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51B-6729-504E-A59D-9A0608F0A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CAF17-EC02-6247-8680-C56288FE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10AD-5A9F-AB4F-8929-D52DCC6C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DBDA-A9EF-6649-A09D-7143DBA2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B0F4-B128-ED4F-B33D-01B27F90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EE3D-046F-8A4D-9156-C457D7AA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2C3DD-3AFC-8342-8DF6-16DE47DBA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F0DBE-A87E-1547-B9E5-C3D9E828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CF10-F618-5345-A52E-46542F48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04A5-9A0D-F045-9B15-7E8AFAF3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A3FCA-DFBB-C444-9198-57185AE48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75BF7-EF92-A446-8E82-5DD84A23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9619-067C-E94C-93C4-44D8AA54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1E7A7-8331-704B-8C91-89FD3FE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391D-10FC-DF4E-A579-FE7D5F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24DE-71BE-884A-B44E-D439F5FE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6466-823D-754F-98E4-DDA16A8A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2B99-2899-794A-BAC5-D8EF6A20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295FB-A1DC-8841-BAAB-295A525D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D89D-3700-4543-A21D-473C477A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A1E0-16D1-A544-951A-F69535BE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190A-F48F-484E-B760-7B6AD8A9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D427-E2A1-7A41-9024-F1FE31E0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204BB-C752-F746-98C5-FBEADF8A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1FCE4-B3FD-724C-BC54-6D9168AC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5F7A-C032-CE40-85AB-6E1FC255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44A8-66B4-9C4B-BEDA-A78EB5EAB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193E4-A058-2A48-86CF-7C73EB7A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695C0-4904-B843-BDBD-059ED81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D0331-AE16-6340-88C2-FE5D226D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D3A62-8306-6343-B495-C97CD8D7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C706-4016-A64B-B267-CC03EA9C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759C-1571-8D48-86C9-36D675256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4A68F-725E-BE46-9848-F29687FD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23EA4-09F6-034D-A2F0-BCDFE3A3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90AB9-156E-BE45-BE1B-A9A6A3E16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82748-11B3-D84D-BF6E-C2C70E1F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9B78B-90E1-744F-B996-CB451321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FA6AB-4D39-B043-9A85-1632FA36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127B-7FC8-494F-BC67-9FB73DB6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BDDAC-8084-C84B-80B2-CE1D1B97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A36C0-7902-7741-990B-3E0066BE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6D4F0-AB93-584E-BC58-9FE70B1F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14885-A84F-C64D-89C5-AA0C1A3D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19623-4B86-3949-A146-DDF38C2C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1E3F-7A2E-584D-B61F-172BA23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3DAE-8D0A-C840-8DE7-57E6E68E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C093-1C08-3B4E-9197-0226301CC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ECB74-DF79-F344-8778-99FBD3A55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A408D-9F7B-E04D-AB20-209E2D1B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FF2-03A0-8641-B207-18B0F2FF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A973C-58F3-9B4D-A2E3-F036AD92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5725-3EE1-9C4F-954B-367844A0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87F9D-D672-E243-86F7-23FA21C04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78681-1848-154C-917E-36AE83C10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E0D7-2F0D-4E4F-87FA-76C91858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6AECF-6B53-F540-84FA-5AC82063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05AE-A506-AC44-9946-D43D90B3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7EAD4-47F2-4746-AEB1-1F726637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927D-BF11-D946-8049-D1A65AF2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CB2C-CD5A-CB4B-A1F7-33CDB8ADC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CC57-4A60-A64A-BB86-330271300D66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03485-005F-9B43-B707-4B71563E8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8758-8CEF-2543-A06A-F5C1CD3B4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D98A-1E81-1948-BD02-21A24183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699486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jpg!d"/><Relationship Id="rId12" Type="http://schemas.openxmlformats.org/officeDocument/2006/relationships/hyperlink" Target="https://pixabay.com/id/photos/ayam-jago-ayam-bujang-burung-264120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omestic_goose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hyperlink" Target="https://japari-library.com/wiki/Domestic_Pig" TargetMode="External"/><Relationship Id="rId4" Type="http://schemas.openxmlformats.org/officeDocument/2006/relationships/hyperlink" Target="https://en.wikipedia.org/wiki/Lleyn_sheep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eakpx.com/571115/brown-and-white-hors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699486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jpg!d"/><Relationship Id="rId12" Type="http://schemas.openxmlformats.org/officeDocument/2006/relationships/hyperlink" Target="https://pixabay.com/id/photos/ayam-jago-ayam-bujang-burung-264120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omestic_goose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hyperlink" Target="https://japari-library.com/wiki/Domestic_Pig" TargetMode="External"/><Relationship Id="rId4" Type="http://schemas.openxmlformats.org/officeDocument/2006/relationships/hyperlink" Target="https://en.wikipedia.org/wiki/Lleyn_sheep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eakpx.com/571115/brown-and-white-hors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699486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jpg!d"/><Relationship Id="rId12" Type="http://schemas.openxmlformats.org/officeDocument/2006/relationships/hyperlink" Target="https://pixabay.com/id/photos/ayam-jago-ayam-bujang-burung-264120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omestic_goose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hyperlink" Target="https://japari-library.com/wiki/Domestic_Pig" TargetMode="External"/><Relationship Id="rId4" Type="http://schemas.openxmlformats.org/officeDocument/2006/relationships/hyperlink" Target="https://en.wikipedia.org/wiki/Lleyn_sheep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eakpx.com/571115/brown-and-white-hors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699486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jpg!d"/><Relationship Id="rId12" Type="http://schemas.openxmlformats.org/officeDocument/2006/relationships/hyperlink" Target="https://pixabay.com/id/photos/ayam-jago-ayam-bujang-burung-264120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omestic_goose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hyperlink" Target="https://japari-library.com/wiki/Domestic_Pig" TargetMode="External"/><Relationship Id="rId4" Type="http://schemas.openxmlformats.org/officeDocument/2006/relationships/hyperlink" Target="https://en.wikipedia.org/wiki/Lleyn_sheep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eakpx.com/571115/brown-and-white-hor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9D7C13D2-F3A1-1044-BD4F-BB14BF7E8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894" y="1495168"/>
            <a:ext cx="1767296" cy="1260000"/>
          </a:xfrm>
          <a:prstGeom prst="rect">
            <a:avLst/>
          </a:prstGeom>
        </p:spPr>
      </p:pic>
      <p:pic>
        <p:nvPicPr>
          <p:cNvPr id="6" name="Picture 5" descr="A bird standing in front of a body of water&#10;&#10;Description automatically generated">
            <a:extLst>
              <a:ext uri="{FF2B5EF4-FFF2-40B4-BE49-F238E27FC236}">
                <a16:creationId xmlns:a16="http://schemas.microsoft.com/office/drawing/2014/main" id="{41AE0292-ED5F-0949-AA49-B86A6DFD9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2514" y="1495168"/>
            <a:ext cx="951128" cy="1260000"/>
          </a:xfrm>
          <a:prstGeom prst="rect">
            <a:avLst/>
          </a:prstGeom>
        </p:spPr>
      </p:pic>
      <p:pic>
        <p:nvPicPr>
          <p:cNvPr id="9" name="Picture 8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F3F25121-7F23-A549-8188-67B21C90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90119" y="3163329"/>
            <a:ext cx="1680000" cy="1260000"/>
          </a:xfrm>
          <a:prstGeom prst="rect">
            <a:avLst/>
          </a:prstGeom>
        </p:spPr>
      </p:pic>
      <p:pic>
        <p:nvPicPr>
          <p:cNvPr id="11" name="Picture 10" descr="A cow is standing in front of a building&#10;&#10;Description automatically generated">
            <a:extLst>
              <a:ext uri="{FF2B5EF4-FFF2-40B4-BE49-F238E27FC236}">
                <a16:creationId xmlns:a16="http://schemas.microsoft.com/office/drawing/2014/main" id="{E3BAD7B8-2A99-C047-A4ED-45E57AC37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2190" y="3163329"/>
            <a:ext cx="1680000" cy="1260000"/>
          </a:xfrm>
          <a:prstGeom prst="rect">
            <a:avLst/>
          </a:prstGeom>
        </p:spPr>
      </p:pic>
      <p:pic>
        <p:nvPicPr>
          <p:cNvPr id="14" name="Picture 13" descr="A colorful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892024E-5871-CB4F-84BC-24AD9A911F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212190" y="4831490"/>
            <a:ext cx="1890000" cy="1260000"/>
          </a:xfrm>
          <a:prstGeom prst="rect">
            <a:avLst/>
          </a:prstGeom>
        </p:spPr>
      </p:pic>
      <p:pic>
        <p:nvPicPr>
          <p:cNvPr id="16" name="Picture 15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14AB2A81-C604-B74D-82FA-E983387C37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633190" y="4831490"/>
            <a:ext cx="151262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6B9D399F-7268-D74D-983A-E0F857F1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894" y="1495168"/>
            <a:ext cx="1767296" cy="1260000"/>
          </a:xfrm>
          <a:prstGeom prst="rect">
            <a:avLst/>
          </a:prstGeom>
        </p:spPr>
      </p:pic>
      <p:pic>
        <p:nvPicPr>
          <p:cNvPr id="5" name="Picture 4" descr="A bird standing in front of a body of water&#10;&#10;Description automatically generated">
            <a:extLst>
              <a:ext uri="{FF2B5EF4-FFF2-40B4-BE49-F238E27FC236}">
                <a16:creationId xmlns:a16="http://schemas.microsoft.com/office/drawing/2014/main" id="{710A1EF3-0C08-6145-AB65-50B112F8A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2514" y="1495168"/>
            <a:ext cx="951128" cy="1260000"/>
          </a:xfrm>
          <a:prstGeom prst="rect">
            <a:avLst/>
          </a:prstGeom>
        </p:spPr>
      </p:pic>
      <p:pic>
        <p:nvPicPr>
          <p:cNvPr id="6" name="Picture 5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4C5498A-ED41-714A-B4A1-ED80D438D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90119" y="3163329"/>
            <a:ext cx="1680000" cy="1260000"/>
          </a:xfrm>
          <a:prstGeom prst="rect">
            <a:avLst/>
          </a:prstGeom>
        </p:spPr>
      </p:pic>
      <p:pic>
        <p:nvPicPr>
          <p:cNvPr id="7" name="Picture 6" descr="A cow is standing in front of a building&#10;&#10;Description automatically generated">
            <a:extLst>
              <a:ext uri="{FF2B5EF4-FFF2-40B4-BE49-F238E27FC236}">
                <a16:creationId xmlns:a16="http://schemas.microsoft.com/office/drawing/2014/main" id="{054DF9E3-5062-914D-8E3D-1F9E3F182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2190" y="3163329"/>
            <a:ext cx="1680000" cy="1260000"/>
          </a:xfrm>
          <a:prstGeom prst="rect">
            <a:avLst/>
          </a:prstGeom>
        </p:spPr>
      </p:pic>
      <p:pic>
        <p:nvPicPr>
          <p:cNvPr id="8" name="Picture 7" descr="A colorful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969039E7-FC1C-E24E-BC7A-4EE7F9910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212190" y="4831490"/>
            <a:ext cx="1890000" cy="1260000"/>
          </a:xfrm>
          <a:prstGeom prst="rect">
            <a:avLst/>
          </a:prstGeom>
        </p:spPr>
      </p:pic>
      <p:pic>
        <p:nvPicPr>
          <p:cNvPr id="9" name="Picture 8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2FEC0344-44D2-4040-AC5E-FB6DE6148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633190" y="4831490"/>
            <a:ext cx="151262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6B9D399F-7268-D74D-983A-E0F857F1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894" y="1495168"/>
            <a:ext cx="1767296" cy="1260000"/>
          </a:xfrm>
          <a:prstGeom prst="rect">
            <a:avLst/>
          </a:prstGeom>
        </p:spPr>
      </p:pic>
      <p:pic>
        <p:nvPicPr>
          <p:cNvPr id="5" name="Picture 4" descr="A bird standing in front of a body of water&#10;&#10;Description automatically generated">
            <a:extLst>
              <a:ext uri="{FF2B5EF4-FFF2-40B4-BE49-F238E27FC236}">
                <a16:creationId xmlns:a16="http://schemas.microsoft.com/office/drawing/2014/main" id="{710A1EF3-0C08-6145-AB65-50B112F8A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2514" y="1495168"/>
            <a:ext cx="951128" cy="1260000"/>
          </a:xfrm>
          <a:prstGeom prst="rect">
            <a:avLst/>
          </a:prstGeom>
        </p:spPr>
      </p:pic>
      <p:pic>
        <p:nvPicPr>
          <p:cNvPr id="6" name="Picture 5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4C5498A-ED41-714A-B4A1-ED80D438D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90119" y="3163329"/>
            <a:ext cx="1680000" cy="1260000"/>
          </a:xfrm>
          <a:prstGeom prst="rect">
            <a:avLst/>
          </a:prstGeom>
        </p:spPr>
      </p:pic>
      <p:pic>
        <p:nvPicPr>
          <p:cNvPr id="7" name="Picture 6" descr="A cow is standing in front of a building&#10;&#10;Description automatically generated">
            <a:extLst>
              <a:ext uri="{FF2B5EF4-FFF2-40B4-BE49-F238E27FC236}">
                <a16:creationId xmlns:a16="http://schemas.microsoft.com/office/drawing/2014/main" id="{054DF9E3-5062-914D-8E3D-1F9E3F182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2190" y="3163329"/>
            <a:ext cx="1680000" cy="1260000"/>
          </a:xfrm>
          <a:prstGeom prst="rect">
            <a:avLst/>
          </a:prstGeom>
        </p:spPr>
      </p:pic>
      <p:pic>
        <p:nvPicPr>
          <p:cNvPr id="8" name="Picture 7" descr="A colorful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969039E7-FC1C-E24E-BC7A-4EE7F9910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212190" y="4831490"/>
            <a:ext cx="1890000" cy="1260000"/>
          </a:xfrm>
          <a:prstGeom prst="rect">
            <a:avLst/>
          </a:prstGeom>
        </p:spPr>
      </p:pic>
      <p:pic>
        <p:nvPicPr>
          <p:cNvPr id="9" name="Picture 8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2FEC0344-44D2-4040-AC5E-FB6DE6148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633190" y="4831490"/>
            <a:ext cx="151262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6B9D399F-7268-D74D-983A-E0F857F1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894" y="1495168"/>
            <a:ext cx="1767296" cy="1260000"/>
          </a:xfrm>
          <a:prstGeom prst="rect">
            <a:avLst/>
          </a:prstGeom>
        </p:spPr>
      </p:pic>
      <p:pic>
        <p:nvPicPr>
          <p:cNvPr id="5" name="Picture 4" descr="A bird standing in front of a body of water&#10;&#10;Description automatically generated">
            <a:extLst>
              <a:ext uri="{FF2B5EF4-FFF2-40B4-BE49-F238E27FC236}">
                <a16:creationId xmlns:a16="http://schemas.microsoft.com/office/drawing/2014/main" id="{710A1EF3-0C08-6145-AB65-50B112F8A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2514" y="1495168"/>
            <a:ext cx="951128" cy="1260000"/>
          </a:xfrm>
          <a:prstGeom prst="rect">
            <a:avLst/>
          </a:prstGeom>
        </p:spPr>
      </p:pic>
      <p:pic>
        <p:nvPicPr>
          <p:cNvPr id="6" name="Picture 5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4C5498A-ED41-714A-B4A1-ED80D438D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90119" y="3163329"/>
            <a:ext cx="1680000" cy="1260000"/>
          </a:xfrm>
          <a:prstGeom prst="rect">
            <a:avLst/>
          </a:prstGeom>
        </p:spPr>
      </p:pic>
      <p:pic>
        <p:nvPicPr>
          <p:cNvPr id="7" name="Picture 6" descr="A cow is standing in front of a building&#10;&#10;Description automatically generated">
            <a:extLst>
              <a:ext uri="{FF2B5EF4-FFF2-40B4-BE49-F238E27FC236}">
                <a16:creationId xmlns:a16="http://schemas.microsoft.com/office/drawing/2014/main" id="{054DF9E3-5062-914D-8E3D-1F9E3F182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2190" y="3163329"/>
            <a:ext cx="1680000" cy="1260000"/>
          </a:xfrm>
          <a:prstGeom prst="rect">
            <a:avLst/>
          </a:prstGeom>
        </p:spPr>
      </p:pic>
      <p:pic>
        <p:nvPicPr>
          <p:cNvPr id="8" name="Picture 7" descr="A colorful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969039E7-FC1C-E24E-BC7A-4EE7F9910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212190" y="4831490"/>
            <a:ext cx="1890000" cy="1260000"/>
          </a:xfrm>
          <a:prstGeom prst="rect">
            <a:avLst/>
          </a:prstGeom>
        </p:spPr>
      </p:pic>
      <p:pic>
        <p:nvPicPr>
          <p:cNvPr id="9" name="Picture 8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2FEC0344-44D2-4040-AC5E-FB6DE6148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633190" y="4831490"/>
            <a:ext cx="151262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Stephenson, Judy</dc:creator>
  <cp:lastModifiedBy>Stephenson, Judy</cp:lastModifiedBy>
  <cp:revision>6</cp:revision>
  <dcterms:created xsi:type="dcterms:W3CDTF">2021-01-02T19:55:05Z</dcterms:created>
  <dcterms:modified xsi:type="dcterms:W3CDTF">2021-01-09T19:34:36Z</dcterms:modified>
</cp:coreProperties>
</file>