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7" r:id="rId2"/>
    <p:sldId id="267" r:id="rId3"/>
    <p:sldId id="258" r:id="rId4"/>
    <p:sldId id="271" r:id="rId5"/>
    <p:sldId id="260" r:id="rId6"/>
    <p:sldId id="268" r:id="rId7"/>
    <p:sldId id="269" r:id="rId8"/>
    <p:sldId id="272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A3B27-359A-A340-8EEC-54E08CE5B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F823-B711-904B-8E0B-9313F22E4E3A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E95B4-8E00-1743-A71E-7C0F9EBC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B52E7-395D-E745-9D37-17D927C60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EBFAE-7DE7-5F48-BBDC-FDF573ECD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4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E58BF-E96C-2A42-9315-50710F110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180D0-6338-6849-8791-BD377EFBF7E9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10927-46E5-C046-8FDE-3E0473B5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7F55A-B9A4-AB44-AC8F-D9529A0C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B7AE-DD1E-4E44-92CF-02FF354BA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3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27D88-AC44-B046-96D8-DE70D367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FF19-54DB-A349-9105-06D2EF04B89C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0F078-6856-0B4C-B7AE-B4B74C00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6D3B-82B5-4D44-9D16-1F0275C1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4BB9-662A-DE45-AB26-F5C07EF68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63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DD4B0-DB2D-1142-917C-71F0B71D7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4D5AD-C3E1-CF4A-AAA0-67102B2E377F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C0E38-BC87-5045-9F8C-9ABAE3274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2451B-17D6-E04F-B29C-51419185D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973FF-DC37-484C-B8C4-781208771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3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DB772-DDB3-454E-817F-0F7C0142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CBB6-6E52-3E4A-A013-187F0327B5F6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5E59E-C590-7C41-931D-DE5FC367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AD8D5-1CCC-4246-8809-BD0D5F66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DAB36-D673-244D-B0FD-8D1945494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3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16F550C-5366-554B-ADBC-AE348EF4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569A1-0010-E04A-B10D-46476EE0C93A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5359A9-80DF-9848-96BE-5F0FF46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64AF47-00B3-054A-B3F2-7AEE5F43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5CD1-5EB1-5C40-884F-E25892DCA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2C68EA3-CFA5-5645-A585-1D67589AC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C714-3D36-8247-BB47-6190DC5341E4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968D9DB-5930-9D4A-AD60-EA0B3C28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D5A9F33-F8AC-8E46-B702-6D24CF1B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5ED59-556E-5645-93F5-95551BDC2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9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EB6538-208C-A740-B87C-7D8F6D578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B52D-7DEE-5A4C-8311-CF7747E229CC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86E39D-38EC-1C4C-9CB7-607B6AC9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B2C054-2D01-9247-A902-FEE79E0C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93B68-A674-1541-A7DA-996484F4E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0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9665747-1126-9D4A-BB47-343C77658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FAFEB-DC16-624A-BFFC-75AEA2E23B01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9A73A47-0CCF-B049-AEDF-206EB1BF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89AA656-BB4C-4943-8794-E965E7123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E7C31-23EF-D645-9806-2DE4A5A3E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320FF9-D839-964D-A816-107E96850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6ABBF-EC77-6849-8961-FAE549FFFD2B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7A4972-5EFF-0247-9E42-69EA91A63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2E7FCE-68E6-464B-9D5E-0281FC0E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013A-E1C1-7A4A-B0A1-5BA073576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0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E992F85-04C3-5441-A376-E0E8305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FE84-2561-5543-9E4E-1C35B30B2388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1F1D9A-9096-4A4B-84DA-515E41F2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E4D85A-F21D-D748-8084-911774C63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FFE99-1AE3-8449-B9B2-E167181B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7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983EC5B-A898-9A47-89C5-9EB3449F34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485C90B-6FCA-2045-A747-B3404369C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5B03B-0CC6-1D47-8449-F4EB42E12F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20AF4C-8CFE-D641-A465-A148CDB98B42}" type="datetimeFigureOut">
              <a:rPr lang="en-US"/>
              <a:pPr>
                <a:defRPr/>
              </a:pPr>
              <a:t>7/1/21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C3707-58AB-344B-A8BA-E42690A63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B9322-FAC1-0E4A-966A-509E125A6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2ACACA-CCD9-CE4F-9CD5-D8169DFD7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digital-citizenship/curriculum?grades=6%2C7%2C8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digital-citizensh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DF83E3-3FAE-8042-9FB0-B298AA4004C8}"/>
              </a:ext>
            </a:extLst>
          </p:cNvPr>
          <p:cNvSpPr/>
          <p:nvPr/>
        </p:nvSpPr>
        <p:spPr>
          <a:xfrm>
            <a:off x="0" y="0"/>
            <a:ext cx="12192000" cy="461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Digital Citizenship Guided Research								</a:t>
            </a:r>
          </a:p>
        </p:txBody>
      </p:sp>
      <p:sp>
        <p:nvSpPr>
          <p:cNvPr id="2050" name="TextBox 3">
            <a:extLst>
              <a:ext uri="{FF2B5EF4-FFF2-40B4-BE49-F238E27FC236}">
                <a16:creationId xmlns:a16="http://schemas.microsoft.com/office/drawing/2014/main" id="{E201DCCD-50A4-0E43-BFF5-91E910C66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3875"/>
            <a:ext cx="7881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Fill in the information for the topic you’re assigned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7AE483-E7B1-2643-AA5D-0BB8B3D48C4E}"/>
              </a:ext>
            </a:extLst>
          </p:cNvPr>
          <p:cNvGraphicFramePr>
            <a:graphicFrameLocks noGrp="1"/>
          </p:cNvGraphicFramePr>
          <p:nvPr/>
        </p:nvGraphicFramePr>
        <p:xfrm>
          <a:off x="157163" y="955675"/>
          <a:ext cx="11877675" cy="5819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9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5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Question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Answer</a:t>
                      </a:r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Topic Name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Description of topic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Key Vocabulary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Things to remember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Consequences and Benefits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r>
                        <a:rPr lang="en-US" sz="1800" dirty="0"/>
                        <a:t>Things to look out for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4145">
                <a:tc>
                  <a:txBody>
                    <a:bodyPr/>
                    <a:lstStyle/>
                    <a:p>
                      <a:r>
                        <a:rPr lang="en-US" sz="1800" dirty="0"/>
                        <a:t>Interesting facts</a:t>
                      </a:r>
                    </a:p>
                  </a:txBody>
                  <a:tcPr marL="91443" marR="91443" marT="45718" marB="45718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3" marR="91443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80" name="Rectangle 1">
            <a:extLst>
              <a:ext uri="{FF2B5EF4-FFF2-40B4-BE49-F238E27FC236}">
                <a16:creationId xmlns:a16="http://schemas.microsoft.com/office/drawing/2014/main" id="{CECC2375-C60D-AF4B-8BB7-87DD7881D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7678" y="461963"/>
            <a:ext cx="6003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/>
              <a:t>Site for research: </a:t>
            </a:r>
            <a:r>
              <a:rPr lang="en-US" altLang="en-US" sz="1400" dirty="0">
                <a:hlinkClick r:id="rId2"/>
              </a:rPr>
              <a:t>https://www.commonsense.org/education/digital-citizenship/curriculum?grades=6%2C7%2C8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92A9FB82-CA8C-8147-AA29-E9C81D8A0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Bibliography</a:t>
            </a:r>
          </a:p>
        </p:txBody>
      </p:sp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0647E056-8042-094A-96A9-8BB07EE48F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Main Website: “Digital Citizenship.” Common Sense Education. {date of visit} </a:t>
            </a:r>
            <a:r>
              <a:rPr lang="en-US" altLang="en-US">
                <a:hlinkClick r:id="rId2"/>
              </a:rPr>
              <a:t>https://www.commonsense.org/education/digital-citizenship</a:t>
            </a:r>
            <a:endParaRPr lang="en-US" altLang="en-US"/>
          </a:p>
          <a:p>
            <a:r>
              <a:rPr lang="en-US" altLang="en-US"/>
              <a:t>The page of your topic: </a:t>
            </a:r>
          </a:p>
          <a:p>
            <a:r>
              <a:rPr lang="en-US" altLang="en-US"/>
              <a:t>Any other pages you used for your presentation: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EB0BEA-3DE2-0A4E-BB57-3254EF39A9D5}"/>
              </a:ext>
            </a:extLst>
          </p:cNvPr>
          <p:cNvSpPr/>
          <p:nvPr/>
        </p:nvSpPr>
        <p:spPr>
          <a:xfrm>
            <a:off x="0" y="0"/>
            <a:ext cx="12192000" cy="4619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topics Guided Research 									</a:t>
            </a:r>
            <a:r>
              <a:rPr lang="en-US" sz="1100" dirty="0">
                <a:solidFill>
                  <a:schemeClr val="tx1"/>
                </a:solidFill>
              </a:rPr>
              <a:t>© Brittany Washburn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7072ED-DE46-ED43-8A8F-62B5997BB373}"/>
              </a:ext>
            </a:extLst>
          </p:cNvPr>
          <p:cNvSpPr txBox="1"/>
          <p:nvPr/>
        </p:nvSpPr>
        <p:spPr>
          <a:xfrm>
            <a:off x="158750" y="584200"/>
            <a:ext cx="5157788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+mj-lt"/>
              </a:rPr>
              <a:t>Tips to make a great presentation: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Only put the most important details as text on the slide.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Keep your transitions and animations professional by using the same ones on each slide.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Add transitions between slides.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Add animations for the body text for each slide.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Choose a simple theme and remember to use colors that look good together.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</a:rPr>
              <a:t>Create a self-playing slideshow with narrations and timings. *Advanced skill*</a:t>
            </a:r>
          </a:p>
        </p:txBody>
      </p:sp>
      <p:pic>
        <p:nvPicPr>
          <p:cNvPr id="3075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2872AA-6E04-784D-A67A-1F655679B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3811588"/>
            <a:ext cx="5292725" cy="296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7" descr="A picture containing room, yellow&#10;&#10;Description automatically generated">
            <a:extLst>
              <a:ext uri="{FF2B5EF4-FFF2-40B4-BE49-F238E27FC236}">
                <a16:creationId xmlns:a16="http://schemas.microsoft.com/office/drawing/2014/main" id="{0B3D1A38-7132-9642-A692-7CD27CB7C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8" y="584200"/>
            <a:ext cx="5292725" cy="298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BB415D89-0890-9448-8F24-8A622F1762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Topic Name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8D47C-D06A-9A4B-AB3F-7010BFB55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+mj-lt"/>
              </a:rPr>
              <a:t>Type Your Name Here</a:t>
            </a: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id="{D9ACBA56-AD88-F249-A059-1275C75D2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446088"/>
            <a:ext cx="2593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Add a few pictures that go with the topic to this slide and then delete this text box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1773C3C9-19A7-D147-B00F-4CBA00C66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Description of {topic name here}</a:t>
            </a:r>
          </a:p>
        </p:txBody>
      </p:sp>
      <p:sp>
        <p:nvSpPr>
          <p:cNvPr id="5122" name="Content Placeholder 2">
            <a:extLst>
              <a:ext uri="{FF2B5EF4-FFF2-40B4-BE49-F238E27FC236}">
                <a16:creationId xmlns:a16="http://schemas.microsoft.com/office/drawing/2014/main" id="{349035D5-3712-8943-9D08-76BC249296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Use text and images to give your audience an overview of this topic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87F11861-91D2-DF4A-B4B1-EC2309519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vocabulary for {topic name here}</a:t>
            </a:r>
          </a:p>
        </p:txBody>
      </p:sp>
      <p:sp>
        <p:nvSpPr>
          <p:cNvPr id="6146" name="Content Placeholder 3">
            <a:extLst>
              <a:ext uri="{FF2B5EF4-FFF2-40B4-BE49-F238E27FC236}">
                <a16:creationId xmlns:a16="http://schemas.microsoft.com/office/drawing/2014/main" id="{FD2F053D-BA38-6B4C-8E8F-08292BAAD9E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Picture(s) of terms(s)</a:t>
            </a:r>
          </a:p>
        </p:txBody>
      </p:sp>
      <p:sp>
        <p:nvSpPr>
          <p:cNvPr id="6147" name="Content Placeholder 4">
            <a:extLst>
              <a:ext uri="{FF2B5EF4-FFF2-40B4-BE49-F238E27FC236}">
                <a16:creationId xmlns:a16="http://schemas.microsoft.com/office/drawing/2014/main" id="{43C0C003-DCE0-5740-A359-10B7FB0D1ABC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Type a list of the vocabulary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36FEE3FC-0831-AC42-BB0D-B1B73DE870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remember for {topic name here}</a:t>
            </a:r>
          </a:p>
        </p:txBody>
      </p:sp>
      <p:sp>
        <p:nvSpPr>
          <p:cNvPr id="7170" name="Content Placeholder 3">
            <a:extLst>
              <a:ext uri="{FF2B5EF4-FFF2-40B4-BE49-F238E27FC236}">
                <a16:creationId xmlns:a16="http://schemas.microsoft.com/office/drawing/2014/main" id="{B99CA0DE-3045-1046-984C-913550D30B85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/>
              <a:t>Explain it here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E35CE338-0912-4942-98A3-74664A74AD1B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On this side explain the impact of this topic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>
            <a:extLst>
              <a:ext uri="{FF2B5EF4-FFF2-40B4-BE49-F238E27FC236}">
                <a16:creationId xmlns:a16="http://schemas.microsoft.com/office/drawing/2014/main" id="{9B0B369D-6C7A-1746-9372-D8C31FD28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Consequences and Benefits for {topic name here}</a:t>
            </a:r>
          </a:p>
        </p:txBody>
      </p:sp>
      <p:sp>
        <p:nvSpPr>
          <p:cNvPr id="8194" name="Text Placeholder 2">
            <a:extLst>
              <a:ext uri="{FF2B5EF4-FFF2-40B4-BE49-F238E27FC236}">
                <a16:creationId xmlns:a16="http://schemas.microsoft.com/office/drawing/2014/main" id="{76B5CBF1-688D-4E4D-B48B-E560C8544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Consequences</a:t>
            </a:r>
          </a:p>
        </p:txBody>
      </p:sp>
      <p:sp>
        <p:nvSpPr>
          <p:cNvPr id="8195" name="Content Placeholder 4">
            <a:extLst>
              <a:ext uri="{FF2B5EF4-FFF2-40B4-BE49-F238E27FC236}">
                <a16:creationId xmlns:a16="http://schemas.microsoft.com/office/drawing/2014/main" id="{F89166D6-AE57-6E48-89B4-3A96DF409133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/>
              <a:t>Type the answer here</a:t>
            </a:r>
          </a:p>
        </p:txBody>
      </p:sp>
      <p:sp>
        <p:nvSpPr>
          <p:cNvPr id="8196" name="Text Placeholder 3">
            <a:extLst>
              <a:ext uri="{FF2B5EF4-FFF2-40B4-BE49-F238E27FC236}">
                <a16:creationId xmlns:a16="http://schemas.microsoft.com/office/drawing/2014/main" id="{8152653F-22BE-5747-9127-267632008B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/>
              <a:t>Benefits</a:t>
            </a:r>
          </a:p>
        </p:txBody>
      </p:sp>
      <p:sp>
        <p:nvSpPr>
          <p:cNvPr id="8197" name="Content Placeholder 5">
            <a:extLst>
              <a:ext uri="{FF2B5EF4-FFF2-40B4-BE49-F238E27FC236}">
                <a16:creationId xmlns:a16="http://schemas.microsoft.com/office/drawing/2014/main" id="{0A2703B4-32BE-0F49-A023-BC4BF308572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D57D1043-6D28-2045-B5B4-4F104597B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to look out for</a:t>
            </a:r>
          </a:p>
        </p:txBody>
      </p:sp>
      <p:sp>
        <p:nvSpPr>
          <p:cNvPr id="9218" name="Content Placeholder 3">
            <a:extLst>
              <a:ext uri="{FF2B5EF4-FFF2-40B4-BE49-F238E27FC236}">
                <a16:creationId xmlns:a16="http://schemas.microsoft.com/office/drawing/2014/main" id="{8C5A9156-C8ED-D64A-9698-D8DF4C1FC0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Type here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978BDC9F-8864-B54D-9851-86FBE3FF8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Optional slide – interesting facts</a:t>
            </a:r>
          </a:p>
        </p:txBody>
      </p:sp>
      <p:sp>
        <p:nvSpPr>
          <p:cNvPr id="10242" name="Content Placeholder 3">
            <a:extLst>
              <a:ext uri="{FF2B5EF4-FFF2-40B4-BE49-F238E27FC236}">
                <a16:creationId xmlns:a16="http://schemas.microsoft.com/office/drawing/2014/main" id="{7D615B87-9A49-8C47-9CC0-99D4467517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Type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316</Words>
  <Application>Microsoft Macintosh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Calibri Light</vt:lpstr>
      <vt:lpstr>Office Theme</vt:lpstr>
      <vt:lpstr>PowerPoint Presentation</vt:lpstr>
      <vt:lpstr>PowerPoint Presentation</vt:lpstr>
      <vt:lpstr>Topic Name Here</vt:lpstr>
      <vt:lpstr>Description of {topic name here}</vt:lpstr>
      <vt:lpstr>Key vocabulary for {topic name here}</vt:lpstr>
      <vt:lpstr>Things to remember for {topic name here}</vt:lpstr>
      <vt:lpstr>Consequences and Benefits for {topic name here}</vt:lpstr>
      <vt:lpstr>Things to look out for</vt:lpstr>
      <vt:lpstr>Optional slide – interesting facts</vt:lpstr>
      <vt:lpstr>Bibliography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Stephenson, Judy</cp:lastModifiedBy>
  <cp:revision>9</cp:revision>
  <dcterms:created xsi:type="dcterms:W3CDTF">2019-11-26T22:02:48Z</dcterms:created>
  <dcterms:modified xsi:type="dcterms:W3CDTF">2021-07-01T02:08:18Z</dcterms:modified>
  <cp:category/>
</cp:coreProperties>
</file>