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EB340-5F25-EA40-B47E-662C37B6D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CB0FF-2641-6C4E-92D2-4CF3711DE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A9B32-829A-8447-9911-0E4428B45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82D7-A8C7-C843-A847-792F1475234A}" type="datetimeFigureOut">
              <a:rPr lang="en-US" smtClean="0"/>
              <a:t>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EC1D2-36CC-6541-B146-D3FDEC77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BB74A-92EB-2A4C-9B9B-3498CA3D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52FE-20F4-C64D-A89D-BEB4DAAD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10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946AF-8446-9F40-ABB1-176362277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3AEA7F-D333-934D-849F-B6DE3997F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56C73-D243-874E-9B93-C965D49E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82D7-A8C7-C843-A847-792F1475234A}" type="datetimeFigureOut">
              <a:rPr lang="en-US" smtClean="0"/>
              <a:t>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2BF45-E5DD-1043-A080-461F9C105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E79AE-435D-9345-A17D-E4B617C5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52FE-20F4-C64D-A89D-BEB4DAAD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7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1833D3-B98B-0D42-8F30-63A0DBA17D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52AB30-A627-9442-8A60-C89411456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1226C-23B7-7946-AC0F-363E80EF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82D7-A8C7-C843-A847-792F1475234A}" type="datetimeFigureOut">
              <a:rPr lang="en-US" smtClean="0"/>
              <a:t>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DDB02-7769-3144-9D70-3446A2A8E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072E9-3B70-2D46-973F-1908AF2B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52FE-20F4-C64D-A89D-BEB4DAAD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2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BC57-36C3-044E-BB5E-A7C0D3229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094E8-1816-6649-81C7-B52C50BAC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5B197-A841-E44B-A80C-F223C722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82D7-A8C7-C843-A847-792F1475234A}" type="datetimeFigureOut">
              <a:rPr lang="en-US" smtClean="0"/>
              <a:t>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B8400-DD1B-2545-9B2E-369E94A1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A3417-4951-9B4A-96B2-7E65534DF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52FE-20F4-C64D-A89D-BEB4DAAD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4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A973F-4510-8B40-9AB4-FB043E043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D0567-37A5-B541-AA43-9D73472D8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EBE6E-DEF9-7242-BFFD-279CD048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82D7-A8C7-C843-A847-792F1475234A}" type="datetimeFigureOut">
              <a:rPr lang="en-US" smtClean="0"/>
              <a:t>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5B28E-7FAA-CE43-A384-6117D801A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2EDD5-FCE4-AC43-B63D-359C08576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52FE-20F4-C64D-A89D-BEB4DAAD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5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4DD38-D3AC-4949-BA67-EBD123308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50327-598C-3D45-B8AE-59B6FE6BE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265FC-B6B3-AD47-8B3C-42C59D937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C40E6-A749-3E45-9020-DD8BAE002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82D7-A8C7-C843-A847-792F1475234A}" type="datetimeFigureOut">
              <a:rPr lang="en-US" smtClean="0"/>
              <a:t>1/3/21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05C42-A1A5-9F41-BD53-25ECF511C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B11CE-A37E-A94F-9E79-73AFDCCD8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52FE-20F4-C64D-A89D-BEB4DAAD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5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CD5C-C011-974A-BE6C-1E009C291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0906B-A867-7D46-9062-F4DC778C3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77DEF-FC8E-8243-9BC7-A39C7FDCB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2C6D51-3C83-CE45-B4AF-353425345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E88A53-B6A4-6442-89B9-2E62C5AB10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D31994-2F9C-E641-A882-D764A2E3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82D7-A8C7-C843-A847-792F1475234A}" type="datetimeFigureOut">
              <a:rPr lang="en-US" smtClean="0"/>
              <a:t>1/3/21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4978B4-B9E6-1B4C-99B4-153A2A29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D36BDF-9D04-D540-95F3-53A07CDA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52FE-20F4-C64D-A89D-BEB4DAAD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7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31705-6ACB-BB44-9EB3-6F881C0F7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F83961-EC5E-8B4A-A8FC-A0463BF43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82D7-A8C7-C843-A847-792F1475234A}" type="datetimeFigureOut">
              <a:rPr lang="en-US" smtClean="0"/>
              <a:t>1/3/21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0D0E1-2841-4646-85F9-04E9827FC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2ADEA-B034-A846-8E36-276B20C8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52FE-20F4-C64D-A89D-BEB4DAAD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75A6B-236C-7D4D-BF81-44287A994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82D7-A8C7-C843-A847-792F1475234A}" type="datetimeFigureOut">
              <a:rPr lang="en-US" smtClean="0"/>
              <a:t>1/3/21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8CBA92-D50F-BD44-9032-DE6AA654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E9A94-D604-3345-8B1F-86E54B75F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52FE-20F4-C64D-A89D-BEB4DAAD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B649E-8D48-0C4E-9E61-CAD4643F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1E589-11E4-AB4D-8608-C83A1646A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9F964-3408-7842-8765-2A675779C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85021-0664-4F4B-BB85-ACD0143C2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82D7-A8C7-C843-A847-792F1475234A}" type="datetimeFigureOut">
              <a:rPr lang="en-US" smtClean="0"/>
              <a:t>1/3/21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0D589-EF1B-1440-A356-F42B79CC7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84119-CCE6-4749-A106-3A7ED10C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52FE-20F4-C64D-A89D-BEB4DAAD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8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CE9C2-CBD7-384C-8B81-074693C26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D07FC1-AE66-4342-821F-D1E9CF5730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E06DF-3331-8C44-AAFF-9225EA69A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4DB31-1DDC-5949-8DF4-F40BC1D9F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82D7-A8C7-C843-A847-792F1475234A}" type="datetimeFigureOut">
              <a:rPr lang="en-US" smtClean="0"/>
              <a:t>1/3/21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69224-2A6B-7049-B7E1-47C5CF1D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9A9C0-395A-BD46-B479-594302754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352FE-20F4-C64D-A89D-BEB4DAAD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8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154B0D-A3B3-D643-92FD-D46B34DE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62F38-79E7-8946-B504-5A91CE07E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B02DB-ED54-FB46-B824-5ECAD635B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782D7-A8C7-C843-A847-792F1475234A}" type="datetimeFigureOut">
              <a:rPr lang="en-US" smtClean="0"/>
              <a:t>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BEE66-D423-DD4F-ADC0-770587E50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B2355-4DFB-E04F-B813-FDE1B4554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352FE-20F4-C64D-A89D-BEB4DAAD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0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B894DB-5B03-6C4B-B993-99C75EE3E025}"/>
              </a:ext>
            </a:extLst>
          </p:cNvPr>
          <p:cNvSpPr txBox="1"/>
          <p:nvPr/>
        </p:nvSpPr>
        <p:spPr>
          <a:xfrm>
            <a:off x="4608723" y="123568"/>
            <a:ext cx="243368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Farm Animals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99333A-4C3A-2948-9B23-976DEA409C6A}"/>
              </a:ext>
            </a:extLst>
          </p:cNvPr>
          <p:cNvSpPr txBox="1">
            <a:spLocks/>
          </p:cNvSpPr>
          <p:nvPr/>
        </p:nvSpPr>
        <p:spPr>
          <a:xfrm>
            <a:off x="8019063" y="190045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800" dirty="0">
                <a:latin typeface="Comic Sans MS" panose="030F0902030302020204" pitchFamily="66" charset="0"/>
              </a:rPr>
              <a:t>Change the size of the font so it fills the rectangular label.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511872-81A9-4F4A-9B77-A27B941366A6}"/>
              </a:ext>
            </a:extLst>
          </p:cNvPr>
          <p:cNvSpPr/>
          <p:nvPr/>
        </p:nvSpPr>
        <p:spPr>
          <a:xfrm>
            <a:off x="4907279" y="3429000"/>
            <a:ext cx="2699657" cy="80118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Comic Sans MS" panose="030F0902030302020204" pitchFamily="66" charset="0"/>
              </a:rPr>
              <a:t>cow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03B866-6AAF-D641-8800-C7325C0CFD71}"/>
              </a:ext>
            </a:extLst>
          </p:cNvPr>
          <p:cNvSpPr/>
          <p:nvPr/>
        </p:nvSpPr>
        <p:spPr>
          <a:xfrm>
            <a:off x="4342746" y="5797202"/>
            <a:ext cx="2699657" cy="80118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Comic Sans MS" panose="030F0902030302020204" pitchFamily="66" charset="0"/>
              </a:rPr>
              <a:t>duck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EB24DC-3E8C-DE4D-8A34-4D1834C1B0FA}"/>
              </a:ext>
            </a:extLst>
          </p:cNvPr>
          <p:cNvSpPr/>
          <p:nvPr/>
        </p:nvSpPr>
        <p:spPr>
          <a:xfrm>
            <a:off x="625956" y="5396607"/>
            <a:ext cx="2699657" cy="80118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Comic Sans MS" panose="030F0902030302020204" pitchFamily="66" charset="0"/>
              </a:rPr>
              <a:t>pig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9555E5-C9DB-E340-8A23-37D1D417E331}"/>
              </a:ext>
            </a:extLst>
          </p:cNvPr>
          <p:cNvSpPr/>
          <p:nvPr/>
        </p:nvSpPr>
        <p:spPr>
          <a:xfrm>
            <a:off x="9251643" y="3829594"/>
            <a:ext cx="2699657" cy="80118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Comic Sans MS" panose="030F0902030302020204" pitchFamily="66" charset="0"/>
              </a:rPr>
              <a:t>sheep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272A6C-FBEA-144D-9335-490E770B941C}"/>
              </a:ext>
            </a:extLst>
          </p:cNvPr>
          <p:cNvSpPr/>
          <p:nvPr/>
        </p:nvSpPr>
        <p:spPr>
          <a:xfrm>
            <a:off x="7606936" y="5673633"/>
            <a:ext cx="2699657" cy="80118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Comic Sans MS" panose="030F0902030302020204" pitchFamily="66" charset="0"/>
              </a:rPr>
              <a:t>rooster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91183A-277F-C748-A737-E1272F2B011F}"/>
              </a:ext>
            </a:extLst>
          </p:cNvPr>
          <p:cNvSpPr/>
          <p:nvPr/>
        </p:nvSpPr>
        <p:spPr>
          <a:xfrm>
            <a:off x="625956" y="2889657"/>
            <a:ext cx="2699657" cy="80118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Comic Sans MS" panose="030F0902030302020204" pitchFamily="66" charset="0"/>
              </a:rPr>
              <a:t>horse</a:t>
            </a:r>
          </a:p>
        </p:txBody>
      </p:sp>
    </p:spTree>
    <p:extLst>
      <p:ext uri="{BB962C8B-B14F-4D97-AF65-F5344CB8AC3E}">
        <p14:creationId xmlns:p14="http://schemas.microsoft.com/office/powerpoint/2010/main" val="3653513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21</Words>
  <Application>Microsoft Macintosh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Stephenson, Judy</dc:creator>
  <cp:lastModifiedBy>Stephenson, Judy</cp:lastModifiedBy>
  <cp:revision>1</cp:revision>
  <dcterms:created xsi:type="dcterms:W3CDTF">2021-01-02T23:53:25Z</dcterms:created>
  <dcterms:modified xsi:type="dcterms:W3CDTF">2021-01-03T00:00:41Z</dcterms:modified>
</cp:coreProperties>
</file>