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C165-7B9A-D147-A09A-158BE058A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D812F-63F2-5E42-B38A-A766ADFDF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292D-79DE-ED40-8B23-D4991915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29211-92E4-2949-9128-1EE79EDE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596CE-B59A-9E48-BFB4-CA45B04F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8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D117-F790-F445-8FC4-E850F066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5C04E-7987-4348-9D79-7E3D14FAF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BF540-26F6-D24B-B29A-3D0FB7D0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6AB1-DCF0-FE42-80BC-63529AFB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91C37-4D4C-5A4F-A538-71B04D6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9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ECBAC-60A2-4747-9934-19F17AAF4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F36B-77D5-284F-810F-50CECD20D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3867-E967-3342-837C-F5DAD0A0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B447-2871-DF40-A732-9A187AFC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329C-B660-B747-A433-33128D3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256F-2CCD-5D42-AA1C-3E0AE492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8578-DC9B-9445-B8E6-C6B1736F5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CA00D-C550-6243-87BB-54141184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1AF90-4C59-2340-8091-582EC4E3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8870-9037-B74F-AC4D-B0A0AB4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E890-8908-2B4D-8910-80876C08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E305E-F6AA-1C46-BBC6-8A98B5B6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D0B2-EFC0-B246-B208-F0C3C03E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C7256-601D-DD4A-B567-58204F00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1B8C9-8379-264D-B357-ECC53B6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EB50-7183-174D-A9CC-1C1EE5B2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4D37-D439-9548-A14C-32B10673C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CE589-F2D9-0841-9DD3-CAED4A41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DC199-CBB1-744E-ADD9-69BE5EC1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D0BD6-E372-AF4A-A2F3-6F435F01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08E4E-40EC-004D-BB39-0E0F12BE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7E6C-6215-9746-A5D2-3E06D8AD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170AD-38F6-034B-8A47-98B737C3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82337-3D56-384C-A749-3A12BDDDC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51821-ABC3-3D4D-A94E-FE5CE740A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CB501-3D5D-DB42-A4ED-1FD07ED0F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6E64D-57A5-FB4F-A773-EB362AE9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79702-F0C8-1B42-8DB3-E4C69560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E67A3-146A-B541-816B-EEC16077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94F4-77A3-E04A-9783-29A5D52C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7DB8C-C247-D346-91C4-753EBD44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09133-81E1-0645-A1A2-D0767E5C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97E20-8776-2547-8190-DAA0215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C1AC7-40BB-0347-91A9-12FC2DEC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13A36-19F0-0C4A-A74D-440DE1B2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01262-9EE1-1E4A-85B8-9B4C374C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1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2308-5953-DF4F-B37D-9FBB0E12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E1960-4CEA-0649-AA73-5D9DB3C3A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96F6A-1FD8-DB40-93C7-D3A83E82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7B8D-D05F-4849-B02D-D3B6AD8F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2D7D7-D57C-DA4A-8A16-C6151291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D8D8C-9AD4-A54D-821A-728F209F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33B9-53EE-FD48-B50D-906D872B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B7A51-7F31-B44B-814B-F947E27C4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939DD-8145-3B49-9F72-7CD40E2B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EDFE2-EADC-FF44-83EA-25BA4E7E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E6328-9636-2546-9CD6-5C2C16DC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7C6EC-E3F5-AA41-8B73-028B4318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2D5B1-8624-4948-879A-8A919CD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5F058-C06D-F140-A437-45C91A8D3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AD77-713C-834F-877C-407E33F4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B88C-C516-1342-84EE-1DA1CA44B71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ACCF-5388-7940-A6D2-CA406565A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D5A8F-2A8D-FC42-BFBE-9780A624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4DBF5-C27F-7F48-94E6-F70C414F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033FF5-2FB5-674E-90A6-F236F1A50BD4}"/>
              </a:ext>
            </a:extLst>
          </p:cNvPr>
          <p:cNvSpPr/>
          <p:nvPr/>
        </p:nvSpPr>
        <p:spPr>
          <a:xfrm>
            <a:off x="9831977" y="2760617"/>
            <a:ext cx="1933302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type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A722B-7DBE-9B42-8199-BD165C213DEA}"/>
              </a:ext>
            </a:extLst>
          </p:cNvPr>
          <p:cNvSpPr/>
          <p:nvPr/>
        </p:nvSpPr>
        <p:spPr>
          <a:xfrm>
            <a:off x="6901542" y="2760616"/>
            <a:ext cx="1933302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type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D1D21-7302-0A40-A2D0-0538228695D8}"/>
              </a:ext>
            </a:extLst>
          </p:cNvPr>
          <p:cNvSpPr/>
          <p:nvPr/>
        </p:nvSpPr>
        <p:spPr>
          <a:xfrm>
            <a:off x="3814352" y="2760615"/>
            <a:ext cx="1933302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AB20B-25A5-B749-B679-2B70AFFC6CDF}"/>
              </a:ext>
            </a:extLst>
          </p:cNvPr>
          <p:cNvSpPr/>
          <p:nvPr/>
        </p:nvSpPr>
        <p:spPr>
          <a:xfrm>
            <a:off x="9831977" y="5534297"/>
            <a:ext cx="1933302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39BC1-6225-6143-A31A-7B0B591B37CD}"/>
              </a:ext>
            </a:extLst>
          </p:cNvPr>
          <p:cNvSpPr/>
          <p:nvPr/>
        </p:nvSpPr>
        <p:spPr>
          <a:xfrm>
            <a:off x="6901542" y="5534296"/>
            <a:ext cx="1933302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type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C0E50-FC7A-384C-94AA-8AF979FACCC9}"/>
              </a:ext>
            </a:extLst>
          </p:cNvPr>
          <p:cNvSpPr/>
          <p:nvPr/>
        </p:nvSpPr>
        <p:spPr>
          <a:xfrm>
            <a:off x="3814352" y="5534295"/>
            <a:ext cx="1933302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308806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Stephenson, Judy</dc:creator>
  <cp:lastModifiedBy>Stephenson, Judy</cp:lastModifiedBy>
  <cp:revision>1</cp:revision>
  <dcterms:created xsi:type="dcterms:W3CDTF">2021-01-03T00:14:37Z</dcterms:created>
  <dcterms:modified xsi:type="dcterms:W3CDTF">2021-01-03T00:18:12Z</dcterms:modified>
</cp:coreProperties>
</file>