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5723-57D6-754D-A749-976C647FC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799D4-9B91-3A44-A1C9-18A411AA6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D0E26-D171-BA46-B403-8DCDD437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5A9C2-9858-6D4C-A062-28C16B25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6BDAC-972C-AF45-8EF6-5DBFD6A5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0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FE56-884A-9B44-9336-CE4C27B3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74275-DA0A-AF4D-9B7F-DC3295A32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44AC3-7509-5B4A-863F-245493A3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11378-8EC4-E145-AC6A-615998D9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D7CDF-AEC4-CC43-925D-91C7B92C4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EAF5D-9323-E14D-BD72-796F2C437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BE81B-C8EB-4B4D-81EA-5164C52F0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80453-FC97-8349-9A99-7DF1D7CA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0720D-FDF3-A646-91D8-01DC737E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CF4C2-BD13-7841-930D-55DB3EE5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8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5AF2-2F2D-7E4C-8D78-BE659BF9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D21CF-7B0C-904B-8357-D1EC07EA6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EAF7-D586-694C-8A62-4B7E9042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31F0-AA47-F944-BE4F-1E62429F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31D26-F347-2749-A3C5-852E7CD7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7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76CD-AB4A-4E44-9BA1-7417D08F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8D93C-B2EA-D047-80BF-C32D4D737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66480-C2AA-844F-AB41-E2579E8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E5D5C-3B7B-C743-8D59-A659D833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0D4EE-BF56-274D-9001-1D1FA8E3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1952-3C63-2A43-BE26-D430310C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3303F-0409-F24F-A504-D5BC501EA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D3E14-819F-054F-8823-6635BE021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7FD55-0228-344A-81C3-3BBA522A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55D53-E971-AD48-B6E5-2F5DFC87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DF32B-9399-894B-AC2C-109A2A16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2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8E80-9CB3-244B-A973-BD7559B3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18C12-9EA4-404C-A21A-E2EA47D8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A280B-56DA-D249-9944-119A9DDBB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B43AC-4957-9F4B-A8C3-AE33401E5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FE07E-BC5A-4444-9FE6-500C0F7AD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60E04-2D6D-A647-A42F-F510C4D4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F7665-128E-B246-848F-98EB5A35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B3A98-DF45-6941-A262-3D937B4D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4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A5FA-E06E-9540-A072-C5BDBD32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68359E-E5F6-F245-BD7E-1AEACC34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15D17-B272-244C-97B9-227F8175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B83B7-77BB-E848-BE14-DAD63402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5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3A2A1-C7F5-3746-8170-B220DA62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340AB-0E8D-A142-B22D-5707814C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2544D-6CF7-7D47-A29E-5BCC3C16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E22E-3DE5-184F-BBD9-047A6E98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E41D-B45B-4E43-8D20-9F1408769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84F3-4DFC-294A-B5F2-FD893B69F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98090-8B25-7E4C-9CA5-4835EA4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1D3EC-543A-9E46-BE99-C2890AD5E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F672D-68C8-5B4E-9788-FB677672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BE7D-15C5-E44E-AA3B-0D9AE9C4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6909C-1580-874A-AA65-3392631B2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17077-70B5-B742-82E9-8AECC0BE7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3DB04-0C37-3E46-90E4-8732CFCF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8182A-4906-2744-B078-4D13DB57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2C5DE-B9D4-E345-895B-BDDC923B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1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FF13B-0821-3148-8A07-B1822C81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6C76F-29E8-8E4D-8E00-71DF55511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F79B-EC7F-684A-82EE-40E1BF292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4D0AD-6C6F-1F4C-892D-4598BDEF42D2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32A0-B380-534A-9E46-80ABB1B2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89528-ECA1-AD48-9E3A-818B392DA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2092-9145-E84A-8FBC-5EA6B1496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79F77626-A732-CB4C-A8FA-01EC090D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0" y="1337862"/>
            <a:ext cx="1394602" cy="988430"/>
          </a:xfrm>
          <a:prstGeom prst="rect">
            <a:avLst/>
          </a:prstGeom>
        </p:spPr>
      </p:pic>
      <p:pic>
        <p:nvPicPr>
          <p:cNvPr id="5" name="Picture 4" descr="A picture containing person, bed, light&#10;&#10;Description automatically generated">
            <a:extLst>
              <a:ext uri="{FF2B5EF4-FFF2-40B4-BE49-F238E27FC236}">
                <a16:creationId xmlns:a16="http://schemas.microsoft.com/office/drawing/2014/main" id="{629F9571-38E2-1444-BC2D-9DDA29450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9" y="2477252"/>
            <a:ext cx="1540288" cy="889200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565B880F-F01B-6B40-94F1-3B351B848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48" y="3557695"/>
            <a:ext cx="1084130" cy="88920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8F9AE5F-DD9A-E24A-9680-47AD36C41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852" y="4133187"/>
            <a:ext cx="684197" cy="889200"/>
          </a:xfrm>
          <a:prstGeom prst="rect">
            <a:avLst/>
          </a:prstGeom>
        </p:spPr>
      </p:pic>
      <p:pic>
        <p:nvPicPr>
          <p:cNvPr id="8" name="Picture 7" descr="A close up of a bird&#10;&#10;Description automatically generated">
            <a:extLst>
              <a:ext uri="{FF2B5EF4-FFF2-40B4-BE49-F238E27FC236}">
                <a16:creationId xmlns:a16="http://schemas.microsoft.com/office/drawing/2014/main" id="{4DE6F8EC-77CF-0C43-BEBC-4B3E77F6E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133" y="1835614"/>
            <a:ext cx="946568" cy="889200"/>
          </a:xfrm>
          <a:prstGeom prst="rect">
            <a:avLst/>
          </a:prstGeom>
        </p:spPr>
      </p:pic>
      <p:pic>
        <p:nvPicPr>
          <p:cNvPr id="9" name="Picture 8" descr="A close up of a horse&#10;&#10;Description automatically generated">
            <a:extLst>
              <a:ext uri="{FF2B5EF4-FFF2-40B4-BE49-F238E27FC236}">
                <a16:creationId xmlns:a16="http://schemas.microsoft.com/office/drawing/2014/main" id="{2E0C67F1-098F-F241-8176-38655CDB3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78" y="4925471"/>
            <a:ext cx="1040699" cy="10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irt&#10;&#10;Description automatically generated">
            <a:extLst>
              <a:ext uri="{FF2B5EF4-FFF2-40B4-BE49-F238E27FC236}">
                <a16:creationId xmlns:a16="http://schemas.microsoft.com/office/drawing/2014/main" id="{4461D7E6-2DB7-9F40-8D9A-2740F4059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0" y="1337862"/>
            <a:ext cx="1394602" cy="988430"/>
          </a:xfrm>
          <a:prstGeom prst="rect">
            <a:avLst/>
          </a:prstGeom>
        </p:spPr>
      </p:pic>
      <p:pic>
        <p:nvPicPr>
          <p:cNvPr id="3" name="Picture 2" descr="A picture containing person, bed, light&#10;&#10;Description automatically generated">
            <a:extLst>
              <a:ext uri="{FF2B5EF4-FFF2-40B4-BE49-F238E27FC236}">
                <a16:creationId xmlns:a16="http://schemas.microsoft.com/office/drawing/2014/main" id="{E23EED29-36B7-F54E-9666-6D4C68708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9" y="2477252"/>
            <a:ext cx="1540288" cy="889200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E6012FDF-D124-DC49-ADF5-A860561A8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48" y="3557695"/>
            <a:ext cx="1084130" cy="889200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C42D80-18B8-964E-BD28-EF3D12097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852" y="4133187"/>
            <a:ext cx="684197" cy="889200"/>
          </a:xfrm>
          <a:prstGeom prst="rect">
            <a:avLst/>
          </a:prstGeom>
        </p:spPr>
      </p:pic>
      <p:pic>
        <p:nvPicPr>
          <p:cNvPr id="6" name="Picture 5" descr="A close up of a bird&#10;&#10;Description automatically generated">
            <a:extLst>
              <a:ext uri="{FF2B5EF4-FFF2-40B4-BE49-F238E27FC236}">
                <a16:creationId xmlns:a16="http://schemas.microsoft.com/office/drawing/2014/main" id="{94035659-8CFA-254C-BB2D-0D7A2B37B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133" y="1835614"/>
            <a:ext cx="946568" cy="889200"/>
          </a:xfrm>
          <a:prstGeom prst="rect">
            <a:avLst/>
          </a:prstGeom>
        </p:spPr>
      </p:pic>
      <p:pic>
        <p:nvPicPr>
          <p:cNvPr id="7" name="Picture 6" descr="A close up of a horse&#10;&#10;Description automatically generated">
            <a:extLst>
              <a:ext uri="{FF2B5EF4-FFF2-40B4-BE49-F238E27FC236}">
                <a16:creationId xmlns:a16="http://schemas.microsoft.com/office/drawing/2014/main" id="{ED4EBEEE-143A-A74C-AE01-F64BDA2ED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78" y="4925471"/>
            <a:ext cx="1040699" cy="10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9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Stephenson, Judy</dc:creator>
  <cp:lastModifiedBy>Stephenson, Judy</cp:lastModifiedBy>
  <cp:revision>1</cp:revision>
  <dcterms:created xsi:type="dcterms:W3CDTF">2021-01-03T00:45:32Z</dcterms:created>
  <dcterms:modified xsi:type="dcterms:W3CDTF">2021-01-03T00:48:39Z</dcterms:modified>
</cp:coreProperties>
</file>