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9EE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7" autoAdjust="0"/>
    <p:restoredTop sz="94660"/>
  </p:normalViewPr>
  <p:slideViewPr>
    <p:cSldViewPr snapToGrid="0">
      <p:cViewPr varScale="1">
        <p:scale>
          <a:sx n="128" d="100"/>
          <a:sy n="128" d="100"/>
        </p:scale>
        <p:origin x="47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A4C1FC0-2EAB-4EEE-947C-1EC45990229A}" type="datetimeFigureOut">
              <a:rPr lang="en-US" smtClean="0"/>
              <a:t>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196FC-060F-4936-A097-4856C8A0DD80}" type="slidenum">
              <a:rPr lang="en-US" smtClean="0"/>
              <a:t>‹#›</a:t>
            </a:fld>
            <a:endParaRPr lang="en-US"/>
          </a:p>
        </p:txBody>
      </p:sp>
    </p:spTree>
    <p:extLst>
      <p:ext uri="{BB962C8B-B14F-4D97-AF65-F5344CB8AC3E}">
        <p14:creationId xmlns:p14="http://schemas.microsoft.com/office/powerpoint/2010/main" val="2410959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4C1FC0-2EAB-4EEE-947C-1EC45990229A}" type="datetimeFigureOut">
              <a:rPr lang="en-US" smtClean="0"/>
              <a:t>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196FC-060F-4936-A097-4856C8A0DD80}" type="slidenum">
              <a:rPr lang="en-US" smtClean="0"/>
              <a:t>‹#›</a:t>
            </a:fld>
            <a:endParaRPr lang="en-US"/>
          </a:p>
        </p:txBody>
      </p:sp>
    </p:spTree>
    <p:extLst>
      <p:ext uri="{BB962C8B-B14F-4D97-AF65-F5344CB8AC3E}">
        <p14:creationId xmlns:p14="http://schemas.microsoft.com/office/powerpoint/2010/main" val="1224361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4C1FC0-2EAB-4EEE-947C-1EC45990229A}" type="datetimeFigureOut">
              <a:rPr lang="en-US" smtClean="0"/>
              <a:t>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196FC-060F-4936-A097-4856C8A0DD80}" type="slidenum">
              <a:rPr lang="en-US" smtClean="0"/>
              <a:t>‹#›</a:t>
            </a:fld>
            <a:endParaRPr lang="en-US"/>
          </a:p>
        </p:txBody>
      </p:sp>
    </p:spTree>
    <p:extLst>
      <p:ext uri="{BB962C8B-B14F-4D97-AF65-F5344CB8AC3E}">
        <p14:creationId xmlns:p14="http://schemas.microsoft.com/office/powerpoint/2010/main" val="3266804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4C1FC0-2EAB-4EEE-947C-1EC45990229A}" type="datetimeFigureOut">
              <a:rPr lang="en-US" smtClean="0"/>
              <a:t>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196FC-060F-4936-A097-4856C8A0DD80}" type="slidenum">
              <a:rPr lang="en-US" smtClean="0"/>
              <a:t>‹#›</a:t>
            </a:fld>
            <a:endParaRPr lang="en-US"/>
          </a:p>
        </p:txBody>
      </p:sp>
    </p:spTree>
    <p:extLst>
      <p:ext uri="{BB962C8B-B14F-4D97-AF65-F5344CB8AC3E}">
        <p14:creationId xmlns:p14="http://schemas.microsoft.com/office/powerpoint/2010/main" val="2019192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4C1FC0-2EAB-4EEE-947C-1EC45990229A}" type="datetimeFigureOut">
              <a:rPr lang="en-US" smtClean="0"/>
              <a:t>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196FC-060F-4936-A097-4856C8A0DD80}" type="slidenum">
              <a:rPr lang="en-US" smtClean="0"/>
              <a:t>‹#›</a:t>
            </a:fld>
            <a:endParaRPr lang="en-US"/>
          </a:p>
        </p:txBody>
      </p:sp>
    </p:spTree>
    <p:extLst>
      <p:ext uri="{BB962C8B-B14F-4D97-AF65-F5344CB8AC3E}">
        <p14:creationId xmlns:p14="http://schemas.microsoft.com/office/powerpoint/2010/main" val="3389343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4C1FC0-2EAB-4EEE-947C-1EC45990229A}" type="datetimeFigureOut">
              <a:rPr lang="en-US" smtClean="0"/>
              <a:t>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5196FC-060F-4936-A097-4856C8A0DD80}" type="slidenum">
              <a:rPr lang="en-US" smtClean="0"/>
              <a:t>‹#›</a:t>
            </a:fld>
            <a:endParaRPr lang="en-US"/>
          </a:p>
        </p:txBody>
      </p:sp>
    </p:spTree>
    <p:extLst>
      <p:ext uri="{BB962C8B-B14F-4D97-AF65-F5344CB8AC3E}">
        <p14:creationId xmlns:p14="http://schemas.microsoft.com/office/powerpoint/2010/main" val="362731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A4C1FC0-2EAB-4EEE-947C-1EC45990229A}" type="datetimeFigureOut">
              <a:rPr lang="en-US" smtClean="0"/>
              <a:t>1/8/21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5196FC-060F-4936-A097-4856C8A0DD80}" type="slidenum">
              <a:rPr lang="en-US" smtClean="0"/>
              <a:t>‹#›</a:t>
            </a:fld>
            <a:endParaRPr lang="en-US"/>
          </a:p>
        </p:txBody>
      </p:sp>
    </p:spTree>
    <p:extLst>
      <p:ext uri="{BB962C8B-B14F-4D97-AF65-F5344CB8AC3E}">
        <p14:creationId xmlns:p14="http://schemas.microsoft.com/office/powerpoint/2010/main" val="880123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A4C1FC0-2EAB-4EEE-947C-1EC45990229A}" type="datetimeFigureOut">
              <a:rPr lang="en-US" smtClean="0"/>
              <a:t>1/8/21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5196FC-060F-4936-A097-4856C8A0DD80}" type="slidenum">
              <a:rPr lang="en-US" smtClean="0"/>
              <a:t>‹#›</a:t>
            </a:fld>
            <a:endParaRPr lang="en-US"/>
          </a:p>
        </p:txBody>
      </p:sp>
    </p:spTree>
    <p:extLst>
      <p:ext uri="{BB962C8B-B14F-4D97-AF65-F5344CB8AC3E}">
        <p14:creationId xmlns:p14="http://schemas.microsoft.com/office/powerpoint/2010/main" val="3809743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4C1FC0-2EAB-4EEE-947C-1EC45990229A}" type="datetimeFigureOut">
              <a:rPr lang="en-US" smtClean="0"/>
              <a:t>1/8/21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5196FC-060F-4936-A097-4856C8A0DD80}" type="slidenum">
              <a:rPr lang="en-US" smtClean="0"/>
              <a:t>‹#›</a:t>
            </a:fld>
            <a:endParaRPr lang="en-US"/>
          </a:p>
        </p:txBody>
      </p:sp>
    </p:spTree>
    <p:extLst>
      <p:ext uri="{BB962C8B-B14F-4D97-AF65-F5344CB8AC3E}">
        <p14:creationId xmlns:p14="http://schemas.microsoft.com/office/powerpoint/2010/main" val="3495031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A4C1FC0-2EAB-4EEE-947C-1EC45990229A}" type="datetimeFigureOut">
              <a:rPr lang="en-US" smtClean="0"/>
              <a:t>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5196FC-060F-4936-A097-4856C8A0DD80}" type="slidenum">
              <a:rPr lang="en-US" smtClean="0"/>
              <a:t>‹#›</a:t>
            </a:fld>
            <a:endParaRPr lang="en-US"/>
          </a:p>
        </p:txBody>
      </p:sp>
    </p:spTree>
    <p:extLst>
      <p:ext uri="{BB962C8B-B14F-4D97-AF65-F5344CB8AC3E}">
        <p14:creationId xmlns:p14="http://schemas.microsoft.com/office/powerpoint/2010/main" val="1686155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A4C1FC0-2EAB-4EEE-947C-1EC45990229A}" type="datetimeFigureOut">
              <a:rPr lang="en-US" smtClean="0"/>
              <a:t>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5196FC-060F-4936-A097-4856C8A0DD80}" type="slidenum">
              <a:rPr lang="en-US" smtClean="0"/>
              <a:t>‹#›</a:t>
            </a:fld>
            <a:endParaRPr lang="en-US"/>
          </a:p>
        </p:txBody>
      </p:sp>
    </p:spTree>
    <p:extLst>
      <p:ext uri="{BB962C8B-B14F-4D97-AF65-F5344CB8AC3E}">
        <p14:creationId xmlns:p14="http://schemas.microsoft.com/office/powerpoint/2010/main" val="3237447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4C1FC0-2EAB-4EEE-947C-1EC45990229A}" type="datetimeFigureOut">
              <a:rPr lang="en-US" smtClean="0"/>
              <a:t>1/8/21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196FC-060F-4936-A097-4856C8A0DD80}" type="slidenum">
              <a:rPr lang="en-US" smtClean="0"/>
              <a:t>‹#›</a:t>
            </a:fld>
            <a:endParaRPr lang="en-US"/>
          </a:p>
        </p:txBody>
      </p:sp>
    </p:spTree>
    <p:extLst>
      <p:ext uri="{BB962C8B-B14F-4D97-AF65-F5344CB8AC3E}">
        <p14:creationId xmlns:p14="http://schemas.microsoft.com/office/powerpoint/2010/main" val="18151617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6C8DE1D8-9FBC-40F9-B6A9-30E5618B84D1}"/>
              </a:ext>
            </a:extLst>
          </p:cNvPr>
          <p:cNvGraphicFramePr>
            <a:graphicFrameLocks noGrp="1"/>
          </p:cNvGraphicFramePr>
          <p:nvPr>
            <p:extLst>
              <p:ext uri="{D42A27DB-BD31-4B8C-83A1-F6EECF244321}">
                <p14:modId xmlns:p14="http://schemas.microsoft.com/office/powerpoint/2010/main" val="1960159978"/>
              </p:ext>
            </p:extLst>
          </p:nvPr>
        </p:nvGraphicFramePr>
        <p:xfrm>
          <a:off x="126449" y="789305"/>
          <a:ext cx="5795380" cy="5912841"/>
        </p:xfrm>
        <a:graphic>
          <a:graphicData uri="http://schemas.openxmlformats.org/drawingml/2006/table">
            <a:tbl>
              <a:tblPr/>
              <a:tblGrid>
                <a:gridCol w="579538">
                  <a:extLst>
                    <a:ext uri="{9D8B030D-6E8A-4147-A177-3AD203B41FA5}">
                      <a16:colId xmlns:a16="http://schemas.microsoft.com/office/drawing/2014/main" val="4273169361"/>
                    </a:ext>
                  </a:extLst>
                </a:gridCol>
                <a:gridCol w="579538">
                  <a:extLst>
                    <a:ext uri="{9D8B030D-6E8A-4147-A177-3AD203B41FA5}">
                      <a16:colId xmlns:a16="http://schemas.microsoft.com/office/drawing/2014/main" val="2108689562"/>
                    </a:ext>
                  </a:extLst>
                </a:gridCol>
                <a:gridCol w="583032">
                  <a:extLst>
                    <a:ext uri="{9D8B030D-6E8A-4147-A177-3AD203B41FA5}">
                      <a16:colId xmlns:a16="http://schemas.microsoft.com/office/drawing/2014/main" val="2951215940"/>
                    </a:ext>
                  </a:extLst>
                </a:gridCol>
                <a:gridCol w="576044">
                  <a:extLst>
                    <a:ext uri="{9D8B030D-6E8A-4147-A177-3AD203B41FA5}">
                      <a16:colId xmlns:a16="http://schemas.microsoft.com/office/drawing/2014/main" val="2690022327"/>
                    </a:ext>
                  </a:extLst>
                </a:gridCol>
                <a:gridCol w="579538">
                  <a:extLst>
                    <a:ext uri="{9D8B030D-6E8A-4147-A177-3AD203B41FA5}">
                      <a16:colId xmlns:a16="http://schemas.microsoft.com/office/drawing/2014/main" val="65206821"/>
                    </a:ext>
                  </a:extLst>
                </a:gridCol>
                <a:gridCol w="579538">
                  <a:extLst>
                    <a:ext uri="{9D8B030D-6E8A-4147-A177-3AD203B41FA5}">
                      <a16:colId xmlns:a16="http://schemas.microsoft.com/office/drawing/2014/main" val="2712331131"/>
                    </a:ext>
                  </a:extLst>
                </a:gridCol>
                <a:gridCol w="579538">
                  <a:extLst>
                    <a:ext uri="{9D8B030D-6E8A-4147-A177-3AD203B41FA5}">
                      <a16:colId xmlns:a16="http://schemas.microsoft.com/office/drawing/2014/main" val="2437121654"/>
                    </a:ext>
                  </a:extLst>
                </a:gridCol>
                <a:gridCol w="579538">
                  <a:extLst>
                    <a:ext uri="{9D8B030D-6E8A-4147-A177-3AD203B41FA5}">
                      <a16:colId xmlns:a16="http://schemas.microsoft.com/office/drawing/2014/main" val="2458366661"/>
                    </a:ext>
                  </a:extLst>
                </a:gridCol>
                <a:gridCol w="579538">
                  <a:extLst>
                    <a:ext uri="{9D8B030D-6E8A-4147-A177-3AD203B41FA5}">
                      <a16:colId xmlns:a16="http://schemas.microsoft.com/office/drawing/2014/main" val="3071909026"/>
                    </a:ext>
                  </a:extLst>
                </a:gridCol>
                <a:gridCol w="579538">
                  <a:extLst>
                    <a:ext uri="{9D8B030D-6E8A-4147-A177-3AD203B41FA5}">
                      <a16:colId xmlns:a16="http://schemas.microsoft.com/office/drawing/2014/main" val="4125596462"/>
                    </a:ext>
                  </a:extLst>
                </a:gridCol>
              </a:tblGrid>
              <a:tr h="556158">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A1</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A2</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A3</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A4</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A5</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A6</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A7</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A8</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A9</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A10</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74148843"/>
                  </a:ext>
                </a:extLst>
              </a:tr>
              <a:tr h="595187">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B1</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B2</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B3</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B4</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B5</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B6</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B7</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B8</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B9</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B10</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86341114"/>
                  </a:ext>
                </a:extLst>
              </a:tr>
              <a:tr h="595187">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C1</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C2</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C3</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C4</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C5</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C6</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C7</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C8</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C9</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C10</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5216485"/>
                  </a:ext>
                </a:extLst>
              </a:tr>
              <a:tr h="595187">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D1</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D2</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33</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D4</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D5</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36</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37</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D8</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D9</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D10</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08595501"/>
                  </a:ext>
                </a:extLst>
              </a:tr>
              <a:tr h="595187">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E1</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E2</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E3</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E4</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E5</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E6</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E7</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E8</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E9</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E10</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01413880"/>
                  </a:ext>
                </a:extLst>
              </a:tr>
              <a:tr h="595187">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F1</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F2</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F3</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F4</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F5</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F6</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F7</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F8</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F9</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F10</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11204626"/>
                  </a:ext>
                </a:extLst>
              </a:tr>
              <a:tr h="595187">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G1</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G2</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G3</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G4</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G5</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G6</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G7</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G8</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G9</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G10</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59445850"/>
                  </a:ext>
                </a:extLst>
              </a:tr>
              <a:tr h="595187">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H1</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H2</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H3</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H4</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H5</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H6</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H7</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H8</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H9</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H10</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177740"/>
                  </a:ext>
                </a:extLst>
              </a:tr>
              <a:tr h="595187">
                <a:tc>
                  <a:txBody>
                    <a:bodyPr/>
                    <a:lstStyle/>
                    <a:p>
                      <a:pPr algn="ctr" rtl="0" fontAlgn="ctr">
                        <a:spcBef>
                          <a:spcPts val="0"/>
                        </a:spcBef>
                        <a:spcAft>
                          <a:spcPts val="0"/>
                        </a:spcAft>
                      </a:pPr>
                      <a:r>
                        <a:rPr lang="en-US" sz="1050" b="1" i="0" u="none" strike="noStrike" dirty="0">
                          <a:solidFill>
                            <a:srgbClr val="000000"/>
                          </a:solidFill>
                          <a:effectLst/>
                          <a:latin typeface="Comic Sans MS" panose="030F0902030302020204" pitchFamily="66" charset="0"/>
                        </a:rPr>
                        <a:t>I1</a:t>
                      </a:r>
                      <a:endParaRPr lang="en-US" sz="1050" dirty="0">
                        <a:effectLst/>
                        <a:latin typeface="Comic Sans MS" panose="030F0902030302020204" pitchFamily="66" charset="0"/>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050" b="1" i="0" u="none" strike="noStrike" dirty="0">
                          <a:solidFill>
                            <a:srgbClr val="000000"/>
                          </a:solidFill>
                          <a:effectLst/>
                          <a:latin typeface="Comic Sans MS" panose="030F0902030302020204" pitchFamily="66" charset="0"/>
                        </a:rPr>
                        <a:t>I2</a:t>
                      </a:r>
                      <a:endParaRPr lang="en-US" sz="1050" dirty="0">
                        <a:effectLst/>
                        <a:latin typeface="Comic Sans MS" panose="030F0902030302020204" pitchFamily="66" charset="0"/>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050" b="1" i="0" u="none" strike="noStrike" dirty="0">
                          <a:solidFill>
                            <a:srgbClr val="000000"/>
                          </a:solidFill>
                          <a:effectLst/>
                          <a:latin typeface="Comic Sans MS" panose="030F0902030302020204" pitchFamily="66" charset="0"/>
                        </a:rPr>
                        <a:t>I3</a:t>
                      </a:r>
                      <a:endParaRPr lang="en-US" sz="1050" dirty="0">
                        <a:effectLst/>
                        <a:latin typeface="Comic Sans MS" panose="030F0902030302020204" pitchFamily="66" charset="0"/>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050" b="1" i="0" u="none" strike="noStrike" dirty="0">
                          <a:solidFill>
                            <a:srgbClr val="000000"/>
                          </a:solidFill>
                          <a:effectLst/>
                          <a:latin typeface="Comic Sans MS" panose="030F0902030302020204" pitchFamily="66" charset="0"/>
                        </a:rPr>
                        <a:t>I4</a:t>
                      </a:r>
                      <a:endParaRPr lang="en-US" sz="1050" dirty="0">
                        <a:effectLst/>
                        <a:latin typeface="Comic Sans MS" panose="030F0902030302020204" pitchFamily="66" charset="0"/>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050" b="1" i="0" u="none" strike="noStrike" dirty="0">
                          <a:solidFill>
                            <a:srgbClr val="000000"/>
                          </a:solidFill>
                          <a:effectLst/>
                          <a:latin typeface="Comic Sans MS" panose="030F0902030302020204" pitchFamily="66" charset="0"/>
                        </a:rPr>
                        <a:t>I5</a:t>
                      </a:r>
                      <a:endParaRPr lang="en-US" sz="1050" dirty="0">
                        <a:effectLst/>
                        <a:latin typeface="Comic Sans MS" panose="030F0902030302020204" pitchFamily="66" charset="0"/>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050" b="1" i="0" u="none" strike="noStrike" dirty="0">
                          <a:solidFill>
                            <a:srgbClr val="000000"/>
                          </a:solidFill>
                          <a:effectLst/>
                          <a:latin typeface="Comic Sans MS" panose="030F0902030302020204" pitchFamily="66" charset="0"/>
                        </a:rPr>
                        <a:t>I6</a:t>
                      </a:r>
                      <a:endParaRPr lang="en-US" sz="1050" dirty="0">
                        <a:effectLst/>
                        <a:latin typeface="Comic Sans MS" panose="030F0902030302020204" pitchFamily="66" charset="0"/>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050" b="1" i="0" u="none" strike="noStrike" dirty="0">
                          <a:solidFill>
                            <a:srgbClr val="000000"/>
                          </a:solidFill>
                          <a:effectLst/>
                          <a:latin typeface="Comic Sans MS" panose="030F0902030302020204" pitchFamily="66" charset="0"/>
                        </a:rPr>
                        <a:t>I7</a:t>
                      </a:r>
                      <a:endParaRPr lang="en-US" sz="1050" dirty="0">
                        <a:effectLst/>
                        <a:latin typeface="Comic Sans MS" panose="030F0902030302020204" pitchFamily="66" charset="0"/>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050" b="1" i="0" u="none" strike="noStrike" dirty="0">
                          <a:solidFill>
                            <a:srgbClr val="000000"/>
                          </a:solidFill>
                          <a:effectLst/>
                          <a:latin typeface="Comic Sans MS" panose="030F0902030302020204" pitchFamily="66" charset="0"/>
                        </a:rPr>
                        <a:t>I8</a:t>
                      </a:r>
                      <a:endParaRPr lang="en-US" sz="1050" dirty="0">
                        <a:effectLst/>
                        <a:latin typeface="Comic Sans MS" panose="030F0902030302020204" pitchFamily="66" charset="0"/>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050" b="1" i="0" u="none" strike="noStrike" dirty="0">
                          <a:solidFill>
                            <a:srgbClr val="000000"/>
                          </a:solidFill>
                          <a:effectLst/>
                          <a:latin typeface="Comic Sans MS" panose="030F0902030302020204" pitchFamily="66" charset="0"/>
                        </a:rPr>
                        <a:t>I9</a:t>
                      </a:r>
                      <a:endParaRPr lang="en-US" sz="1050" dirty="0">
                        <a:effectLst/>
                        <a:latin typeface="Comic Sans MS" panose="030F0902030302020204" pitchFamily="66" charset="0"/>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050" b="1" i="0" u="none" strike="noStrike" dirty="0">
                          <a:solidFill>
                            <a:srgbClr val="000000"/>
                          </a:solidFill>
                          <a:effectLst/>
                          <a:latin typeface="Comic Sans MS" panose="030F0902030302020204" pitchFamily="66" charset="0"/>
                        </a:rPr>
                        <a:t>I10</a:t>
                      </a:r>
                      <a:endParaRPr lang="en-US" sz="1050" dirty="0">
                        <a:effectLst/>
                        <a:latin typeface="Comic Sans MS" panose="030F0902030302020204" pitchFamily="66" charset="0"/>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6749392"/>
                  </a:ext>
                </a:extLst>
              </a:tr>
              <a:tr h="595187">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J1</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J2</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J3</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J4</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J5</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J6</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J7</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J8</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panose="020F0502020204030204" pitchFamily="34" charset="0"/>
                        </a:rPr>
                        <a:t>J9</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000" b="1" i="0" u="none" strike="noStrike" dirty="0">
                          <a:solidFill>
                            <a:srgbClr val="000000"/>
                          </a:solidFill>
                          <a:effectLst/>
                          <a:latin typeface="Calibri" panose="020F0502020204030204" pitchFamily="34" charset="0"/>
                        </a:rPr>
                        <a:t>J10</a:t>
                      </a:r>
                      <a:endParaRPr lang="en-US" sz="1600" dirty="0">
                        <a:effectLst/>
                      </a:endParaRPr>
                    </a:p>
                  </a:txBody>
                  <a:tcPr marL="71804" marR="71804" marT="71804" marB="7180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15454501"/>
                  </a:ext>
                </a:extLst>
              </a:tr>
            </a:tbl>
          </a:graphicData>
        </a:graphic>
      </p:graphicFrame>
      <p:graphicFrame>
        <p:nvGraphicFramePr>
          <p:cNvPr id="7" name="Table 6">
            <a:extLst>
              <a:ext uri="{FF2B5EF4-FFF2-40B4-BE49-F238E27FC236}">
                <a16:creationId xmlns:a16="http://schemas.microsoft.com/office/drawing/2014/main" id="{348B2EF3-2D9B-4B29-8A3B-2B6E20130CEC}"/>
              </a:ext>
            </a:extLst>
          </p:cNvPr>
          <p:cNvGraphicFramePr>
            <a:graphicFrameLocks noGrp="1"/>
          </p:cNvGraphicFramePr>
          <p:nvPr>
            <p:extLst>
              <p:ext uri="{D42A27DB-BD31-4B8C-83A1-F6EECF244321}">
                <p14:modId xmlns:p14="http://schemas.microsoft.com/office/powerpoint/2010/main" val="3142540665"/>
              </p:ext>
            </p:extLst>
          </p:nvPr>
        </p:nvGraphicFramePr>
        <p:xfrm>
          <a:off x="5982789" y="789305"/>
          <a:ext cx="3034762" cy="5912840"/>
        </p:xfrm>
        <a:graphic>
          <a:graphicData uri="http://schemas.openxmlformats.org/drawingml/2006/table">
            <a:tbl>
              <a:tblPr>
                <a:noFill/>
              </a:tblPr>
              <a:tblGrid>
                <a:gridCol w="992777">
                  <a:extLst>
                    <a:ext uri="{9D8B030D-6E8A-4147-A177-3AD203B41FA5}">
                      <a16:colId xmlns:a16="http://schemas.microsoft.com/office/drawing/2014/main" val="1656206915"/>
                    </a:ext>
                  </a:extLst>
                </a:gridCol>
                <a:gridCol w="2041985">
                  <a:extLst>
                    <a:ext uri="{9D8B030D-6E8A-4147-A177-3AD203B41FA5}">
                      <a16:colId xmlns:a16="http://schemas.microsoft.com/office/drawing/2014/main" val="355714989"/>
                    </a:ext>
                  </a:extLst>
                </a:gridCol>
              </a:tblGrid>
              <a:tr h="0">
                <a:tc>
                  <a:txBody>
                    <a:bodyPr/>
                    <a:lstStyle/>
                    <a:p>
                      <a:pPr marL="0" marR="0" lvl="0" indent="0" algn="l" rtl="0">
                        <a:lnSpc>
                          <a:spcPct val="100000"/>
                        </a:lnSpc>
                        <a:spcBef>
                          <a:spcPts val="0"/>
                        </a:spcBef>
                        <a:spcAft>
                          <a:spcPts val="0"/>
                        </a:spcAft>
                        <a:buClr>
                          <a:srgbClr val="000000"/>
                        </a:buClr>
                        <a:buSzPts val="1400"/>
                        <a:buFont typeface="Arial"/>
                        <a:buNone/>
                      </a:pPr>
                      <a:r>
                        <a:rPr lang="en" sz="1200" u="none" strike="noStrike" cap="none" dirty="0"/>
                        <a:t>COLOR</a:t>
                      </a:r>
                      <a:endParaRPr sz="1200" u="none" strike="noStrike" cap="none" dirty="0"/>
                    </a:p>
                  </a:txBody>
                  <a:tcPr marL="121900" marR="121900" marT="121900" marB="121900"/>
                </a:tc>
                <a:tc>
                  <a:txBody>
                    <a:bodyPr/>
                    <a:lstStyle/>
                    <a:p>
                      <a:pPr marL="0" marR="0" lvl="0" indent="0" algn="l" rtl="0">
                        <a:lnSpc>
                          <a:spcPct val="100000"/>
                        </a:lnSpc>
                        <a:spcBef>
                          <a:spcPts val="0"/>
                        </a:spcBef>
                        <a:spcAft>
                          <a:spcPts val="0"/>
                        </a:spcAft>
                        <a:buClr>
                          <a:srgbClr val="000000"/>
                        </a:buClr>
                        <a:buSzPts val="1400"/>
                        <a:buFont typeface="Arial"/>
                        <a:buNone/>
                      </a:pPr>
                      <a:r>
                        <a:rPr lang="en" sz="1200" u="none" strike="noStrike" cap="none" dirty="0"/>
                        <a:t>NUMBERS</a:t>
                      </a:r>
                      <a:endParaRPr sz="1200" u="none" strike="noStrike" cap="none" dirty="0"/>
                    </a:p>
                  </a:txBody>
                  <a:tcPr marL="121900" marR="121900" marT="121900" marB="121900"/>
                </a:tc>
                <a:extLst>
                  <a:ext uri="{0D108BD9-81ED-4DB2-BD59-A6C34878D82A}">
                    <a16:rowId xmlns:a16="http://schemas.microsoft.com/office/drawing/2014/main" val="2697880266"/>
                  </a:ext>
                </a:extLst>
              </a:tr>
              <a:tr h="609560">
                <a:tc>
                  <a:txBody>
                    <a:bodyPr/>
                    <a:lstStyle/>
                    <a:p>
                      <a:r>
                        <a:rPr lang="en-US" sz="1600" dirty="0">
                          <a:latin typeface="+mn-lt"/>
                        </a:rPr>
                        <a:t>Light Blue</a:t>
                      </a:r>
                    </a:p>
                  </a:txBody>
                  <a:tcPr marL="121900" marR="121900" marT="121900" marB="121900"/>
                </a:tc>
                <a:tc>
                  <a:txBody>
                    <a:bodyPr/>
                    <a:lstStyle/>
                    <a:p>
                      <a:pPr marL="0" lvl="0" indent="0" algn="l" rtl="0">
                        <a:spcBef>
                          <a:spcPts val="0"/>
                        </a:spcBef>
                        <a:spcAft>
                          <a:spcPts val="0"/>
                        </a:spcAft>
                        <a:buNone/>
                      </a:pPr>
                      <a:r>
                        <a:rPr lang="en-US" sz="1600" dirty="0">
                          <a:latin typeface="+mn-lt"/>
                        </a:rPr>
                        <a:t>A1 A2 A3 A6 A7 A8 A9 A10 B1 B2 B7 B8 B9 B10 C1 C8 C9 C10 E9 F1 F8 F9 G1 G2 G7 G8 G9 I1 I2 I3 I4 I5 I6 I7 I8 I9 J1 J2 J3 J4 J5 J6 J7 J8 J9 J10</a:t>
                      </a:r>
                    </a:p>
                  </a:txBody>
                  <a:tcPr marL="121900" marR="121900" marT="121900" marB="121900"/>
                </a:tc>
                <a:extLst>
                  <a:ext uri="{0D108BD9-81ED-4DB2-BD59-A6C34878D82A}">
                    <a16:rowId xmlns:a16="http://schemas.microsoft.com/office/drawing/2014/main" val="2152059615"/>
                  </a:ext>
                </a:extLst>
              </a:tr>
              <a:tr h="609560">
                <a:tc>
                  <a:txBody>
                    <a:bodyPr/>
                    <a:lstStyle/>
                    <a:p>
                      <a:r>
                        <a:rPr lang="en-US" sz="1600" dirty="0">
                          <a:latin typeface="+mn-lt"/>
                        </a:rPr>
                        <a:t>Red</a:t>
                      </a:r>
                    </a:p>
                  </a:txBody>
                  <a:tcPr marL="121900" marR="121900" marT="121900" marB="121900"/>
                </a:tc>
                <a:tc>
                  <a:txBody>
                    <a:bodyPr/>
                    <a:lstStyle/>
                    <a:p>
                      <a:pPr marL="0" lvl="0" indent="0" algn="l" rtl="0">
                        <a:spcBef>
                          <a:spcPts val="0"/>
                        </a:spcBef>
                        <a:spcAft>
                          <a:spcPts val="0"/>
                        </a:spcAft>
                        <a:buNone/>
                      </a:pPr>
                      <a:r>
                        <a:rPr lang="en-US" sz="1600" dirty="0">
                          <a:latin typeface="+mn-lt"/>
                        </a:rPr>
                        <a:t>A4 B3 B4 C2 C3 C4 D1 D2 D3 D4</a:t>
                      </a:r>
                      <a:endParaRPr sz="1600" dirty="0">
                        <a:latin typeface="+mn-lt"/>
                      </a:endParaRPr>
                    </a:p>
                  </a:txBody>
                  <a:tcPr marL="121900" marR="121900" marT="121900" marB="121900"/>
                </a:tc>
                <a:extLst>
                  <a:ext uri="{0D108BD9-81ED-4DB2-BD59-A6C34878D82A}">
                    <a16:rowId xmlns:a16="http://schemas.microsoft.com/office/drawing/2014/main" val="904067862"/>
                  </a:ext>
                </a:extLst>
              </a:tr>
              <a:tr h="609560">
                <a:tc>
                  <a:txBody>
                    <a:bodyPr/>
                    <a:lstStyle/>
                    <a:p>
                      <a:r>
                        <a:rPr lang="en-US" sz="1600" dirty="0">
                          <a:latin typeface="+mn-lt"/>
                        </a:rPr>
                        <a:t>Lime</a:t>
                      </a:r>
                    </a:p>
                  </a:txBody>
                  <a:tcPr marL="121900" marR="121900" marT="121900" marB="121900"/>
                </a:tc>
                <a:tc>
                  <a:txBody>
                    <a:bodyPr/>
                    <a:lstStyle/>
                    <a:p>
                      <a:pPr marL="0" lvl="0" indent="0" algn="l" rtl="0">
                        <a:spcBef>
                          <a:spcPts val="0"/>
                        </a:spcBef>
                        <a:spcAft>
                          <a:spcPts val="0"/>
                        </a:spcAft>
                        <a:buNone/>
                      </a:pPr>
                      <a:r>
                        <a:rPr lang="en-US" sz="1600" dirty="0">
                          <a:latin typeface="+mn-lt"/>
                        </a:rPr>
                        <a:t>E1 E2 E3 E4 F2 F3 F4 </a:t>
                      </a:r>
                      <a:endParaRPr sz="1600" dirty="0">
                        <a:latin typeface="+mn-lt"/>
                      </a:endParaRPr>
                    </a:p>
                  </a:txBody>
                  <a:tcPr marL="121900" marR="121900" marT="121900" marB="121900"/>
                </a:tc>
                <a:extLst>
                  <a:ext uri="{0D108BD9-81ED-4DB2-BD59-A6C34878D82A}">
                    <a16:rowId xmlns:a16="http://schemas.microsoft.com/office/drawing/2014/main" val="1272372987"/>
                  </a:ext>
                </a:extLst>
              </a:tr>
              <a:tr h="6095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mn-lt"/>
                        </a:rPr>
                        <a:t>Yellow</a:t>
                      </a:r>
                    </a:p>
                  </a:txBody>
                  <a:tcPr marL="121900" marR="121900" marT="121900" marB="121900"/>
                </a:tc>
                <a:tc>
                  <a:txBody>
                    <a:bodyPr/>
                    <a:lstStyle/>
                    <a:p>
                      <a:pPr marL="0" lvl="0" indent="0" algn="l" rtl="0">
                        <a:spcBef>
                          <a:spcPts val="0"/>
                        </a:spcBef>
                        <a:spcAft>
                          <a:spcPts val="0"/>
                        </a:spcAft>
                        <a:buNone/>
                      </a:pPr>
                      <a:r>
                        <a:rPr lang="en-US" sz="1600" dirty="0">
                          <a:latin typeface="+mn-lt"/>
                        </a:rPr>
                        <a:t>E5 E6 E7 E8 F5 F6 F7 G5 G6 H5 </a:t>
                      </a:r>
                      <a:endParaRPr sz="1600" dirty="0">
                        <a:latin typeface="+mn-lt"/>
                      </a:endParaRPr>
                    </a:p>
                  </a:txBody>
                  <a:tcPr marL="121900" marR="121900" marT="121900" marB="121900"/>
                </a:tc>
                <a:extLst>
                  <a:ext uri="{0D108BD9-81ED-4DB2-BD59-A6C34878D82A}">
                    <a16:rowId xmlns:a16="http://schemas.microsoft.com/office/drawing/2014/main" val="736253498"/>
                  </a:ext>
                </a:extLst>
              </a:tr>
              <a:tr h="609560">
                <a:tc>
                  <a:txBody>
                    <a:bodyPr/>
                    <a:lstStyle/>
                    <a:p>
                      <a:r>
                        <a:rPr lang="en-US" sz="1600" dirty="0">
                          <a:latin typeface="+mn-lt"/>
                        </a:rPr>
                        <a:t>Purple</a:t>
                      </a:r>
                    </a:p>
                  </a:txBody>
                  <a:tcPr marL="121900" marR="121900" marT="121900" marB="121900"/>
                </a:tc>
                <a:tc>
                  <a:txBody>
                    <a:bodyPr/>
                    <a:lstStyle/>
                    <a:p>
                      <a:pPr marL="0" lvl="0" indent="0" algn="l" rtl="0">
                        <a:spcBef>
                          <a:spcPts val="0"/>
                        </a:spcBef>
                        <a:spcAft>
                          <a:spcPts val="0"/>
                        </a:spcAft>
                        <a:buNone/>
                      </a:pPr>
                      <a:r>
                        <a:rPr lang="en-US" sz="1600" dirty="0">
                          <a:latin typeface="+mn-lt"/>
                        </a:rPr>
                        <a:t>A5 B5 B6 C5 C6 C7 D5 D6 D7 D8</a:t>
                      </a:r>
                      <a:endParaRPr sz="1600" dirty="0">
                        <a:latin typeface="+mn-lt"/>
                      </a:endParaRPr>
                    </a:p>
                  </a:txBody>
                  <a:tcPr marL="121900" marR="121900" marT="121900" marB="121900"/>
                </a:tc>
                <a:extLst>
                  <a:ext uri="{0D108BD9-81ED-4DB2-BD59-A6C34878D82A}">
                    <a16:rowId xmlns:a16="http://schemas.microsoft.com/office/drawing/2014/main" val="2670070985"/>
                  </a:ext>
                </a:extLst>
              </a:tr>
              <a:tr h="609560">
                <a:tc>
                  <a:txBody>
                    <a:bodyPr/>
                    <a:lstStyle/>
                    <a:p>
                      <a:r>
                        <a:rPr lang="en-US" sz="1600" dirty="0">
                          <a:latin typeface="+mn-lt"/>
                        </a:rPr>
                        <a:t>Gray</a:t>
                      </a:r>
                    </a:p>
                  </a:txBody>
                  <a:tcPr marL="121900" marR="121900" marT="121900" marB="121900"/>
                </a:tc>
                <a:tc>
                  <a:txBody>
                    <a:bodyPr/>
                    <a:lstStyle/>
                    <a:p>
                      <a:pPr marL="0" lvl="0" indent="0" algn="l" rtl="0">
                        <a:spcBef>
                          <a:spcPts val="0"/>
                        </a:spcBef>
                        <a:spcAft>
                          <a:spcPts val="0"/>
                        </a:spcAft>
                        <a:buNone/>
                      </a:pPr>
                      <a:r>
                        <a:rPr lang="en-US" sz="1600" dirty="0">
                          <a:latin typeface="+mn-lt"/>
                        </a:rPr>
                        <a:t>D9 D10 E10 F10 G10 H10 I10</a:t>
                      </a:r>
                      <a:endParaRPr sz="1600" dirty="0">
                        <a:latin typeface="+mn-lt"/>
                      </a:endParaRPr>
                    </a:p>
                  </a:txBody>
                  <a:tcPr marL="121900" marR="121900" marT="121900" marB="121900"/>
                </a:tc>
                <a:extLst>
                  <a:ext uri="{0D108BD9-81ED-4DB2-BD59-A6C34878D82A}">
                    <a16:rowId xmlns:a16="http://schemas.microsoft.com/office/drawing/2014/main" val="49043776"/>
                  </a:ext>
                </a:extLst>
              </a:tr>
            </a:tbl>
          </a:graphicData>
        </a:graphic>
      </p:graphicFrame>
    </p:spTree>
    <p:extLst>
      <p:ext uri="{BB962C8B-B14F-4D97-AF65-F5344CB8AC3E}">
        <p14:creationId xmlns:p14="http://schemas.microsoft.com/office/powerpoint/2010/main" val="238270849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TotalTime>
  <Words>199</Words>
  <Application>Microsoft Macintosh PowerPoint</Application>
  <PresentationFormat>Letter Paper (8.5x11 in)</PresentationFormat>
  <Paragraphs>114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Comic Sans MS</vt:lpstr>
      <vt:lpstr>Office Theme</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Stephenson, Judy</cp:lastModifiedBy>
  <cp:revision>5</cp:revision>
  <dcterms:created xsi:type="dcterms:W3CDTF">2020-02-11T22:48:51Z</dcterms:created>
  <dcterms:modified xsi:type="dcterms:W3CDTF">2021-01-07T20:39:27Z</dcterms:modified>
  <cp:category/>
</cp:coreProperties>
</file>