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4DA2-780A-4D6D-87C7-7C30AD1E6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0AF8C-EF6D-4073-9274-E67CBBFEB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7A745-281A-4ACC-B520-7449BA4B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14CA2-5918-4549-B986-776FC8BC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F2239-C95F-40F8-A5FF-DA135A2C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3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56553-B5CA-4EA4-90F0-BF5195D0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AA17-8844-496A-A87A-6AC5C603D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3556D-1D4A-40D9-8B82-1CF374CC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8CC92-F6B9-44D9-958A-5E4FA3EE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C98FA-AE5E-42C7-8B66-C028BB02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85B95-B2CF-459F-A02D-CCED87445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D2DE6-94F3-42CF-85E9-A49613565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A7B7-E8DD-4475-B116-E4B03397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A1EE6-46ED-41AC-B67C-9D9D6D3A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D8511-4E29-4681-86FB-4B867279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044F-CADC-4006-885D-22F4F07D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17472-FD02-4E71-BE62-2782A11D4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E9CB5-C221-4F64-A824-95B6D4F2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F663-B0BC-452B-9465-E0FDB8FE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D301F-0390-4184-B12E-7BF27385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8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E61A-B4B5-414F-91C9-F8F96347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5F78B-8A6D-40F9-8443-F9B5A3182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50BF3-2511-4061-A875-455FD0C5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40CBB-87A1-4ED9-AA8F-2C67C9DC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0271F-B567-40BD-A807-21296ADB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A2D1-67F3-4889-B7DE-F7499B7A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714DF-CE67-4B10-A25F-77E686B5C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BD118-2EEF-4BF8-8E06-E1AB94B50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928D0-2156-4B1D-8FD3-0007D1C8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77F70-4789-486F-BAAC-D4401A18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6E759-C6E8-4A27-AFF2-D2F56659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BF6A-A540-4AB8-8C38-084457A4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56FBE-0AC6-44E0-A8C6-069DC9813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69A46-2F80-426B-9F34-D98E8598B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8B290-0DF6-4456-AB02-76DAAE65F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4EA5C4-2C94-484F-AE70-28D2625CC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295F4-53E3-49FB-BB23-F0B16E08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DA64A-44A9-41FE-B3E3-2AB86B96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0BD251-5AAC-4FDF-A5BA-82C90D94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93818-1847-48B1-8BBF-F044CADBB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39D3F-F608-4F47-91A4-FB422B70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89BF0-F8DD-44C0-92C0-F8408406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A0D4A-DEEF-4007-8614-9AD35681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22F75-FF60-4135-90A9-3A6C76C7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28727-2D76-40E7-9559-4DB37CCD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2671E-712C-4CE8-A636-AFA9BECF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4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3817B-45D2-472B-892F-671FBD2E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5D4B4-1F7F-4B28-AD72-2A6DA5DC5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0EF6F-6652-44E3-9067-28ABEE817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8073E-1AEB-4DD1-939F-37ACFE24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FEA4E-ACC5-43CC-BC15-2AC443A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EBC83-AECD-4478-A295-8B7F1654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64E0-C327-4230-8AEF-341A0371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507EBE-9ED4-49EA-A237-C14AB9868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6BF7D-8563-4D41-8607-4F0966DF1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68F3F-EA8B-4AEA-9E2F-DF85B6D4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18333-AB49-4D38-9015-2AA1A036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C3A37-5A18-4F0E-920B-2EA0DED8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41F19-6073-4614-9B10-E025046F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0BA4-80F2-406E-B5C6-434A08CC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104C7-12C6-4BAC-A699-67B7BD9E6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86FA-A0A2-4412-99EF-86B231DBFD46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9D85-FC09-43EC-B255-137AAB3F3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BA56-A554-4576-98B1-E8E555783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1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8DCD-D68E-4C44-953B-66AF0E019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E624F-85EA-4EEA-B19F-0DCB1B809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 your name here</a:t>
            </a:r>
          </a:p>
          <a:p>
            <a:r>
              <a:rPr lang="en-US" dirty="0"/>
              <a:t>If you have a nickname, type it here</a:t>
            </a:r>
          </a:p>
        </p:txBody>
      </p:sp>
    </p:spTree>
    <p:extLst>
      <p:ext uri="{BB962C8B-B14F-4D97-AF65-F5344CB8AC3E}">
        <p14:creationId xmlns:p14="http://schemas.microsoft.com/office/powerpoint/2010/main" val="375738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F009F1-B2FE-4D5A-B24B-FAFF1EB9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B5344C-43C8-4BD2-8AF6-FA4A313136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 was born 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FEB29-7B98-4C1C-9BE9-032C8969E7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 live in</a:t>
            </a:r>
          </a:p>
        </p:txBody>
      </p:sp>
    </p:spTree>
    <p:extLst>
      <p:ext uri="{BB962C8B-B14F-4D97-AF65-F5344CB8AC3E}">
        <p14:creationId xmlns:p14="http://schemas.microsoft.com/office/powerpoint/2010/main" val="141402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8B303-A577-4FC1-825A-560321EE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6198E-BF61-41CB-991F-45CB7B5B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here add a picture or clip art collage that shows what you do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BD6D0-A88A-41F3-8D18-A399F40D8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When I am not in school, I fill my time with </a:t>
            </a:r>
          </a:p>
        </p:txBody>
      </p:sp>
    </p:spTree>
    <p:extLst>
      <p:ext uri="{BB962C8B-B14F-4D97-AF65-F5344CB8AC3E}">
        <p14:creationId xmlns:p14="http://schemas.microsoft.com/office/powerpoint/2010/main" val="61731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3545-D88D-406B-B3E8-F0D59526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58B1A-CE8E-45B7-96AB-AB42C49E5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 slide to explain who is in your family. Add at least 2 pictures or clip art to the slide.</a:t>
            </a:r>
          </a:p>
        </p:txBody>
      </p:sp>
    </p:spTree>
    <p:extLst>
      <p:ext uri="{BB962C8B-B14F-4D97-AF65-F5344CB8AC3E}">
        <p14:creationId xmlns:p14="http://schemas.microsoft.com/office/powerpoint/2010/main" val="318116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4292-4622-49A9-A1E1-9488F4F7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Favorites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7134-B6F9-4FCE-A4C0-6221668693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Subject: </a:t>
            </a:r>
          </a:p>
          <a:p>
            <a:r>
              <a:rPr lang="en-US" dirty="0"/>
              <a:t>Food: </a:t>
            </a:r>
          </a:p>
          <a:p>
            <a:r>
              <a:rPr lang="en-US" dirty="0"/>
              <a:t>Music:</a:t>
            </a:r>
          </a:p>
          <a:p>
            <a:r>
              <a:rPr lang="en-US" dirty="0"/>
              <a:t>TV Show: </a:t>
            </a:r>
          </a:p>
          <a:p>
            <a:r>
              <a:rPr lang="en-US" dirty="0"/>
              <a:t>Movie: </a:t>
            </a:r>
          </a:p>
          <a:p>
            <a:r>
              <a:rPr lang="en-US" dirty="0"/>
              <a:t>Color: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44378-F319-4219-BF02-85CECC428B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images or clip art that represent your favorites</a:t>
            </a:r>
          </a:p>
        </p:txBody>
      </p:sp>
    </p:spTree>
    <p:extLst>
      <p:ext uri="{BB962C8B-B14F-4D97-AF65-F5344CB8AC3E}">
        <p14:creationId xmlns:p14="http://schemas.microsoft.com/office/powerpoint/2010/main" val="34728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4292-4622-49A9-A1E1-9488F4F7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 I am Proud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7134-B6F9-4FCE-A4C0-6221668693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Describe it on this side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44378-F319-4219-BF02-85CECC428B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images or clip art that represent your accomplishment on this side</a:t>
            </a:r>
          </a:p>
        </p:txBody>
      </p:sp>
    </p:spTree>
    <p:extLst>
      <p:ext uri="{BB962C8B-B14F-4D97-AF65-F5344CB8AC3E}">
        <p14:creationId xmlns:p14="http://schemas.microsoft.com/office/powerpoint/2010/main" val="65770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2D82-82D1-4186-865C-C42AE0D7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375BB-9186-40AB-8639-D9BD7496B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Choose a theme</a:t>
            </a:r>
          </a:p>
          <a:p>
            <a:pPr lvl="1"/>
            <a:r>
              <a:rPr lang="en-US" dirty="0"/>
              <a:t>Choose a simple theme and remember to use colors that look good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transitions between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animations for the body text for each slide</a:t>
            </a:r>
          </a:p>
          <a:p>
            <a:pPr lvl="1"/>
            <a:r>
              <a:rPr lang="en-US" dirty="0"/>
              <a:t>Keep your transitions and animations professional by using the same ones on each slide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self-playing slideshow with narrations and timings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All About Me</vt:lpstr>
      <vt:lpstr>All About Me</vt:lpstr>
      <vt:lpstr>All About Me</vt:lpstr>
      <vt:lpstr>My Family</vt:lpstr>
      <vt:lpstr>My Favorites</vt:lpstr>
      <vt:lpstr>Accomplishment I am Proud Of</vt:lpstr>
      <vt:lpstr>EXTRAS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brittany washburn</dc:creator>
  <cp:lastModifiedBy>Stephenson, Judy</cp:lastModifiedBy>
  <cp:revision>2</cp:revision>
  <dcterms:created xsi:type="dcterms:W3CDTF">2019-11-26T14:52:12Z</dcterms:created>
  <dcterms:modified xsi:type="dcterms:W3CDTF">2020-05-30T20:09:56Z</dcterms:modified>
</cp:coreProperties>
</file>