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2C87B-4092-4064-8587-E33EDC3C0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09D42-9407-4E27-89E8-33D2FB3AD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4A05B-4D53-4D58-8865-41E4B9A4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F79E-0C8F-443A-B79C-635875F69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719F8-6094-4661-8268-C5C6A863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6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63E5B-FDAD-4098-8C3C-B8A7630E8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9A432-449B-4976-BE5B-959B8DBBF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325D9-F22D-4F04-998A-738FE9A4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4C034-DC34-49A6-AE12-8FDA441C4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FAC3E-03C4-4ECC-9982-2B04BE96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1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8D0F10-8229-436B-9B1A-73D8D4846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60522-B190-456C-BAEC-0D1C05B0A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8EDE8-3117-4CFB-8A43-6402AA8B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BAE54-9074-4135-97E0-3E6706F1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A72CD-3378-4FD3-8353-570904D0C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2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3579-7473-417A-AA3F-8F536ECD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29EC3-2B20-4353-8137-331C78DE6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3EB0D-4E42-4958-B0BD-3168C05B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24667-8820-4C0E-9E0A-FB58FF0A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14DDC-B075-4777-A1C0-9E147AB2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1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DBAF2-95D7-48A4-AC5A-A6430908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FE1BA-A10F-4398-AF04-40431E899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0E09C-CC9F-4EFE-A72A-A271C105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68194-097B-4977-B7A6-7042DADA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2CB1-CF80-4BFB-8E63-081D752A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2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B263-21A7-49F0-BC79-B14F8658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C1DA-EFBA-42BF-96B6-EA1E5A8F0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10017-C3AC-4E48-8C05-25FB1E528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FA23A-42DE-4F7C-BFD0-63BEAFCF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E164B-A157-497E-A572-8D808EA44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863CD-1E66-4B7D-A227-1B4A14C0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0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FD39-B12F-43A1-8DF2-04B17117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8426F-DA5E-477A-A685-3A8AAA0B8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DC538-98A7-482E-97DE-A7830216F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BC6F2F-44D3-4FBD-9C9B-3AE6325B6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EC554-7BD4-4BBE-BBC0-60DA384E7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9788EE-83F3-4867-84CB-75EEA88A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769BB5-25F9-4F1C-A13C-FFD78AE5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6028D-AE1B-4FA1-8C98-B762E01B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0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5924-260B-43A6-8A40-F9DDC7F8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FC9DF-7F82-4CB7-915F-C7EAA412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018E3-68E4-4F97-9D4B-5A4AEB08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73828-370B-4067-941A-C025DBDC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6B741-6DC2-4C67-972E-C512E603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E659D-0818-43F6-B577-92511A72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4530B-2318-4EE4-8FCA-194D0F5C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5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80AC-347C-4F71-86E5-E2E64A287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0618C-095F-4C4D-868C-54B3407F6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E5904-C0A0-4FB7-A107-0DF10951C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F73C6-9B25-4F6C-B5D6-76DA2AE2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55BAE-7059-412B-B592-EB1C0930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D20D6-758F-4C27-B98D-EB96A110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6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90B9A-5D62-437C-BE45-2CEA3226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F43DE9-81B9-458D-9A71-8AF5C3B8E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4FA72-055B-4852-95DD-B39A793FB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0AA32-2F6A-4C1E-B14B-AB522CE1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6D5E5-648A-4C26-B5C5-3EF723705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8E93C-3B50-489C-A9A6-53AEB7C6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3F45EA-31BF-4D0B-94D5-69A5DEACE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232D5-9BA0-4F0D-B89F-2B0A385C8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E3560-4CEE-4655-A7F9-6593BFD98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D1F1F-7F1C-4769-B11A-3803F9543D99}" type="datetimeFigureOut">
              <a:rPr lang="en-US" smtClean="0"/>
              <a:t>5/31/20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1451B-89FF-46CD-86F2-7B68DA5F3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83A29-2482-47F0-B22C-95A63DD9C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2101-7EBA-4B55-B3D8-49C31D01D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4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855DB80-A0B9-4AF1-B17D-ADD7E353B824}"/>
              </a:ext>
            </a:extLst>
          </p:cNvPr>
          <p:cNvSpPr/>
          <p:nvPr/>
        </p:nvSpPr>
        <p:spPr>
          <a:xfrm>
            <a:off x="0" y="0"/>
            <a:ext cx="12192000" cy="29696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aphic 11">
            <a:extLst>
              <a:ext uri="{FF2B5EF4-FFF2-40B4-BE49-F238E27FC236}">
                <a16:creationId xmlns:a16="http://schemas.microsoft.com/office/drawing/2014/main" id="{9A918955-C20B-4425-A733-0F4337760BC3}"/>
              </a:ext>
            </a:extLst>
          </p:cNvPr>
          <p:cNvGrpSpPr/>
          <p:nvPr/>
        </p:nvGrpSpPr>
        <p:grpSpPr>
          <a:xfrm>
            <a:off x="780824" y="332015"/>
            <a:ext cx="2078241" cy="2305591"/>
            <a:chOff x="3898050" y="990607"/>
            <a:chExt cx="4395901" cy="487679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490818-7D79-4349-A59D-03BD4805ED10}"/>
                </a:ext>
              </a:extLst>
            </p:cNvPr>
            <p:cNvSpPr/>
            <p:nvPr/>
          </p:nvSpPr>
          <p:spPr>
            <a:xfrm>
              <a:off x="3898050" y="2193314"/>
              <a:ext cx="4190484" cy="3674086"/>
            </a:xfrm>
            <a:custGeom>
              <a:avLst/>
              <a:gdLst>
                <a:gd name="connsiteX0" fmla="*/ 4190486 w 4190485"/>
                <a:gd name="connsiteY0" fmla="*/ 1512426 h 3674087"/>
                <a:gd name="connsiteX1" fmla="*/ 3347514 w 4190485"/>
                <a:gd name="connsiteY1" fmla="*/ 3353209 h 3674087"/>
                <a:gd name="connsiteX2" fmla="*/ 2712701 w 4190485"/>
                <a:gd name="connsiteY2" fmla="*/ 3674087 h 3674087"/>
                <a:gd name="connsiteX3" fmla="*/ 2334044 w 4190485"/>
                <a:gd name="connsiteY3" fmla="*/ 3618433 h 3674087"/>
                <a:gd name="connsiteX4" fmla="*/ 1856432 w 4190485"/>
                <a:gd name="connsiteY4" fmla="*/ 3618433 h 3674087"/>
                <a:gd name="connsiteX5" fmla="*/ 1477785 w 4190485"/>
                <a:gd name="connsiteY5" fmla="*/ 3674087 h 3674087"/>
                <a:gd name="connsiteX6" fmla="*/ 813549 w 4190485"/>
                <a:gd name="connsiteY6" fmla="*/ 3324377 h 3674087"/>
                <a:gd name="connsiteX7" fmla="*/ 0 w 4190485"/>
                <a:gd name="connsiteY7" fmla="*/ 1512417 h 3674087"/>
                <a:gd name="connsiteX8" fmla="*/ 983342 w 4190485"/>
                <a:gd name="connsiteY8" fmla="*/ 29813 h 3674087"/>
                <a:gd name="connsiteX9" fmla="*/ 1690402 w 4190485"/>
                <a:gd name="connsiteY9" fmla="*/ 64407 h 3674087"/>
                <a:gd name="connsiteX10" fmla="*/ 2365572 w 4190485"/>
                <a:gd name="connsiteY10" fmla="*/ 93354 h 3674087"/>
                <a:gd name="connsiteX11" fmla="*/ 2500065 w 4190485"/>
                <a:gd name="connsiteY11" fmla="*/ 64407 h 3674087"/>
                <a:gd name="connsiteX12" fmla="*/ 3207125 w 4190485"/>
                <a:gd name="connsiteY12" fmla="*/ 29813 h 3674087"/>
                <a:gd name="connsiteX13" fmla="*/ 4190486 w 4190485"/>
                <a:gd name="connsiteY13" fmla="*/ 1512426 h 3674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90485" h="3674087">
                  <a:moveTo>
                    <a:pt x="4190486" y="1512426"/>
                  </a:moveTo>
                  <a:cubicBezTo>
                    <a:pt x="4190486" y="2099233"/>
                    <a:pt x="3808895" y="2910192"/>
                    <a:pt x="3347514" y="3353209"/>
                  </a:cubicBezTo>
                  <a:cubicBezTo>
                    <a:pt x="3142898" y="3549948"/>
                    <a:pt x="2922508" y="3674087"/>
                    <a:pt x="2712701" y="3674087"/>
                  </a:cubicBezTo>
                  <a:cubicBezTo>
                    <a:pt x="2580094" y="3674087"/>
                    <a:pt x="2447830" y="3652789"/>
                    <a:pt x="2334044" y="3618433"/>
                  </a:cubicBezTo>
                  <a:cubicBezTo>
                    <a:pt x="2178139" y="3571246"/>
                    <a:pt x="2012337" y="3571246"/>
                    <a:pt x="1856432" y="3618433"/>
                  </a:cubicBezTo>
                  <a:cubicBezTo>
                    <a:pt x="1742656" y="3652789"/>
                    <a:pt x="1610401" y="3674087"/>
                    <a:pt x="1477785" y="3674087"/>
                  </a:cubicBezTo>
                  <a:cubicBezTo>
                    <a:pt x="1257986" y="3674087"/>
                    <a:pt x="1026414" y="3537708"/>
                    <a:pt x="813549" y="3324377"/>
                  </a:cubicBezTo>
                  <a:cubicBezTo>
                    <a:pt x="365474" y="2875711"/>
                    <a:pt x="0" y="2086632"/>
                    <a:pt x="0" y="1512417"/>
                  </a:cubicBezTo>
                  <a:cubicBezTo>
                    <a:pt x="0" y="665216"/>
                    <a:pt x="506797" y="153361"/>
                    <a:pt x="983342" y="29813"/>
                  </a:cubicBezTo>
                  <a:cubicBezTo>
                    <a:pt x="1211618" y="-29376"/>
                    <a:pt x="1476489" y="8753"/>
                    <a:pt x="1690402" y="64407"/>
                  </a:cubicBezTo>
                  <a:cubicBezTo>
                    <a:pt x="1911620" y="122062"/>
                    <a:pt x="2141534" y="131711"/>
                    <a:pt x="2365572" y="93354"/>
                  </a:cubicBezTo>
                  <a:cubicBezTo>
                    <a:pt x="2410759" y="85591"/>
                    <a:pt x="2455583" y="75942"/>
                    <a:pt x="2500065" y="64407"/>
                  </a:cubicBezTo>
                  <a:cubicBezTo>
                    <a:pt x="2713987" y="8753"/>
                    <a:pt x="2978734" y="-29376"/>
                    <a:pt x="3207125" y="29813"/>
                  </a:cubicBezTo>
                  <a:cubicBezTo>
                    <a:pt x="3683699" y="153371"/>
                    <a:pt x="4190486" y="665225"/>
                    <a:pt x="4190486" y="1512426"/>
                  </a:cubicBezTo>
                  <a:close/>
                </a:path>
              </a:pathLst>
            </a:custGeom>
            <a:solidFill>
              <a:srgbClr val="F9484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BE8BD5D-C2DA-4E12-8825-AAEBBD43FBFB}"/>
                </a:ext>
              </a:extLst>
            </p:cNvPr>
            <p:cNvSpPr/>
            <p:nvPr/>
          </p:nvSpPr>
          <p:spPr>
            <a:xfrm>
              <a:off x="3898058" y="2193312"/>
              <a:ext cx="3347513" cy="3674087"/>
            </a:xfrm>
            <a:custGeom>
              <a:avLst/>
              <a:gdLst>
                <a:gd name="connsiteX0" fmla="*/ 3347485 w 3347513"/>
                <a:gd name="connsiteY0" fmla="*/ 3353161 h 3674087"/>
                <a:gd name="connsiteX1" fmla="*/ 2016566 w 3347513"/>
                <a:gd name="connsiteY1" fmla="*/ 3345922 h 3674087"/>
                <a:gd name="connsiteX2" fmla="*/ 1014279 w 3347513"/>
                <a:gd name="connsiteY2" fmla="*/ 2215343 h 3674087"/>
                <a:gd name="connsiteX3" fmla="*/ 1744532 w 3347513"/>
                <a:gd name="connsiteY3" fmla="*/ 443064 h 3674087"/>
                <a:gd name="connsiteX4" fmla="*/ 2302983 w 3347513"/>
                <a:gd name="connsiteY4" fmla="*/ 498719 h 3674087"/>
                <a:gd name="connsiteX5" fmla="*/ 2365582 w 3347513"/>
                <a:gd name="connsiteY5" fmla="*/ 93354 h 3674087"/>
                <a:gd name="connsiteX6" fmla="*/ 1690411 w 3347513"/>
                <a:gd name="connsiteY6" fmla="*/ 64407 h 3674087"/>
                <a:gd name="connsiteX7" fmla="*/ 983351 w 3347513"/>
                <a:gd name="connsiteY7" fmla="*/ 29813 h 3674087"/>
                <a:gd name="connsiteX8" fmla="*/ 0 w 3347513"/>
                <a:gd name="connsiteY8" fmla="*/ 1512426 h 3674087"/>
                <a:gd name="connsiteX9" fmla="*/ 1477775 w 3347513"/>
                <a:gd name="connsiteY9" fmla="*/ 3674087 h 3674087"/>
                <a:gd name="connsiteX10" fmla="*/ 1856432 w 3347513"/>
                <a:gd name="connsiteY10" fmla="*/ 3618433 h 3674087"/>
                <a:gd name="connsiteX11" fmla="*/ 2334044 w 3347513"/>
                <a:gd name="connsiteY11" fmla="*/ 3618433 h 3674087"/>
                <a:gd name="connsiteX12" fmla="*/ 2712701 w 3347513"/>
                <a:gd name="connsiteY12" fmla="*/ 3674087 h 3674087"/>
                <a:gd name="connsiteX13" fmla="*/ 3347514 w 3347513"/>
                <a:gd name="connsiteY13" fmla="*/ 3353209 h 3674087"/>
                <a:gd name="connsiteX14" fmla="*/ 3347485 w 3347513"/>
                <a:gd name="connsiteY14" fmla="*/ 3353161 h 3674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47513" h="3674087">
                  <a:moveTo>
                    <a:pt x="3347485" y="3353161"/>
                  </a:moveTo>
                  <a:cubicBezTo>
                    <a:pt x="2781281" y="3453212"/>
                    <a:pt x="2345169" y="3425494"/>
                    <a:pt x="2016566" y="3345922"/>
                  </a:cubicBezTo>
                  <a:cubicBezTo>
                    <a:pt x="1479976" y="3215992"/>
                    <a:pt x="1080802" y="2763411"/>
                    <a:pt x="1014279" y="2215343"/>
                  </a:cubicBezTo>
                  <a:cubicBezTo>
                    <a:pt x="847658" y="842695"/>
                    <a:pt x="1744532" y="443064"/>
                    <a:pt x="1744532" y="443064"/>
                  </a:cubicBezTo>
                  <a:cubicBezTo>
                    <a:pt x="2007403" y="562498"/>
                    <a:pt x="2302983" y="498719"/>
                    <a:pt x="2302983" y="498719"/>
                  </a:cubicBezTo>
                  <a:cubicBezTo>
                    <a:pt x="2114360" y="310219"/>
                    <a:pt x="2365582" y="93354"/>
                    <a:pt x="2365582" y="93354"/>
                  </a:cubicBezTo>
                  <a:cubicBezTo>
                    <a:pt x="2141544" y="131711"/>
                    <a:pt x="1911620" y="122062"/>
                    <a:pt x="1690411" y="64407"/>
                  </a:cubicBezTo>
                  <a:cubicBezTo>
                    <a:pt x="1476489" y="8753"/>
                    <a:pt x="1211628" y="-29376"/>
                    <a:pt x="983351" y="29813"/>
                  </a:cubicBezTo>
                  <a:cubicBezTo>
                    <a:pt x="506787" y="153371"/>
                    <a:pt x="0" y="665225"/>
                    <a:pt x="0" y="1512426"/>
                  </a:cubicBezTo>
                  <a:cubicBezTo>
                    <a:pt x="0" y="2359513"/>
                    <a:pt x="795309" y="3674087"/>
                    <a:pt x="1477775" y="3674087"/>
                  </a:cubicBezTo>
                  <a:cubicBezTo>
                    <a:pt x="1610382" y="3674087"/>
                    <a:pt x="1742646" y="3652789"/>
                    <a:pt x="1856432" y="3618433"/>
                  </a:cubicBezTo>
                  <a:cubicBezTo>
                    <a:pt x="2012337" y="3571246"/>
                    <a:pt x="2178129" y="3571246"/>
                    <a:pt x="2334044" y="3618433"/>
                  </a:cubicBezTo>
                  <a:cubicBezTo>
                    <a:pt x="2447830" y="3652789"/>
                    <a:pt x="2580084" y="3674087"/>
                    <a:pt x="2712701" y="3674087"/>
                  </a:cubicBezTo>
                  <a:cubicBezTo>
                    <a:pt x="2922499" y="3674087"/>
                    <a:pt x="3142888" y="3549948"/>
                    <a:pt x="3347514" y="3353209"/>
                  </a:cubicBezTo>
                  <a:cubicBezTo>
                    <a:pt x="3347485" y="3353180"/>
                    <a:pt x="3347514" y="3353209"/>
                    <a:pt x="3347485" y="3353161"/>
                  </a:cubicBezTo>
                  <a:close/>
                </a:path>
              </a:pathLst>
            </a:custGeom>
            <a:solidFill>
              <a:srgbClr val="E23D3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37CBC4D-A24A-4A52-9711-BAFBA6F643CA}"/>
                </a:ext>
              </a:extLst>
            </p:cNvPr>
            <p:cNvSpPr/>
            <p:nvPr/>
          </p:nvSpPr>
          <p:spPr>
            <a:xfrm>
              <a:off x="6191602" y="990607"/>
              <a:ext cx="2102348" cy="1162294"/>
            </a:xfrm>
            <a:custGeom>
              <a:avLst/>
              <a:gdLst>
                <a:gd name="connsiteX0" fmla="*/ 2102349 w 2102348"/>
                <a:gd name="connsiteY0" fmla="*/ 52437 h 1162294"/>
                <a:gd name="connsiteX1" fmla="*/ 1364933 w 2102348"/>
                <a:gd name="connsiteY1" fmla="*/ 1111446 h 1162294"/>
                <a:gd name="connsiteX2" fmla="*/ 27765 w 2102348"/>
                <a:gd name="connsiteY2" fmla="*/ 771156 h 1162294"/>
                <a:gd name="connsiteX3" fmla="*/ 467 w 2102348"/>
                <a:gd name="connsiteY3" fmla="*/ 781748 h 1162294"/>
                <a:gd name="connsiteX4" fmla="*/ 0 w 2102348"/>
                <a:gd name="connsiteY4" fmla="*/ 781986 h 1162294"/>
                <a:gd name="connsiteX5" fmla="*/ 115 w 2102348"/>
                <a:gd name="connsiteY5" fmla="*/ 781519 h 1162294"/>
                <a:gd name="connsiteX6" fmla="*/ 855088 w 2102348"/>
                <a:gd name="connsiteY6" fmla="*/ 5384 h 1162294"/>
                <a:gd name="connsiteX7" fmla="*/ 2102349 w 2102348"/>
                <a:gd name="connsiteY7" fmla="*/ 52437 h 116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2348" h="1162294">
                  <a:moveTo>
                    <a:pt x="2102349" y="52437"/>
                  </a:moveTo>
                  <a:cubicBezTo>
                    <a:pt x="2102349" y="52437"/>
                    <a:pt x="1984677" y="872692"/>
                    <a:pt x="1364933" y="1111446"/>
                  </a:cubicBezTo>
                  <a:cubicBezTo>
                    <a:pt x="772478" y="1339722"/>
                    <a:pt x="244383" y="722559"/>
                    <a:pt x="27765" y="771156"/>
                  </a:cubicBezTo>
                  <a:cubicBezTo>
                    <a:pt x="18002" y="773156"/>
                    <a:pt x="8935" y="776690"/>
                    <a:pt x="467" y="781748"/>
                  </a:cubicBezTo>
                  <a:cubicBezTo>
                    <a:pt x="115" y="781862"/>
                    <a:pt x="0" y="781986"/>
                    <a:pt x="0" y="781986"/>
                  </a:cubicBezTo>
                  <a:lnTo>
                    <a:pt x="115" y="781519"/>
                  </a:lnTo>
                  <a:cubicBezTo>
                    <a:pt x="7411" y="759402"/>
                    <a:pt x="244983" y="51752"/>
                    <a:pt x="855088" y="5384"/>
                  </a:cubicBezTo>
                  <a:cubicBezTo>
                    <a:pt x="1474823" y="-41698"/>
                    <a:pt x="1812065" y="240709"/>
                    <a:pt x="2102349" y="52437"/>
                  </a:cubicBezTo>
                  <a:close/>
                </a:path>
              </a:pathLst>
            </a:custGeom>
            <a:solidFill>
              <a:srgbClr val="C7F49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341A386-C1DE-48B4-B3F0-157EDC0E548D}"/>
                </a:ext>
              </a:extLst>
            </p:cNvPr>
            <p:cNvSpPr/>
            <p:nvPr/>
          </p:nvSpPr>
          <p:spPr>
            <a:xfrm>
              <a:off x="6191593" y="990607"/>
              <a:ext cx="2102358" cy="781985"/>
            </a:xfrm>
            <a:custGeom>
              <a:avLst/>
              <a:gdLst>
                <a:gd name="connsiteX0" fmla="*/ 2102358 w 2102358"/>
                <a:gd name="connsiteY0" fmla="*/ 52437 h 781985"/>
                <a:gd name="connsiteX1" fmla="*/ 1196321 w 2102358"/>
                <a:gd name="connsiteY1" fmla="*/ 511342 h 781985"/>
                <a:gd name="connsiteX2" fmla="*/ 27765 w 2102358"/>
                <a:gd name="connsiteY2" fmla="*/ 771156 h 781985"/>
                <a:gd name="connsiteX3" fmla="*/ 467 w 2102358"/>
                <a:gd name="connsiteY3" fmla="*/ 781748 h 781985"/>
                <a:gd name="connsiteX4" fmla="*/ 0 w 2102358"/>
                <a:gd name="connsiteY4" fmla="*/ 781986 h 781985"/>
                <a:gd name="connsiteX5" fmla="*/ 114 w 2102358"/>
                <a:gd name="connsiteY5" fmla="*/ 781519 h 781985"/>
                <a:gd name="connsiteX6" fmla="*/ 855088 w 2102358"/>
                <a:gd name="connsiteY6" fmla="*/ 5384 h 781985"/>
                <a:gd name="connsiteX7" fmla="*/ 2102358 w 2102358"/>
                <a:gd name="connsiteY7" fmla="*/ 52437 h 78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2358" h="781985">
                  <a:moveTo>
                    <a:pt x="2102358" y="52437"/>
                  </a:moveTo>
                  <a:cubicBezTo>
                    <a:pt x="2102358" y="52437"/>
                    <a:pt x="1725825" y="511342"/>
                    <a:pt x="1196321" y="511342"/>
                  </a:cubicBezTo>
                  <a:cubicBezTo>
                    <a:pt x="730710" y="511342"/>
                    <a:pt x="158963" y="720559"/>
                    <a:pt x="27765" y="771156"/>
                  </a:cubicBezTo>
                  <a:cubicBezTo>
                    <a:pt x="12001" y="777157"/>
                    <a:pt x="2705" y="780919"/>
                    <a:pt x="467" y="781748"/>
                  </a:cubicBezTo>
                  <a:cubicBezTo>
                    <a:pt x="114" y="781862"/>
                    <a:pt x="0" y="781986"/>
                    <a:pt x="0" y="781986"/>
                  </a:cubicBezTo>
                  <a:lnTo>
                    <a:pt x="114" y="781519"/>
                  </a:lnTo>
                  <a:cubicBezTo>
                    <a:pt x="7410" y="759402"/>
                    <a:pt x="244983" y="51752"/>
                    <a:pt x="855088" y="5384"/>
                  </a:cubicBezTo>
                  <a:cubicBezTo>
                    <a:pt x="1474832" y="-41698"/>
                    <a:pt x="1812074" y="240709"/>
                    <a:pt x="2102358" y="52437"/>
                  </a:cubicBezTo>
                  <a:close/>
                </a:path>
              </a:pathLst>
            </a:custGeom>
            <a:solidFill>
              <a:srgbClr val="A3E26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7DE3039-7226-4028-87E4-D370C10EF2A3}"/>
                </a:ext>
              </a:extLst>
            </p:cNvPr>
            <p:cNvSpPr/>
            <p:nvPr/>
          </p:nvSpPr>
          <p:spPr>
            <a:xfrm rot="-5740549">
              <a:off x="6985770" y="3073585"/>
              <a:ext cx="847041" cy="548088"/>
            </a:xfrm>
            <a:custGeom>
              <a:avLst/>
              <a:gdLst>
                <a:gd name="connsiteX0" fmla="*/ 847042 w 847041"/>
                <a:gd name="connsiteY0" fmla="*/ 274045 h 548088"/>
                <a:gd name="connsiteX1" fmla="*/ 423521 w 847041"/>
                <a:gd name="connsiteY1" fmla="*/ 548089 h 548088"/>
                <a:gd name="connsiteX2" fmla="*/ 0 w 847041"/>
                <a:gd name="connsiteY2" fmla="*/ 274045 h 548088"/>
                <a:gd name="connsiteX3" fmla="*/ 423521 w 847041"/>
                <a:gd name="connsiteY3" fmla="*/ 0 h 548088"/>
                <a:gd name="connsiteX4" fmla="*/ 847042 w 847041"/>
                <a:gd name="connsiteY4" fmla="*/ 274045 h 548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041" h="548088">
                  <a:moveTo>
                    <a:pt x="847042" y="274045"/>
                  </a:moveTo>
                  <a:cubicBezTo>
                    <a:pt x="847042" y="425395"/>
                    <a:pt x="657425" y="548089"/>
                    <a:pt x="423521" y="548089"/>
                  </a:cubicBezTo>
                  <a:cubicBezTo>
                    <a:pt x="189617" y="548089"/>
                    <a:pt x="0" y="425395"/>
                    <a:pt x="0" y="274045"/>
                  </a:cubicBezTo>
                  <a:cubicBezTo>
                    <a:pt x="0" y="122694"/>
                    <a:pt x="189617" y="0"/>
                    <a:pt x="423521" y="0"/>
                  </a:cubicBezTo>
                  <a:cubicBezTo>
                    <a:pt x="657425" y="0"/>
                    <a:pt x="847042" y="122694"/>
                    <a:pt x="847042" y="274045"/>
                  </a:cubicBezTo>
                  <a:close/>
                </a:path>
              </a:pathLst>
            </a:custGeom>
            <a:solidFill>
              <a:srgbClr val="FC81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7FCF8A5-2044-456C-943C-592270023A85}"/>
                </a:ext>
              </a:extLst>
            </p:cNvPr>
            <p:cNvSpPr/>
            <p:nvPr/>
          </p:nvSpPr>
          <p:spPr>
            <a:xfrm>
              <a:off x="5554684" y="2575912"/>
              <a:ext cx="877442" cy="198739"/>
            </a:xfrm>
            <a:custGeom>
              <a:avLst/>
              <a:gdLst>
                <a:gd name="connsiteX0" fmla="*/ 877443 w 877442"/>
                <a:gd name="connsiteY0" fmla="*/ 0 h 198739"/>
                <a:gd name="connsiteX1" fmla="*/ 525266 w 877442"/>
                <a:gd name="connsiteY1" fmla="*/ 194853 h 198739"/>
                <a:gd name="connsiteX2" fmla="*/ 438664 w 877442"/>
                <a:gd name="connsiteY2" fmla="*/ 198739 h 198739"/>
                <a:gd name="connsiteX3" fmla="*/ 348529 w 877442"/>
                <a:gd name="connsiteY3" fmla="*/ 194624 h 198739"/>
                <a:gd name="connsiteX4" fmla="*/ 0 w 877442"/>
                <a:gd name="connsiteY4" fmla="*/ 0 h 198739"/>
                <a:gd name="connsiteX5" fmla="*/ 877443 w 877442"/>
                <a:gd name="connsiteY5" fmla="*/ 0 h 19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7442" h="198739">
                  <a:moveTo>
                    <a:pt x="877443" y="0"/>
                  </a:moveTo>
                  <a:cubicBezTo>
                    <a:pt x="877443" y="96374"/>
                    <a:pt x="726119" y="176622"/>
                    <a:pt x="525266" y="194853"/>
                  </a:cubicBezTo>
                  <a:cubicBezTo>
                    <a:pt x="497262" y="197444"/>
                    <a:pt x="468316" y="198739"/>
                    <a:pt x="438664" y="198739"/>
                  </a:cubicBezTo>
                  <a:cubicBezTo>
                    <a:pt x="407718" y="198739"/>
                    <a:pt x="377599" y="197330"/>
                    <a:pt x="348529" y="194624"/>
                  </a:cubicBezTo>
                  <a:cubicBezTo>
                    <a:pt x="149552" y="175679"/>
                    <a:pt x="0" y="95783"/>
                    <a:pt x="0" y="0"/>
                  </a:cubicBezTo>
                  <a:lnTo>
                    <a:pt x="877443" y="0"/>
                  </a:lnTo>
                  <a:close/>
                </a:path>
              </a:pathLst>
            </a:custGeom>
            <a:solidFill>
              <a:srgbClr val="E23D3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F6B79B5-B4A6-447A-9F2A-48131057E6EA}"/>
                </a:ext>
              </a:extLst>
            </p:cNvPr>
            <p:cNvSpPr/>
            <p:nvPr/>
          </p:nvSpPr>
          <p:spPr>
            <a:xfrm>
              <a:off x="5640627" y="1625508"/>
              <a:ext cx="702043" cy="1149133"/>
            </a:xfrm>
            <a:custGeom>
              <a:avLst/>
              <a:gdLst>
                <a:gd name="connsiteX0" fmla="*/ 687478 w 702043"/>
                <a:gd name="connsiteY0" fmla="*/ 136731 h 1149133"/>
                <a:gd name="connsiteX1" fmla="*/ 365656 w 702043"/>
                <a:gd name="connsiteY1" fmla="*/ 625516 h 1149133"/>
                <a:gd name="connsiteX2" fmla="*/ 424140 w 702043"/>
                <a:gd name="connsiteY2" fmla="*/ 950394 h 1149133"/>
                <a:gd name="connsiteX3" fmla="*/ 439323 w 702043"/>
                <a:gd name="connsiteY3" fmla="*/ 1145247 h 1149133"/>
                <a:gd name="connsiteX4" fmla="*/ 352721 w 702043"/>
                <a:gd name="connsiteY4" fmla="*/ 1149134 h 1149133"/>
                <a:gd name="connsiteX5" fmla="*/ 262586 w 702043"/>
                <a:gd name="connsiteY5" fmla="*/ 1145019 h 1149133"/>
                <a:gd name="connsiteX6" fmla="*/ 246346 w 702043"/>
                <a:gd name="connsiteY6" fmla="*/ 950394 h 1149133"/>
                <a:gd name="connsiteX7" fmla="*/ 10307 w 702043"/>
                <a:gd name="connsiteY7" fmla="*/ 153200 h 1149133"/>
                <a:gd name="connsiteX8" fmla="*/ 46902 w 702043"/>
                <a:gd name="connsiteY8" fmla="*/ 33889 h 1149133"/>
                <a:gd name="connsiteX9" fmla="*/ 166212 w 702043"/>
                <a:gd name="connsiteY9" fmla="*/ 70370 h 1149133"/>
                <a:gd name="connsiteX10" fmla="*/ 301648 w 702043"/>
                <a:gd name="connsiteY10" fmla="*/ 401840 h 1149133"/>
                <a:gd name="connsiteX11" fmla="*/ 540164 w 702043"/>
                <a:gd name="connsiteY11" fmla="*/ 39662 h 1149133"/>
                <a:gd name="connsiteX12" fmla="*/ 662303 w 702043"/>
                <a:gd name="connsiteY12" fmla="*/ 14601 h 1149133"/>
                <a:gd name="connsiteX13" fmla="*/ 687478 w 702043"/>
                <a:gd name="connsiteY13" fmla="*/ 136731 h 114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02043" h="1149133">
                  <a:moveTo>
                    <a:pt x="687478" y="136731"/>
                  </a:moveTo>
                  <a:lnTo>
                    <a:pt x="365656" y="625516"/>
                  </a:lnTo>
                  <a:cubicBezTo>
                    <a:pt x="389774" y="724595"/>
                    <a:pt x="410605" y="833789"/>
                    <a:pt x="424140" y="950394"/>
                  </a:cubicBezTo>
                  <a:cubicBezTo>
                    <a:pt x="431550" y="1013345"/>
                    <a:pt x="436846" y="1078420"/>
                    <a:pt x="439323" y="1145247"/>
                  </a:cubicBezTo>
                  <a:cubicBezTo>
                    <a:pt x="411319" y="1147838"/>
                    <a:pt x="382373" y="1149134"/>
                    <a:pt x="352721" y="1149134"/>
                  </a:cubicBezTo>
                  <a:cubicBezTo>
                    <a:pt x="321775" y="1149134"/>
                    <a:pt x="291656" y="1147724"/>
                    <a:pt x="262586" y="1145019"/>
                  </a:cubicBezTo>
                  <a:cubicBezTo>
                    <a:pt x="259995" y="1078182"/>
                    <a:pt x="254233" y="1013231"/>
                    <a:pt x="246346" y="950394"/>
                  </a:cubicBezTo>
                  <a:cubicBezTo>
                    <a:pt x="188691" y="493490"/>
                    <a:pt x="12422" y="156962"/>
                    <a:pt x="10307" y="153200"/>
                  </a:cubicBezTo>
                  <a:cubicBezTo>
                    <a:pt x="-12524" y="110137"/>
                    <a:pt x="3840" y="56711"/>
                    <a:pt x="46902" y="33889"/>
                  </a:cubicBezTo>
                  <a:cubicBezTo>
                    <a:pt x="89965" y="10944"/>
                    <a:pt x="143390" y="27298"/>
                    <a:pt x="166212" y="70370"/>
                  </a:cubicBezTo>
                  <a:cubicBezTo>
                    <a:pt x="171394" y="80257"/>
                    <a:pt x="236221" y="204158"/>
                    <a:pt x="301648" y="401840"/>
                  </a:cubicBezTo>
                  <a:lnTo>
                    <a:pt x="540164" y="39662"/>
                  </a:lnTo>
                  <a:cubicBezTo>
                    <a:pt x="566872" y="-1048"/>
                    <a:pt x="621707" y="-12231"/>
                    <a:pt x="662303" y="14601"/>
                  </a:cubicBezTo>
                  <a:cubicBezTo>
                    <a:pt x="703013" y="41309"/>
                    <a:pt x="714309" y="96021"/>
                    <a:pt x="687478" y="136731"/>
                  </a:cubicBezTo>
                  <a:close/>
                </a:path>
              </a:pathLst>
            </a:custGeom>
            <a:solidFill>
              <a:srgbClr val="B2571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CA8C3E3-5718-4788-A9C6-02041D72AD37}"/>
              </a:ext>
            </a:extLst>
          </p:cNvPr>
          <p:cNvSpPr txBox="1"/>
          <p:nvPr/>
        </p:nvSpPr>
        <p:spPr>
          <a:xfrm>
            <a:off x="3639889" y="1325674"/>
            <a:ext cx="7994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apple can be recolored, resized, and fully customized because it is a layered group of shapes. Play around with it to see what it can do. Hint: Always make a copy of the object before you start. Then only use your copy to work with, that way, if something goes terribly wrong, it is easy to start over again.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379B97-EE31-4E15-AB03-0D53E78D928E}"/>
              </a:ext>
            </a:extLst>
          </p:cNvPr>
          <p:cNvSpPr/>
          <p:nvPr/>
        </p:nvSpPr>
        <p:spPr>
          <a:xfrm>
            <a:off x="4097382" y="3100252"/>
            <a:ext cx="3997235" cy="3544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Your Task: </a:t>
            </a:r>
          </a:p>
          <a:p>
            <a:r>
              <a:rPr lang="en-US" sz="2400" dirty="0"/>
              <a:t>Create an animation that includes at least 75 slides. </a:t>
            </a:r>
          </a:p>
          <a:p>
            <a:r>
              <a:rPr lang="en-US" sz="2400" dirty="0"/>
              <a:t>Animate the object (apple) shrinking, growing and even rolling around.</a:t>
            </a:r>
          </a:p>
        </p:txBody>
      </p:sp>
    </p:spTree>
    <p:extLst>
      <p:ext uri="{BB962C8B-B14F-4D97-AF65-F5344CB8AC3E}">
        <p14:creationId xmlns:p14="http://schemas.microsoft.com/office/powerpoint/2010/main" val="126553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97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washburn</dc:creator>
  <cp:lastModifiedBy>Stephenson, Judy</cp:lastModifiedBy>
  <cp:revision>3</cp:revision>
  <dcterms:created xsi:type="dcterms:W3CDTF">2019-11-26T18:03:10Z</dcterms:created>
  <dcterms:modified xsi:type="dcterms:W3CDTF">2020-05-31T00:53:59Z</dcterms:modified>
</cp:coreProperties>
</file>