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5143500" type="screen16x9"/>
  <p:notesSz cx="6858000" cy="9144000"/>
  <p:embeddedFontLst>
    <p:embeddedFont>
      <p:font typeface="Love Ya Like A Sister" panose="02000000000000000000" pitchFamily="2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32"/>
  </p:normalViewPr>
  <p:slideViewPr>
    <p:cSldViewPr snapToGrid="0">
      <p:cViewPr varScale="1">
        <p:scale>
          <a:sx n="142" d="100"/>
          <a:sy n="142" d="100"/>
        </p:scale>
        <p:origin x="130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55e924f7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55e924f76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55e924f76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55e924f76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55e924f76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55e924f76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55e924f76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55e924f76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55e924f76d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55e924f76d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55e924f76d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55e924f76d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55e924f76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55e924f76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55e924f76d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55e924f76d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55e924f76d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55e924f76d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5e924f76d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5e924f76d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55e924f76d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55e924f76d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55e924f76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55e924f76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5e924f76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5e924f76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55e924f76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55e924f76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55e924f76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55e924f76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55e924f76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55e924f76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55e924f76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55e924f76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55e924f76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55e924f76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55e924f76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55e924f76d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../Desktop/2024/Caring%20for%20books%20wkshs/LibraryBookCare-1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/>
          <p:nvPr/>
        </p:nvSpPr>
        <p:spPr>
          <a:xfrm>
            <a:off x="374675" y="512475"/>
            <a:ext cx="2439600" cy="42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Love Ya Like A Sister"/>
                <a:ea typeface="Love Ya Like A Sister"/>
                <a:cs typeface="Love Ya Like A Sister"/>
                <a:sym typeface="Love Ya Like A Sister"/>
              </a:rPr>
              <a:t>Why is your book safest in your backpack?</a:t>
            </a:r>
            <a:endParaRPr sz="2500" b="1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Love Ya Like A Sister"/>
                <a:ea typeface="Love Ya Like A Sister"/>
                <a:cs typeface="Love Ya Like A Sister"/>
                <a:sym typeface="Love Ya Like A Sister"/>
              </a:rPr>
              <a:t>Can you check out new books if you forget them at home?</a:t>
            </a:r>
            <a:endParaRPr sz="2500" b="1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/>
          <p:nvPr/>
        </p:nvSpPr>
        <p:spPr>
          <a:xfrm>
            <a:off x="6512900" y="463950"/>
            <a:ext cx="2631000" cy="42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What could happen to our book spine if we use something else? </a:t>
            </a:r>
            <a:endParaRPr sz="2500" b="1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Should we fold pages? </a:t>
            </a:r>
            <a:endParaRPr sz="2500" b="1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/>
          <p:nvPr/>
        </p:nvSpPr>
        <p:spPr>
          <a:xfrm>
            <a:off x="374675" y="512475"/>
            <a:ext cx="2439600" cy="42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Library books are expensive!</a:t>
            </a:r>
            <a:endParaRPr sz="2500" b="1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Why should we keep our library books in good condition?</a:t>
            </a:r>
            <a:endParaRPr sz="2500" b="1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6"/>
          <p:cNvSpPr txBox="1"/>
          <p:nvPr/>
        </p:nvSpPr>
        <p:spPr>
          <a:xfrm>
            <a:off x="99694" y="4822536"/>
            <a:ext cx="6732600" cy="1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Love Ya Like A Sister"/>
                <a:ea typeface="Love Ya Like A Sister"/>
                <a:cs typeface="Love Ya Like A Sister"/>
                <a:sym typeface="Love Ya Like A Sister"/>
              </a:rPr>
              <a:t>This </a:t>
            </a:r>
            <a:r>
              <a:rPr lang="en" b="1" u="sng" dirty="0">
                <a:solidFill>
                  <a:schemeClr val="hlink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  <a:hlinkClick r:id="rId4"/>
              </a:rPr>
              <a:t>worksheet</a:t>
            </a:r>
            <a:endParaRPr b="1" dirty="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20" b="1">
                <a:latin typeface="Love Ya Like A Sister"/>
                <a:ea typeface="Love Ya Like A Sister"/>
                <a:cs typeface="Love Ya Like A Sister"/>
                <a:sym typeface="Love Ya Like A Sister"/>
              </a:rPr>
              <a:t>Type Title Here…</a:t>
            </a:r>
            <a:endParaRPr sz="3120" b="1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23" name="Google Shape;123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Type Body Here…</a:t>
            </a:r>
            <a:endParaRPr sz="2500" b="1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20" b="1">
                <a:latin typeface="Love Ya Like A Sister"/>
                <a:ea typeface="Love Ya Like A Sister"/>
                <a:cs typeface="Love Ya Like A Sister"/>
                <a:sym typeface="Love Ya Like A Sister"/>
              </a:rPr>
              <a:t>Type Title Here…</a:t>
            </a:r>
            <a:endParaRPr sz="3120" b="1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29" name="Google Shape;129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Type Body Here…</a:t>
            </a:r>
            <a:endParaRPr sz="2500" b="1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20" b="1">
                <a:latin typeface="Love Ya Like A Sister"/>
                <a:ea typeface="Love Ya Like A Sister"/>
                <a:cs typeface="Love Ya Like A Sister"/>
                <a:sym typeface="Love Ya Like A Sister"/>
              </a:rPr>
              <a:t>Type Title Here…</a:t>
            </a:r>
            <a:endParaRPr sz="3120" b="1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35" name="Google Shape;135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Type Body Here…</a:t>
            </a:r>
            <a:endParaRPr sz="2500" b="1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20" b="1">
                <a:latin typeface="Love Ya Like A Sister"/>
                <a:ea typeface="Love Ya Like A Sister"/>
                <a:cs typeface="Love Ya Like A Sister"/>
                <a:sym typeface="Love Ya Like A Sister"/>
              </a:rPr>
              <a:t>Type Title Here…</a:t>
            </a:r>
            <a:endParaRPr sz="3120" b="1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41" name="Google Shape;141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Type Body Here…</a:t>
            </a:r>
            <a:endParaRPr sz="2500" b="1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20" b="1">
                <a:latin typeface="Love Ya Like A Sister"/>
                <a:ea typeface="Love Ya Like A Sister"/>
                <a:cs typeface="Love Ya Like A Sister"/>
                <a:sym typeface="Love Ya Like A Sister"/>
              </a:rPr>
              <a:t>Type Title Here…</a:t>
            </a:r>
            <a:endParaRPr sz="3120" b="1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47" name="Google Shape;14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Type Body Here…</a:t>
            </a:r>
            <a:endParaRPr sz="2500" b="1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20" b="1">
                <a:latin typeface="Love Ya Like A Sister"/>
                <a:ea typeface="Love Ya Like A Sister"/>
                <a:cs typeface="Love Ya Like A Sister"/>
                <a:sym typeface="Love Ya Like A Sister"/>
              </a:rPr>
              <a:t>Type Title Here…</a:t>
            </a:r>
            <a:endParaRPr sz="3120" b="1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53" name="Google Shape;153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 b="1" dirty="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Type Body Here…</a:t>
            </a:r>
            <a:endParaRPr sz="2500" b="1" dirty="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/>
        </p:nvSpPr>
        <p:spPr>
          <a:xfrm>
            <a:off x="303275" y="3760600"/>
            <a:ext cx="6077700" cy="11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Love Ya Like A Sister"/>
                <a:ea typeface="Love Ya Like A Sister"/>
                <a:cs typeface="Love Ya Like A Sister"/>
                <a:sym typeface="Love Ya Like A Sister"/>
              </a:rPr>
              <a:t>Do we get to keep library books forever? What happens if we lose our book?</a:t>
            </a:r>
            <a:endParaRPr sz="2500" b="1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/>
          <p:nvPr/>
        </p:nvSpPr>
        <p:spPr>
          <a:xfrm>
            <a:off x="2207824" y="2007600"/>
            <a:ext cx="6837563" cy="11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latin typeface="Love Ya Like A Sister"/>
                <a:ea typeface="Love Ya Like A Sister"/>
                <a:cs typeface="Love Ya Like A Sister"/>
                <a:sym typeface="Love Ya Like A Sister"/>
              </a:rPr>
              <a:t>In our library we have 4 sections:</a:t>
            </a:r>
            <a:endParaRPr sz="2500" b="1" dirty="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9144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ve Ya Like A Sister"/>
              <a:buAutoNum type="arabicPeriod"/>
            </a:pPr>
            <a:r>
              <a:rPr lang="en" sz="2500" b="1" dirty="0">
                <a:latin typeface="Love Ya Like A Sister"/>
                <a:ea typeface="Love Ya Like A Sister"/>
                <a:cs typeface="Love Ya Like A Sister"/>
                <a:sym typeface="Love Ya Like A Sister"/>
              </a:rPr>
              <a:t>Junior Fiction - Picture Books</a:t>
            </a:r>
            <a:endParaRPr sz="2500" b="1" dirty="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9144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ve Ya Like A Sister"/>
              <a:buAutoNum type="arabicPeriod"/>
            </a:pPr>
            <a:r>
              <a:rPr lang="en" sz="2500" b="1" dirty="0">
                <a:latin typeface="Love Ya Like A Sister"/>
                <a:ea typeface="Love Ya Like A Sister"/>
                <a:cs typeface="Love Ya Like A Sister"/>
                <a:sym typeface="Love Ya Like A Sister"/>
              </a:rPr>
              <a:t>Book Bites - Short Chapter Books</a:t>
            </a:r>
          </a:p>
          <a:p>
            <a:pPr marL="9144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ve Ya Like A Sister"/>
              <a:buAutoNum type="arabicPeriod"/>
            </a:pPr>
            <a:r>
              <a:rPr lang="en" sz="2500" b="1" dirty="0">
                <a:latin typeface="Love Ya Like A Sister"/>
                <a:ea typeface="Love Ya Like A Sister"/>
                <a:cs typeface="Love Ya Like A Sister"/>
                <a:sym typeface="Love Ya Like A Sister"/>
              </a:rPr>
              <a:t>Graphic Novels – Books in ‘comic’ form</a:t>
            </a:r>
            <a:endParaRPr sz="2500" b="1" dirty="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9144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ve Ya Like A Sister"/>
              <a:buAutoNum type="arabicPeriod"/>
            </a:pPr>
            <a:r>
              <a:rPr lang="en" sz="2500" b="1" dirty="0">
                <a:latin typeface="Love Ya Like A Sister"/>
                <a:ea typeface="Love Ya Like A Sister"/>
                <a:cs typeface="Love Ya Like A Sister"/>
                <a:sym typeface="Love Ya Like A Sister"/>
              </a:rPr>
              <a:t>Senior Fiction - Chapter Books</a:t>
            </a:r>
            <a:endParaRPr sz="2500" b="1" dirty="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9144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Love Ya Like A Sister"/>
              <a:buAutoNum type="arabicPeriod"/>
            </a:pPr>
            <a:r>
              <a:rPr lang="en" sz="2500" b="1" dirty="0">
                <a:latin typeface="Love Ya Like A Sister"/>
                <a:ea typeface="Love Ya Like A Sister"/>
                <a:cs typeface="Love Ya Like A Sister"/>
                <a:sym typeface="Love Ya Like A Sister"/>
              </a:rPr>
              <a:t>Nonfiction – A mixture of easy and higher level reading</a:t>
            </a:r>
            <a:endParaRPr sz="2500" b="1" dirty="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/>
        </p:nvSpPr>
        <p:spPr>
          <a:xfrm>
            <a:off x="448850" y="2007600"/>
            <a:ext cx="8443200" cy="11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latin typeface="Love Ya Like A Sister"/>
                <a:ea typeface="Love Ya Like A Sister"/>
                <a:cs typeface="Love Ya Like A Sister"/>
                <a:sym typeface="Love Ya Like A Sister"/>
              </a:rPr>
              <a:t>If we don’t want a book we picked up where do we put it? </a:t>
            </a:r>
            <a:endParaRPr sz="2500" b="1" dirty="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latin typeface="Love Ya Like A Sister"/>
                <a:ea typeface="Love Ya Like A Sister"/>
                <a:cs typeface="Love Ya Like A Sister"/>
                <a:sym typeface="Love Ya Like A Sister"/>
              </a:rPr>
              <a:t>How can we make sure it ends up in the correct spot?</a:t>
            </a:r>
            <a:endParaRPr sz="2500" b="1" dirty="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How do we put it back? </a:t>
            </a:r>
            <a:endParaRPr sz="2500" b="1" dirty="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/>
          <p:nvPr/>
        </p:nvSpPr>
        <p:spPr>
          <a:xfrm>
            <a:off x="350400" y="2092500"/>
            <a:ext cx="8443200" cy="11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Love Ya Like A Sister"/>
                <a:ea typeface="Love Ya Like A Sister"/>
                <a:cs typeface="Love Ya Like A Sister"/>
                <a:sym typeface="Love Ya Like A Sister"/>
              </a:rPr>
              <a:t>We have class once a week. Your books are due back each week. Not finished yet? Renew it for 1 more week!</a:t>
            </a:r>
            <a:endParaRPr sz="2500" b="1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/>
          <p:nvPr/>
        </p:nvSpPr>
        <p:spPr>
          <a:xfrm>
            <a:off x="3044850" y="2250200"/>
            <a:ext cx="5797200" cy="24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It’s time to checkout! A library book is not yours to borrow until you check it out at our checkout desk!</a:t>
            </a:r>
            <a:endParaRPr sz="2500" b="1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Where is our checkout desk?</a:t>
            </a:r>
            <a:endParaRPr sz="2500" b="1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/>
          <p:nvPr/>
        </p:nvSpPr>
        <p:spPr>
          <a:xfrm>
            <a:off x="289750" y="685325"/>
            <a:ext cx="2257800" cy="42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Love Ya Like A Sister"/>
                <a:ea typeface="Love Ya Like A Sister"/>
                <a:cs typeface="Love Ya Like A Sister"/>
                <a:sym typeface="Love Ya Like A Sister"/>
              </a:rPr>
              <a:t>What could happen if an animal gets ahold of our library book?</a:t>
            </a:r>
            <a:endParaRPr sz="2500" b="1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/>
          <p:nvPr/>
        </p:nvSpPr>
        <p:spPr>
          <a:xfrm>
            <a:off x="6658475" y="463950"/>
            <a:ext cx="2257800" cy="42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Love Ya Like A Sister"/>
                <a:ea typeface="Love Ya Like A Sister"/>
                <a:cs typeface="Love Ya Like A Sister"/>
                <a:sym typeface="Love Ya Like A Sister"/>
              </a:rPr>
              <a:t>What can messy foods do to our books?</a:t>
            </a:r>
            <a:endParaRPr sz="2500" b="1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Love Ya Like A Sister"/>
                <a:ea typeface="Love Ya Like A Sister"/>
                <a:cs typeface="Love Ya Like A Sister"/>
                <a:sym typeface="Love Ya Like A Sister"/>
              </a:rPr>
              <a:t>Think about allergies! We all share these books!</a:t>
            </a:r>
            <a:endParaRPr sz="2500" b="1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288</Words>
  <Application>Microsoft Macintosh PowerPoint</Application>
  <PresentationFormat>On-screen Show (16:9)</PresentationFormat>
  <Paragraphs>40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Love Ya Like A Sister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 Title Here…</vt:lpstr>
      <vt:lpstr>Type Title Here…</vt:lpstr>
      <vt:lpstr>Type Title Here…</vt:lpstr>
      <vt:lpstr>Type Title Here…</vt:lpstr>
      <vt:lpstr>Type Title Here…</vt:lpstr>
      <vt:lpstr>Type Title Here…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Judy Stephenson</cp:lastModifiedBy>
  <cp:revision>2</cp:revision>
  <dcterms:modified xsi:type="dcterms:W3CDTF">2024-01-27T19:45:55Z</dcterms:modified>
</cp:coreProperties>
</file>