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3.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5.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notesSlides/notesSlide6.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7.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notesSlides/notesSlide8.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9.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notesSlides/notesSlide10.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notesSlides/notesSlide12.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13.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notesSlides/notesSlide14.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15.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notesSlides/notesSlide16.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17.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notesSlides/notesSlide18.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19.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notesSlides/notesSlide20.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21.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notesSlides/notesSlide22.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23.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notesSlides/notesSlide24.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25.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notesSlides/notesSlide26.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27.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notesSlides/notesSlide28.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29.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notesSlides/notesSlide30.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31.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notesSlides/notesSlide32.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33.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notesSlides/notesSlide34.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35.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notesSlides/notesSlide36.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37.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notesSlides/notesSlide38.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39.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notesSlides/notesSlide40.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41.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notesSlides/notesSlide42.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43.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notesSlides/notesSlide44.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45.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notesSlides/notesSlide46.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47.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notesSlides/notesSlide48.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49.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notesSlides/notesSlide50.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51.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4"/>
  </p:notesMasterIdLst>
  <p:sldIdLst>
    <p:sldId id="324" r:id="rId2"/>
    <p:sldId id="350" r:id="rId3"/>
    <p:sldId id="256" r:id="rId4"/>
    <p:sldId id="325" r:id="rId5"/>
    <p:sldId id="304" r:id="rId6"/>
    <p:sldId id="326" r:id="rId7"/>
    <p:sldId id="305" r:id="rId8"/>
    <p:sldId id="327" r:id="rId9"/>
    <p:sldId id="306" r:id="rId10"/>
    <p:sldId id="328" r:id="rId11"/>
    <p:sldId id="307" r:id="rId12"/>
    <p:sldId id="329" r:id="rId13"/>
    <p:sldId id="289" r:id="rId14"/>
    <p:sldId id="330" r:id="rId15"/>
    <p:sldId id="309" r:id="rId16"/>
    <p:sldId id="331" r:id="rId17"/>
    <p:sldId id="310" r:id="rId18"/>
    <p:sldId id="332" r:id="rId19"/>
    <p:sldId id="311" r:id="rId20"/>
    <p:sldId id="333" r:id="rId21"/>
    <p:sldId id="308" r:id="rId22"/>
    <p:sldId id="334" r:id="rId23"/>
    <p:sldId id="268" r:id="rId24"/>
    <p:sldId id="335" r:id="rId25"/>
    <p:sldId id="312" r:id="rId26"/>
    <p:sldId id="336" r:id="rId27"/>
    <p:sldId id="313" r:id="rId28"/>
    <p:sldId id="337" r:id="rId29"/>
    <p:sldId id="314" r:id="rId30"/>
    <p:sldId id="338" r:id="rId31"/>
    <p:sldId id="315" r:id="rId32"/>
    <p:sldId id="339" r:id="rId33"/>
    <p:sldId id="266" r:id="rId34"/>
    <p:sldId id="340" r:id="rId35"/>
    <p:sldId id="316" r:id="rId36"/>
    <p:sldId id="341" r:id="rId37"/>
    <p:sldId id="317" r:id="rId38"/>
    <p:sldId id="342" r:id="rId39"/>
    <p:sldId id="318" r:id="rId40"/>
    <p:sldId id="343" r:id="rId41"/>
    <p:sldId id="319" r:id="rId42"/>
    <p:sldId id="344" r:id="rId43"/>
    <p:sldId id="265" r:id="rId44"/>
    <p:sldId id="345" r:id="rId45"/>
    <p:sldId id="320" r:id="rId46"/>
    <p:sldId id="349" r:id="rId47"/>
    <p:sldId id="321" r:id="rId48"/>
    <p:sldId id="346" r:id="rId49"/>
    <p:sldId id="322" r:id="rId50"/>
    <p:sldId id="347" r:id="rId51"/>
    <p:sldId id="323" r:id="rId52"/>
    <p:sldId id="348" r:id="rId53"/>
  </p:sldIdLst>
  <p:sldSz cx="8128000" cy="4572000"/>
  <p:notesSz cx="6858000" cy="9144000"/>
  <p:defaultTextStyle>
    <a:defPPr>
      <a:defRPr lang="en-US"/>
    </a:defPPr>
    <a:lvl1pPr marL="0" algn="l" defTabSz="526694" rtl="0" eaLnBrk="1" latinLnBrk="0" hangingPunct="1">
      <a:defRPr sz="1037" kern="1200">
        <a:solidFill>
          <a:schemeClr val="tx1"/>
        </a:solidFill>
        <a:latin typeface="+mn-lt"/>
        <a:ea typeface="+mn-ea"/>
        <a:cs typeface="+mn-cs"/>
      </a:defRPr>
    </a:lvl1pPr>
    <a:lvl2pPr marL="263347" algn="l" defTabSz="526694" rtl="0" eaLnBrk="1" latinLnBrk="0" hangingPunct="1">
      <a:defRPr sz="1037" kern="1200">
        <a:solidFill>
          <a:schemeClr val="tx1"/>
        </a:solidFill>
        <a:latin typeface="+mn-lt"/>
        <a:ea typeface="+mn-ea"/>
        <a:cs typeface="+mn-cs"/>
      </a:defRPr>
    </a:lvl2pPr>
    <a:lvl3pPr marL="526694" algn="l" defTabSz="526694" rtl="0" eaLnBrk="1" latinLnBrk="0" hangingPunct="1">
      <a:defRPr sz="1037" kern="1200">
        <a:solidFill>
          <a:schemeClr val="tx1"/>
        </a:solidFill>
        <a:latin typeface="+mn-lt"/>
        <a:ea typeface="+mn-ea"/>
        <a:cs typeface="+mn-cs"/>
      </a:defRPr>
    </a:lvl3pPr>
    <a:lvl4pPr marL="790042" algn="l" defTabSz="526694" rtl="0" eaLnBrk="1" latinLnBrk="0" hangingPunct="1">
      <a:defRPr sz="1037" kern="1200">
        <a:solidFill>
          <a:schemeClr val="tx1"/>
        </a:solidFill>
        <a:latin typeface="+mn-lt"/>
        <a:ea typeface="+mn-ea"/>
        <a:cs typeface="+mn-cs"/>
      </a:defRPr>
    </a:lvl4pPr>
    <a:lvl5pPr marL="1053389" algn="l" defTabSz="526694" rtl="0" eaLnBrk="1" latinLnBrk="0" hangingPunct="1">
      <a:defRPr sz="1037" kern="1200">
        <a:solidFill>
          <a:schemeClr val="tx1"/>
        </a:solidFill>
        <a:latin typeface="+mn-lt"/>
        <a:ea typeface="+mn-ea"/>
        <a:cs typeface="+mn-cs"/>
      </a:defRPr>
    </a:lvl5pPr>
    <a:lvl6pPr marL="1316736" algn="l" defTabSz="526694" rtl="0" eaLnBrk="1" latinLnBrk="0" hangingPunct="1">
      <a:defRPr sz="1037" kern="1200">
        <a:solidFill>
          <a:schemeClr val="tx1"/>
        </a:solidFill>
        <a:latin typeface="+mn-lt"/>
        <a:ea typeface="+mn-ea"/>
        <a:cs typeface="+mn-cs"/>
      </a:defRPr>
    </a:lvl6pPr>
    <a:lvl7pPr marL="1580083" algn="l" defTabSz="526694" rtl="0" eaLnBrk="1" latinLnBrk="0" hangingPunct="1">
      <a:defRPr sz="1037" kern="1200">
        <a:solidFill>
          <a:schemeClr val="tx1"/>
        </a:solidFill>
        <a:latin typeface="+mn-lt"/>
        <a:ea typeface="+mn-ea"/>
        <a:cs typeface="+mn-cs"/>
      </a:defRPr>
    </a:lvl7pPr>
    <a:lvl8pPr marL="1843430" algn="l" defTabSz="526694" rtl="0" eaLnBrk="1" latinLnBrk="0" hangingPunct="1">
      <a:defRPr sz="1037" kern="1200">
        <a:solidFill>
          <a:schemeClr val="tx1"/>
        </a:solidFill>
        <a:latin typeface="+mn-lt"/>
        <a:ea typeface="+mn-ea"/>
        <a:cs typeface="+mn-cs"/>
      </a:defRPr>
    </a:lvl8pPr>
    <a:lvl9pPr marL="2106778" algn="l" defTabSz="526694" rtl="0" eaLnBrk="1" latinLnBrk="0" hangingPunct="1">
      <a:defRPr sz="1037" kern="1200">
        <a:solidFill>
          <a:schemeClr val="tx1"/>
        </a:solidFill>
        <a:latin typeface="+mn-lt"/>
        <a:ea typeface="+mn-ea"/>
        <a:cs typeface="+mn-cs"/>
      </a:defRPr>
    </a:lvl9pPr>
  </p:defaultTextStyle>
  <p:extLst>
    <p:ext uri="{521415D9-36F7-43E2-AB2F-B90AF26B5E84}">
      <p14:sectionLst xmlns:p14="http://schemas.microsoft.com/office/powerpoint/2010/main">
        <p14:section name="Directions - Delete After Reading!" id="{BA6E897D-5B98-E14F-8879-E5E972200DC0}">
          <p14:sldIdLst/>
        </p14:section>
        <p14:section name="Main" id="{F1CDD1D9-3D88-2147-AD5A-377739F21FD4}">
          <p14:sldIdLst>
            <p14:sldId id="324"/>
            <p14:sldId id="350"/>
          </p14:sldIdLst>
        </p14:section>
        <p14:section name="Topic 1" id="{BBEF12A9-EF0E-144D-939F-0E6E5935624F}">
          <p14:sldIdLst>
            <p14:sldId id="256"/>
            <p14:sldId id="325"/>
            <p14:sldId id="304"/>
            <p14:sldId id="326"/>
            <p14:sldId id="305"/>
            <p14:sldId id="327"/>
            <p14:sldId id="306"/>
            <p14:sldId id="328"/>
            <p14:sldId id="307"/>
            <p14:sldId id="329"/>
          </p14:sldIdLst>
        </p14:section>
        <p14:section name="Topic 2" id="{EEC3F3AA-27F9-A245-85A5-B3EF6DB136DE}">
          <p14:sldIdLst>
            <p14:sldId id="289"/>
            <p14:sldId id="330"/>
            <p14:sldId id="309"/>
            <p14:sldId id="331"/>
            <p14:sldId id="310"/>
            <p14:sldId id="332"/>
            <p14:sldId id="311"/>
            <p14:sldId id="333"/>
            <p14:sldId id="308"/>
            <p14:sldId id="334"/>
          </p14:sldIdLst>
        </p14:section>
        <p14:section name="Topic 3" id="{C8C5D1A8-AF01-8041-96AC-81D8B6E88C44}">
          <p14:sldIdLst>
            <p14:sldId id="268"/>
            <p14:sldId id="335"/>
            <p14:sldId id="312"/>
            <p14:sldId id="336"/>
            <p14:sldId id="313"/>
            <p14:sldId id="337"/>
            <p14:sldId id="314"/>
            <p14:sldId id="338"/>
            <p14:sldId id="315"/>
            <p14:sldId id="339"/>
          </p14:sldIdLst>
        </p14:section>
        <p14:section name="Topic 4" id="{EFABD87E-DA01-9A41-9A31-DF73FE16B230}">
          <p14:sldIdLst>
            <p14:sldId id="266"/>
            <p14:sldId id="340"/>
            <p14:sldId id="316"/>
            <p14:sldId id="341"/>
            <p14:sldId id="317"/>
            <p14:sldId id="342"/>
            <p14:sldId id="318"/>
            <p14:sldId id="343"/>
            <p14:sldId id="319"/>
            <p14:sldId id="344"/>
          </p14:sldIdLst>
        </p14:section>
        <p14:section name="Topic 5" id="{0E14E09A-AECF-0943-AB19-4736204E847E}">
          <p14:sldIdLst>
            <p14:sldId id="265"/>
            <p14:sldId id="345"/>
            <p14:sldId id="320"/>
            <p14:sldId id="349"/>
            <p14:sldId id="321"/>
            <p14:sldId id="346"/>
            <p14:sldId id="322"/>
            <p14:sldId id="347"/>
            <p14:sldId id="323"/>
            <p14:sldId id="348"/>
          </p14:sldIdLst>
        </p14:section>
      </p14:sectionLst>
    </p:ext>
    <p:ext uri="{EFAFB233-063F-42B5-8137-9DF3F51BA10A}">
      <p15:sldGuideLst xmlns:p15="http://schemas.microsoft.com/office/powerpoint/2012/main">
        <p15:guide id="1" orient="horz" pos="1440" userDrawn="1">
          <p15:clr>
            <a:srgbClr val="A4A3A4"/>
          </p15:clr>
        </p15:guide>
        <p15:guide id="2" pos="25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Anne Feichter" initials="KF" lastIdx="1" clrIdx="0">
    <p:extLst>
      <p:ext uri="{19B8F6BF-5375-455C-9EA6-DF929625EA0E}">
        <p15:presenceInfo xmlns:p15="http://schemas.microsoft.com/office/powerpoint/2012/main" userId="7382073f677bea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D5FC"/>
    <a:srgbClr val="7BF6B8"/>
    <a:srgbClr val="FFEC3C"/>
    <a:srgbClr val="F4A833"/>
    <a:srgbClr val="E84EAD"/>
    <a:srgbClr val="C9785F"/>
    <a:srgbClr val="CF9583"/>
    <a:srgbClr val="87D1D2"/>
    <a:srgbClr val="4DA49A"/>
    <a:srgbClr val="2F6B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58"/>
    <p:restoredTop sz="95617"/>
  </p:normalViewPr>
  <p:slideViewPr>
    <p:cSldViewPr snapToGrid="0" snapToObjects="1" showGuides="1">
      <p:cViewPr>
        <p:scale>
          <a:sx n="120" d="100"/>
          <a:sy n="120" d="100"/>
        </p:scale>
        <p:origin x="2000" y="880"/>
      </p:cViewPr>
      <p:guideLst>
        <p:guide orient="horz" pos="1440"/>
        <p:guide pos="256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3BEBB-97A4-C54E-B395-3C1F8EBE01A4}" type="datetimeFigureOut">
              <a:rPr lang="en-US" smtClean="0"/>
              <a:t>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DB3F5-A327-9347-AB4A-121132B17393}" type="slidenum">
              <a:rPr lang="en-US" smtClean="0"/>
              <a:t>‹#›</a:t>
            </a:fld>
            <a:endParaRPr lang="en-US"/>
          </a:p>
        </p:txBody>
      </p:sp>
    </p:spTree>
    <p:extLst>
      <p:ext uri="{BB962C8B-B14F-4D97-AF65-F5344CB8AC3E}">
        <p14:creationId xmlns:p14="http://schemas.microsoft.com/office/powerpoint/2010/main" val="91471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main Game Page. The point buttons are linked to the questions and will disappear after the question is answered while in Presentation Mode. Edit the Topic headings to create categories. Edit the title to name this game. The calculator button links to the Scorekeeping Page.</a:t>
            </a:r>
          </a:p>
        </p:txBody>
      </p:sp>
      <p:sp>
        <p:nvSpPr>
          <p:cNvPr id="4" name="Slide Number Placeholder 3"/>
          <p:cNvSpPr>
            <a:spLocks noGrp="1"/>
          </p:cNvSpPr>
          <p:nvPr>
            <p:ph type="sldNum" sz="quarter" idx="5"/>
          </p:nvPr>
        </p:nvSpPr>
        <p:spPr/>
        <p:txBody>
          <a:bodyPr/>
          <a:lstStyle/>
          <a:p>
            <a:fld id="{809DB3F5-A327-9347-AB4A-121132B17393}" type="slidenum">
              <a:rPr lang="en-US" smtClean="0"/>
              <a:t>1</a:t>
            </a:fld>
            <a:endParaRPr lang="en-US"/>
          </a:p>
        </p:txBody>
      </p:sp>
    </p:spTree>
    <p:extLst>
      <p:ext uri="{BB962C8B-B14F-4D97-AF65-F5344CB8AC3E}">
        <p14:creationId xmlns:p14="http://schemas.microsoft.com/office/powerpoint/2010/main" val="15618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1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10</a:t>
            </a:fld>
            <a:endParaRPr lang="en-US"/>
          </a:p>
        </p:txBody>
      </p:sp>
    </p:spTree>
    <p:extLst>
      <p:ext uri="{BB962C8B-B14F-4D97-AF65-F5344CB8AC3E}">
        <p14:creationId xmlns:p14="http://schemas.microsoft.com/office/powerpoint/2010/main" val="159086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1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11</a:t>
            </a:fld>
            <a:endParaRPr lang="en-US"/>
          </a:p>
        </p:txBody>
      </p:sp>
    </p:spTree>
    <p:extLst>
      <p:ext uri="{BB962C8B-B14F-4D97-AF65-F5344CB8AC3E}">
        <p14:creationId xmlns:p14="http://schemas.microsoft.com/office/powerpoint/2010/main" val="533119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1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12</a:t>
            </a:fld>
            <a:endParaRPr lang="en-US"/>
          </a:p>
        </p:txBody>
      </p:sp>
    </p:spTree>
    <p:extLst>
      <p:ext uri="{BB962C8B-B14F-4D97-AF65-F5344CB8AC3E}">
        <p14:creationId xmlns:p14="http://schemas.microsoft.com/office/powerpoint/2010/main" val="234170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2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13</a:t>
            </a:fld>
            <a:endParaRPr lang="en-US"/>
          </a:p>
        </p:txBody>
      </p:sp>
    </p:spTree>
    <p:extLst>
      <p:ext uri="{BB962C8B-B14F-4D97-AF65-F5344CB8AC3E}">
        <p14:creationId xmlns:p14="http://schemas.microsoft.com/office/powerpoint/2010/main" val="85264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2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14</a:t>
            </a:fld>
            <a:endParaRPr lang="en-US"/>
          </a:p>
        </p:txBody>
      </p:sp>
    </p:spTree>
    <p:extLst>
      <p:ext uri="{BB962C8B-B14F-4D97-AF65-F5344CB8AC3E}">
        <p14:creationId xmlns:p14="http://schemas.microsoft.com/office/powerpoint/2010/main" val="57861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2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15</a:t>
            </a:fld>
            <a:endParaRPr lang="en-US"/>
          </a:p>
        </p:txBody>
      </p:sp>
    </p:spTree>
    <p:extLst>
      <p:ext uri="{BB962C8B-B14F-4D97-AF65-F5344CB8AC3E}">
        <p14:creationId xmlns:p14="http://schemas.microsoft.com/office/powerpoint/2010/main" val="2675537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2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16</a:t>
            </a:fld>
            <a:endParaRPr lang="en-US"/>
          </a:p>
        </p:txBody>
      </p:sp>
    </p:spTree>
    <p:extLst>
      <p:ext uri="{BB962C8B-B14F-4D97-AF65-F5344CB8AC3E}">
        <p14:creationId xmlns:p14="http://schemas.microsoft.com/office/powerpoint/2010/main" val="2437958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2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17</a:t>
            </a:fld>
            <a:endParaRPr lang="en-US"/>
          </a:p>
        </p:txBody>
      </p:sp>
    </p:spTree>
    <p:extLst>
      <p:ext uri="{BB962C8B-B14F-4D97-AF65-F5344CB8AC3E}">
        <p14:creationId xmlns:p14="http://schemas.microsoft.com/office/powerpoint/2010/main" val="1411334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2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18</a:t>
            </a:fld>
            <a:endParaRPr lang="en-US"/>
          </a:p>
        </p:txBody>
      </p:sp>
    </p:spTree>
    <p:extLst>
      <p:ext uri="{BB962C8B-B14F-4D97-AF65-F5344CB8AC3E}">
        <p14:creationId xmlns:p14="http://schemas.microsoft.com/office/powerpoint/2010/main" val="2738333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2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19</a:t>
            </a:fld>
            <a:endParaRPr lang="en-US"/>
          </a:p>
        </p:txBody>
      </p:sp>
    </p:spTree>
    <p:extLst>
      <p:ext uri="{BB962C8B-B14F-4D97-AF65-F5344CB8AC3E}">
        <p14:creationId xmlns:p14="http://schemas.microsoft.com/office/powerpoint/2010/main" val="322325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page to calculate and record team scores. There are text boxes included for Team Names. Be sure to name your teams before you start playing. Click on the digits to enter in your score. Refer back to this page throughout the game to keep track of the scores. The back button takes you back to the main game page. WARNING: if you exit “Presentation Mode” your scores will zero out.</a:t>
            </a:r>
          </a:p>
        </p:txBody>
      </p:sp>
      <p:sp>
        <p:nvSpPr>
          <p:cNvPr id="4" name="Slide Number Placeholder 3"/>
          <p:cNvSpPr>
            <a:spLocks noGrp="1"/>
          </p:cNvSpPr>
          <p:nvPr>
            <p:ph type="sldNum" sz="quarter" idx="5"/>
          </p:nvPr>
        </p:nvSpPr>
        <p:spPr/>
        <p:txBody>
          <a:bodyPr/>
          <a:lstStyle/>
          <a:p>
            <a:fld id="{809DB3F5-A327-9347-AB4A-121132B17393}" type="slidenum">
              <a:rPr lang="en-US" smtClean="0"/>
              <a:t>2</a:t>
            </a:fld>
            <a:endParaRPr lang="en-US"/>
          </a:p>
        </p:txBody>
      </p:sp>
    </p:spTree>
    <p:extLst>
      <p:ext uri="{BB962C8B-B14F-4D97-AF65-F5344CB8AC3E}">
        <p14:creationId xmlns:p14="http://schemas.microsoft.com/office/powerpoint/2010/main" val="306697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2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20</a:t>
            </a:fld>
            <a:endParaRPr lang="en-US"/>
          </a:p>
        </p:txBody>
      </p:sp>
    </p:spTree>
    <p:extLst>
      <p:ext uri="{BB962C8B-B14F-4D97-AF65-F5344CB8AC3E}">
        <p14:creationId xmlns:p14="http://schemas.microsoft.com/office/powerpoint/2010/main" val="842035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1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21</a:t>
            </a:fld>
            <a:endParaRPr lang="en-US"/>
          </a:p>
        </p:txBody>
      </p:sp>
    </p:spTree>
    <p:extLst>
      <p:ext uri="{BB962C8B-B14F-4D97-AF65-F5344CB8AC3E}">
        <p14:creationId xmlns:p14="http://schemas.microsoft.com/office/powerpoint/2010/main" val="537693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2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22</a:t>
            </a:fld>
            <a:endParaRPr lang="en-US"/>
          </a:p>
        </p:txBody>
      </p:sp>
    </p:spTree>
    <p:extLst>
      <p:ext uri="{BB962C8B-B14F-4D97-AF65-F5344CB8AC3E}">
        <p14:creationId xmlns:p14="http://schemas.microsoft.com/office/powerpoint/2010/main" val="3223032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3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23</a:t>
            </a:fld>
            <a:endParaRPr lang="en-US"/>
          </a:p>
        </p:txBody>
      </p:sp>
    </p:spTree>
    <p:extLst>
      <p:ext uri="{BB962C8B-B14F-4D97-AF65-F5344CB8AC3E}">
        <p14:creationId xmlns:p14="http://schemas.microsoft.com/office/powerpoint/2010/main" val="2698124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3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24</a:t>
            </a:fld>
            <a:endParaRPr lang="en-US"/>
          </a:p>
        </p:txBody>
      </p:sp>
    </p:spTree>
    <p:extLst>
      <p:ext uri="{BB962C8B-B14F-4D97-AF65-F5344CB8AC3E}">
        <p14:creationId xmlns:p14="http://schemas.microsoft.com/office/powerpoint/2010/main" val="567261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3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25</a:t>
            </a:fld>
            <a:endParaRPr lang="en-US"/>
          </a:p>
        </p:txBody>
      </p:sp>
    </p:spTree>
    <p:extLst>
      <p:ext uri="{BB962C8B-B14F-4D97-AF65-F5344CB8AC3E}">
        <p14:creationId xmlns:p14="http://schemas.microsoft.com/office/powerpoint/2010/main" val="1844024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3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26</a:t>
            </a:fld>
            <a:endParaRPr lang="en-US"/>
          </a:p>
        </p:txBody>
      </p:sp>
    </p:spTree>
    <p:extLst>
      <p:ext uri="{BB962C8B-B14F-4D97-AF65-F5344CB8AC3E}">
        <p14:creationId xmlns:p14="http://schemas.microsoft.com/office/powerpoint/2010/main" val="3123213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3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27</a:t>
            </a:fld>
            <a:endParaRPr lang="en-US"/>
          </a:p>
        </p:txBody>
      </p:sp>
    </p:spTree>
    <p:extLst>
      <p:ext uri="{BB962C8B-B14F-4D97-AF65-F5344CB8AC3E}">
        <p14:creationId xmlns:p14="http://schemas.microsoft.com/office/powerpoint/2010/main" val="597872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3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28</a:t>
            </a:fld>
            <a:endParaRPr lang="en-US"/>
          </a:p>
        </p:txBody>
      </p:sp>
    </p:spTree>
    <p:extLst>
      <p:ext uri="{BB962C8B-B14F-4D97-AF65-F5344CB8AC3E}">
        <p14:creationId xmlns:p14="http://schemas.microsoft.com/office/powerpoint/2010/main" val="3737628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3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29</a:t>
            </a:fld>
            <a:endParaRPr lang="en-US"/>
          </a:p>
        </p:txBody>
      </p:sp>
    </p:spTree>
    <p:extLst>
      <p:ext uri="{BB962C8B-B14F-4D97-AF65-F5344CB8AC3E}">
        <p14:creationId xmlns:p14="http://schemas.microsoft.com/office/powerpoint/2010/main" val="353168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text box to enter your question. You can edit the text “Topic 1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3</a:t>
            </a:fld>
            <a:endParaRPr lang="en-US"/>
          </a:p>
        </p:txBody>
      </p:sp>
    </p:spTree>
    <p:extLst>
      <p:ext uri="{BB962C8B-B14F-4D97-AF65-F5344CB8AC3E}">
        <p14:creationId xmlns:p14="http://schemas.microsoft.com/office/powerpoint/2010/main" val="542806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3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30</a:t>
            </a:fld>
            <a:endParaRPr lang="en-US"/>
          </a:p>
        </p:txBody>
      </p:sp>
    </p:spTree>
    <p:extLst>
      <p:ext uri="{BB962C8B-B14F-4D97-AF65-F5344CB8AC3E}">
        <p14:creationId xmlns:p14="http://schemas.microsoft.com/office/powerpoint/2010/main" val="1623276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3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31</a:t>
            </a:fld>
            <a:endParaRPr lang="en-US"/>
          </a:p>
        </p:txBody>
      </p:sp>
    </p:spTree>
    <p:extLst>
      <p:ext uri="{BB962C8B-B14F-4D97-AF65-F5344CB8AC3E}">
        <p14:creationId xmlns:p14="http://schemas.microsoft.com/office/powerpoint/2010/main" val="1705456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3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32</a:t>
            </a:fld>
            <a:endParaRPr lang="en-US"/>
          </a:p>
        </p:txBody>
      </p:sp>
    </p:spTree>
    <p:extLst>
      <p:ext uri="{BB962C8B-B14F-4D97-AF65-F5344CB8AC3E}">
        <p14:creationId xmlns:p14="http://schemas.microsoft.com/office/powerpoint/2010/main" val="3019239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4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33</a:t>
            </a:fld>
            <a:endParaRPr lang="en-US"/>
          </a:p>
        </p:txBody>
      </p:sp>
    </p:spTree>
    <p:extLst>
      <p:ext uri="{BB962C8B-B14F-4D97-AF65-F5344CB8AC3E}">
        <p14:creationId xmlns:p14="http://schemas.microsoft.com/office/powerpoint/2010/main" val="2632033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4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34</a:t>
            </a:fld>
            <a:endParaRPr lang="en-US"/>
          </a:p>
        </p:txBody>
      </p:sp>
    </p:spTree>
    <p:extLst>
      <p:ext uri="{BB962C8B-B14F-4D97-AF65-F5344CB8AC3E}">
        <p14:creationId xmlns:p14="http://schemas.microsoft.com/office/powerpoint/2010/main" val="2879420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4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35</a:t>
            </a:fld>
            <a:endParaRPr lang="en-US"/>
          </a:p>
        </p:txBody>
      </p:sp>
    </p:spTree>
    <p:extLst>
      <p:ext uri="{BB962C8B-B14F-4D97-AF65-F5344CB8AC3E}">
        <p14:creationId xmlns:p14="http://schemas.microsoft.com/office/powerpoint/2010/main" val="1385431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4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36</a:t>
            </a:fld>
            <a:endParaRPr lang="en-US"/>
          </a:p>
        </p:txBody>
      </p:sp>
    </p:spTree>
    <p:extLst>
      <p:ext uri="{BB962C8B-B14F-4D97-AF65-F5344CB8AC3E}">
        <p14:creationId xmlns:p14="http://schemas.microsoft.com/office/powerpoint/2010/main" val="4146550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4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37</a:t>
            </a:fld>
            <a:endParaRPr lang="en-US"/>
          </a:p>
        </p:txBody>
      </p:sp>
    </p:spTree>
    <p:extLst>
      <p:ext uri="{BB962C8B-B14F-4D97-AF65-F5344CB8AC3E}">
        <p14:creationId xmlns:p14="http://schemas.microsoft.com/office/powerpoint/2010/main" val="660150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4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38</a:t>
            </a:fld>
            <a:endParaRPr lang="en-US"/>
          </a:p>
        </p:txBody>
      </p:sp>
    </p:spTree>
    <p:extLst>
      <p:ext uri="{BB962C8B-B14F-4D97-AF65-F5344CB8AC3E}">
        <p14:creationId xmlns:p14="http://schemas.microsoft.com/office/powerpoint/2010/main" val="2967920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4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39</a:t>
            </a:fld>
            <a:endParaRPr lang="en-US"/>
          </a:p>
        </p:txBody>
      </p:sp>
    </p:spTree>
    <p:extLst>
      <p:ext uri="{BB962C8B-B14F-4D97-AF65-F5344CB8AC3E}">
        <p14:creationId xmlns:p14="http://schemas.microsoft.com/office/powerpoint/2010/main" val="383559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1 Answer” to match the category on the main page. The answer box is linked to the answer slide. The back button links back to the main page. The calculator button links to the calculate your score page.</a:t>
            </a:r>
          </a:p>
          <a:p>
            <a:endParaRPr lang="en-US" dirty="0"/>
          </a:p>
        </p:txBody>
      </p:sp>
      <p:sp>
        <p:nvSpPr>
          <p:cNvPr id="4" name="Slide Number Placeholder 3"/>
          <p:cNvSpPr>
            <a:spLocks noGrp="1"/>
          </p:cNvSpPr>
          <p:nvPr>
            <p:ph type="sldNum" sz="quarter" idx="5"/>
          </p:nvPr>
        </p:nvSpPr>
        <p:spPr/>
        <p:txBody>
          <a:bodyPr/>
          <a:lstStyle/>
          <a:p>
            <a:fld id="{809DB3F5-A327-9347-AB4A-121132B17393}" type="slidenum">
              <a:rPr lang="en-US" smtClean="0"/>
              <a:t>4</a:t>
            </a:fld>
            <a:endParaRPr lang="en-US"/>
          </a:p>
        </p:txBody>
      </p:sp>
    </p:spTree>
    <p:extLst>
      <p:ext uri="{BB962C8B-B14F-4D97-AF65-F5344CB8AC3E}">
        <p14:creationId xmlns:p14="http://schemas.microsoft.com/office/powerpoint/2010/main" val="2582422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4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40</a:t>
            </a:fld>
            <a:endParaRPr lang="en-US"/>
          </a:p>
        </p:txBody>
      </p:sp>
    </p:spTree>
    <p:extLst>
      <p:ext uri="{BB962C8B-B14F-4D97-AF65-F5344CB8AC3E}">
        <p14:creationId xmlns:p14="http://schemas.microsoft.com/office/powerpoint/2010/main" val="1504596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4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41</a:t>
            </a:fld>
            <a:endParaRPr lang="en-US"/>
          </a:p>
        </p:txBody>
      </p:sp>
    </p:spTree>
    <p:extLst>
      <p:ext uri="{BB962C8B-B14F-4D97-AF65-F5344CB8AC3E}">
        <p14:creationId xmlns:p14="http://schemas.microsoft.com/office/powerpoint/2010/main" val="3694522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4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42</a:t>
            </a:fld>
            <a:endParaRPr lang="en-US"/>
          </a:p>
        </p:txBody>
      </p:sp>
    </p:spTree>
    <p:extLst>
      <p:ext uri="{BB962C8B-B14F-4D97-AF65-F5344CB8AC3E}">
        <p14:creationId xmlns:p14="http://schemas.microsoft.com/office/powerpoint/2010/main" val="2436079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5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43</a:t>
            </a:fld>
            <a:endParaRPr lang="en-US"/>
          </a:p>
        </p:txBody>
      </p:sp>
    </p:spTree>
    <p:extLst>
      <p:ext uri="{BB962C8B-B14F-4D97-AF65-F5344CB8AC3E}">
        <p14:creationId xmlns:p14="http://schemas.microsoft.com/office/powerpoint/2010/main" val="3866259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5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44</a:t>
            </a:fld>
            <a:endParaRPr lang="en-US"/>
          </a:p>
        </p:txBody>
      </p:sp>
    </p:spTree>
    <p:extLst>
      <p:ext uri="{BB962C8B-B14F-4D97-AF65-F5344CB8AC3E}">
        <p14:creationId xmlns:p14="http://schemas.microsoft.com/office/powerpoint/2010/main" val="340016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5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45</a:t>
            </a:fld>
            <a:endParaRPr lang="en-US"/>
          </a:p>
        </p:txBody>
      </p:sp>
    </p:spTree>
    <p:extLst>
      <p:ext uri="{BB962C8B-B14F-4D97-AF65-F5344CB8AC3E}">
        <p14:creationId xmlns:p14="http://schemas.microsoft.com/office/powerpoint/2010/main" val="1185573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5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46</a:t>
            </a:fld>
            <a:endParaRPr lang="en-US"/>
          </a:p>
        </p:txBody>
      </p:sp>
    </p:spTree>
    <p:extLst>
      <p:ext uri="{BB962C8B-B14F-4D97-AF65-F5344CB8AC3E}">
        <p14:creationId xmlns:p14="http://schemas.microsoft.com/office/powerpoint/2010/main" val="1967908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5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47</a:t>
            </a:fld>
            <a:endParaRPr lang="en-US"/>
          </a:p>
        </p:txBody>
      </p:sp>
    </p:spTree>
    <p:extLst>
      <p:ext uri="{BB962C8B-B14F-4D97-AF65-F5344CB8AC3E}">
        <p14:creationId xmlns:p14="http://schemas.microsoft.com/office/powerpoint/2010/main" val="15432693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5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48</a:t>
            </a:fld>
            <a:endParaRPr lang="en-US"/>
          </a:p>
        </p:txBody>
      </p:sp>
    </p:spTree>
    <p:extLst>
      <p:ext uri="{BB962C8B-B14F-4D97-AF65-F5344CB8AC3E}">
        <p14:creationId xmlns:p14="http://schemas.microsoft.com/office/powerpoint/2010/main" val="1627228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5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49</a:t>
            </a:fld>
            <a:endParaRPr lang="en-US"/>
          </a:p>
        </p:txBody>
      </p:sp>
    </p:spTree>
    <p:extLst>
      <p:ext uri="{BB962C8B-B14F-4D97-AF65-F5344CB8AC3E}">
        <p14:creationId xmlns:p14="http://schemas.microsoft.com/office/powerpoint/2010/main" val="3356737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1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5</a:t>
            </a:fld>
            <a:endParaRPr lang="en-US"/>
          </a:p>
        </p:txBody>
      </p:sp>
    </p:spTree>
    <p:extLst>
      <p:ext uri="{BB962C8B-B14F-4D97-AF65-F5344CB8AC3E}">
        <p14:creationId xmlns:p14="http://schemas.microsoft.com/office/powerpoint/2010/main" val="9857222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5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50</a:t>
            </a:fld>
            <a:endParaRPr lang="en-US"/>
          </a:p>
        </p:txBody>
      </p:sp>
    </p:spTree>
    <p:extLst>
      <p:ext uri="{BB962C8B-B14F-4D97-AF65-F5344CB8AC3E}">
        <p14:creationId xmlns:p14="http://schemas.microsoft.com/office/powerpoint/2010/main" val="3983849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5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51</a:t>
            </a:fld>
            <a:endParaRPr lang="en-US"/>
          </a:p>
        </p:txBody>
      </p:sp>
    </p:spTree>
    <p:extLst>
      <p:ext uri="{BB962C8B-B14F-4D97-AF65-F5344CB8AC3E}">
        <p14:creationId xmlns:p14="http://schemas.microsoft.com/office/powerpoint/2010/main" val="3136074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5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52</a:t>
            </a:fld>
            <a:endParaRPr lang="en-US"/>
          </a:p>
        </p:txBody>
      </p:sp>
    </p:spTree>
    <p:extLst>
      <p:ext uri="{BB962C8B-B14F-4D97-AF65-F5344CB8AC3E}">
        <p14:creationId xmlns:p14="http://schemas.microsoft.com/office/powerpoint/2010/main" val="378008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1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6</a:t>
            </a:fld>
            <a:endParaRPr lang="en-US"/>
          </a:p>
        </p:txBody>
      </p:sp>
    </p:spTree>
    <p:extLst>
      <p:ext uri="{BB962C8B-B14F-4D97-AF65-F5344CB8AC3E}">
        <p14:creationId xmlns:p14="http://schemas.microsoft.com/office/powerpoint/2010/main" val="385185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1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7</a:t>
            </a:fld>
            <a:endParaRPr lang="en-US"/>
          </a:p>
        </p:txBody>
      </p:sp>
    </p:spTree>
    <p:extLst>
      <p:ext uri="{BB962C8B-B14F-4D97-AF65-F5344CB8AC3E}">
        <p14:creationId xmlns:p14="http://schemas.microsoft.com/office/powerpoint/2010/main" val="3031208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answer. You can edit the text “Topic 1 Answer”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8</a:t>
            </a:fld>
            <a:endParaRPr lang="en-US"/>
          </a:p>
        </p:txBody>
      </p:sp>
    </p:spTree>
    <p:extLst>
      <p:ext uri="{BB962C8B-B14F-4D97-AF65-F5344CB8AC3E}">
        <p14:creationId xmlns:p14="http://schemas.microsoft.com/office/powerpoint/2010/main" val="187689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text box to enter your question. You can edit the text “Topic 1 Question” to match the category on the main page. The answer box is linked to the answer slide. The back button links back to the main page. The calculator button links to the calculate your score page.</a:t>
            </a:r>
          </a:p>
        </p:txBody>
      </p:sp>
      <p:sp>
        <p:nvSpPr>
          <p:cNvPr id="4" name="Slide Number Placeholder 3"/>
          <p:cNvSpPr>
            <a:spLocks noGrp="1"/>
          </p:cNvSpPr>
          <p:nvPr>
            <p:ph type="sldNum" sz="quarter" idx="5"/>
          </p:nvPr>
        </p:nvSpPr>
        <p:spPr/>
        <p:txBody>
          <a:bodyPr/>
          <a:lstStyle/>
          <a:p>
            <a:fld id="{809DB3F5-A327-9347-AB4A-121132B17393}" type="slidenum">
              <a:rPr lang="en-US" smtClean="0"/>
              <a:t>9</a:t>
            </a:fld>
            <a:endParaRPr lang="en-US"/>
          </a:p>
        </p:txBody>
      </p:sp>
    </p:spTree>
    <p:extLst>
      <p:ext uri="{BB962C8B-B14F-4D97-AF65-F5344CB8AC3E}">
        <p14:creationId xmlns:p14="http://schemas.microsoft.com/office/powerpoint/2010/main" val="72589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748242"/>
            <a:ext cx="6096000" cy="1591733"/>
          </a:xfrm>
        </p:spPr>
        <p:txBody>
          <a:bodyPr anchor="b"/>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1016000" y="2401359"/>
            <a:ext cx="6096000" cy="1103841"/>
          </a:xfrm>
        </p:spPr>
        <p:txBody>
          <a:bodyPr/>
          <a:lstStyle>
            <a:lvl1pPr marL="0" indent="0" algn="ctr">
              <a:buNone/>
              <a:defRPr sz="1600"/>
            </a:lvl1pPr>
            <a:lvl2pPr marL="304815" indent="0" algn="ctr">
              <a:buNone/>
              <a:defRPr sz="1333"/>
            </a:lvl2pPr>
            <a:lvl3pPr marL="609630" indent="0" algn="ctr">
              <a:buNone/>
              <a:defRPr sz="1200"/>
            </a:lvl3pPr>
            <a:lvl4pPr marL="914446" indent="0" algn="ctr">
              <a:buNone/>
              <a:defRPr sz="1067"/>
            </a:lvl4pPr>
            <a:lvl5pPr marL="1219261" indent="0" algn="ctr">
              <a:buNone/>
              <a:defRPr sz="1067"/>
            </a:lvl5pPr>
            <a:lvl6pPr marL="1524076" indent="0" algn="ctr">
              <a:buNone/>
              <a:defRPr sz="1067"/>
            </a:lvl6pPr>
            <a:lvl7pPr marL="1828891" indent="0" algn="ctr">
              <a:buNone/>
              <a:defRPr sz="1067"/>
            </a:lvl7pPr>
            <a:lvl8pPr marL="2133707" indent="0" algn="ctr">
              <a:buNone/>
              <a:defRPr sz="1067"/>
            </a:lvl8pPr>
            <a:lvl9pPr marL="2438522" indent="0" algn="ctr">
              <a:buNone/>
              <a:defRPr sz="10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CC5606-61ED-814C-88E9-679E41B26B15}" type="datetimeFigureOut">
              <a:rPr lang="en-US" smtClean="0"/>
              <a:t>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68A4F-5FB4-5249-8C8C-B8B53FA881EE}" type="slidenum">
              <a:rPr lang="en-US" smtClean="0"/>
              <a:t>‹#›</a:t>
            </a:fld>
            <a:endParaRPr lang="en-US"/>
          </a:p>
        </p:txBody>
      </p:sp>
    </p:spTree>
    <p:extLst>
      <p:ext uri="{BB962C8B-B14F-4D97-AF65-F5344CB8AC3E}">
        <p14:creationId xmlns:p14="http://schemas.microsoft.com/office/powerpoint/2010/main" val="255485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5606-61ED-814C-88E9-679E41B26B15}" type="datetimeFigureOut">
              <a:rPr lang="en-US" smtClean="0"/>
              <a:t>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68A4F-5FB4-5249-8C8C-B8B53FA881EE}" type="slidenum">
              <a:rPr lang="en-US" smtClean="0"/>
              <a:t>‹#›</a:t>
            </a:fld>
            <a:endParaRPr lang="en-US"/>
          </a:p>
        </p:txBody>
      </p:sp>
    </p:spTree>
    <p:extLst>
      <p:ext uri="{BB962C8B-B14F-4D97-AF65-F5344CB8AC3E}">
        <p14:creationId xmlns:p14="http://schemas.microsoft.com/office/powerpoint/2010/main" val="384117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6600" y="243417"/>
            <a:ext cx="1752600" cy="38745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800" y="243417"/>
            <a:ext cx="5156200" cy="38745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5606-61ED-814C-88E9-679E41B26B15}" type="datetimeFigureOut">
              <a:rPr lang="en-US" smtClean="0"/>
              <a:t>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68A4F-5FB4-5249-8C8C-B8B53FA881EE}" type="slidenum">
              <a:rPr lang="en-US" smtClean="0"/>
              <a:t>‹#›</a:t>
            </a:fld>
            <a:endParaRPr lang="en-US"/>
          </a:p>
        </p:txBody>
      </p:sp>
    </p:spTree>
    <p:extLst>
      <p:ext uri="{BB962C8B-B14F-4D97-AF65-F5344CB8AC3E}">
        <p14:creationId xmlns:p14="http://schemas.microsoft.com/office/powerpoint/2010/main" val="195773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5606-61ED-814C-88E9-679E41B26B15}" type="datetimeFigureOut">
              <a:rPr lang="en-US" smtClean="0"/>
              <a:t>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68A4F-5FB4-5249-8C8C-B8B53FA881EE}" type="slidenum">
              <a:rPr lang="en-US" smtClean="0"/>
              <a:t>‹#›</a:t>
            </a:fld>
            <a:endParaRPr lang="en-US"/>
          </a:p>
        </p:txBody>
      </p:sp>
    </p:spTree>
    <p:extLst>
      <p:ext uri="{BB962C8B-B14F-4D97-AF65-F5344CB8AC3E}">
        <p14:creationId xmlns:p14="http://schemas.microsoft.com/office/powerpoint/2010/main" val="397029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4567" y="1139826"/>
            <a:ext cx="7010400" cy="1901825"/>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554567" y="3059642"/>
            <a:ext cx="7010400" cy="1000125"/>
          </a:xfrm>
        </p:spPr>
        <p:txBody>
          <a:bodyPr/>
          <a:lstStyle>
            <a:lvl1pPr marL="0" indent="0">
              <a:buNone/>
              <a:defRPr sz="1600">
                <a:solidFill>
                  <a:schemeClr val="tx1">
                    <a:tint val="75000"/>
                  </a:schemeClr>
                </a:solidFill>
              </a:defRPr>
            </a:lvl1pPr>
            <a:lvl2pPr marL="304815" indent="0">
              <a:buNone/>
              <a:defRPr sz="1333">
                <a:solidFill>
                  <a:schemeClr val="tx1">
                    <a:tint val="75000"/>
                  </a:schemeClr>
                </a:solidFill>
              </a:defRPr>
            </a:lvl2pPr>
            <a:lvl3pPr marL="609630" indent="0">
              <a:buNone/>
              <a:defRPr sz="1200">
                <a:solidFill>
                  <a:schemeClr val="tx1">
                    <a:tint val="75000"/>
                  </a:schemeClr>
                </a:solidFill>
              </a:defRPr>
            </a:lvl3pPr>
            <a:lvl4pPr marL="914446" indent="0">
              <a:buNone/>
              <a:defRPr sz="1067">
                <a:solidFill>
                  <a:schemeClr val="tx1">
                    <a:tint val="75000"/>
                  </a:schemeClr>
                </a:solidFill>
              </a:defRPr>
            </a:lvl4pPr>
            <a:lvl5pPr marL="1219261" indent="0">
              <a:buNone/>
              <a:defRPr sz="1067">
                <a:solidFill>
                  <a:schemeClr val="tx1">
                    <a:tint val="75000"/>
                  </a:schemeClr>
                </a:solidFill>
              </a:defRPr>
            </a:lvl5pPr>
            <a:lvl6pPr marL="1524076" indent="0">
              <a:buNone/>
              <a:defRPr sz="1067">
                <a:solidFill>
                  <a:schemeClr val="tx1">
                    <a:tint val="75000"/>
                  </a:schemeClr>
                </a:solidFill>
              </a:defRPr>
            </a:lvl6pPr>
            <a:lvl7pPr marL="1828891" indent="0">
              <a:buNone/>
              <a:defRPr sz="1067">
                <a:solidFill>
                  <a:schemeClr val="tx1">
                    <a:tint val="75000"/>
                  </a:schemeClr>
                </a:solidFill>
              </a:defRPr>
            </a:lvl7pPr>
            <a:lvl8pPr marL="2133707" indent="0">
              <a:buNone/>
              <a:defRPr sz="1067">
                <a:solidFill>
                  <a:schemeClr val="tx1">
                    <a:tint val="75000"/>
                  </a:schemeClr>
                </a:solidFill>
              </a:defRPr>
            </a:lvl8pPr>
            <a:lvl9pPr marL="2438522" indent="0">
              <a:buNone/>
              <a:defRPr sz="10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CC5606-61ED-814C-88E9-679E41B26B15}" type="datetimeFigureOut">
              <a:rPr lang="en-US" smtClean="0"/>
              <a:t>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68A4F-5FB4-5249-8C8C-B8B53FA881EE}" type="slidenum">
              <a:rPr lang="en-US" smtClean="0"/>
              <a:t>‹#›</a:t>
            </a:fld>
            <a:endParaRPr lang="en-US"/>
          </a:p>
        </p:txBody>
      </p:sp>
    </p:spTree>
    <p:extLst>
      <p:ext uri="{BB962C8B-B14F-4D97-AF65-F5344CB8AC3E}">
        <p14:creationId xmlns:p14="http://schemas.microsoft.com/office/powerpoint/2010/main" val="362577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8800" y="1217083"/>
            <a:ext cx="3454400" cy="29008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14800" y="1217083"/>
            <a:ext cx="3454400" cy="29008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CC5606-61ED-814C-88E9-679E41B26B15}" type="datetimeFigureOut">
              <a:rPr lang="en-US" smtClean="0"/>
              <a:t>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68A4F-5FB4-5249-8C8C-B8B53FA881EE}" type="slidenum">
              <a:rPr lang="en-US" smtClean="0"/>
              <a:t>‹#›</a:t>
            </a:fld>
            <a:endParaRPr lang="en-US"/>
          </a:p>
        </p:txBody>
      </p:sp>
    </p:spTree>
    <p:extLst>
      <p:ext uri="{BB962C8B-B14F-4D97-AF65-F5344CB8AC3E}">
        <p14:creationId xmlns:p14="http://schemas.microsoft.com/office/powerpoint/2010/main" val="419433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9859" y="243417"/>
            <a:ext cx="7010400" cy="8837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59859" y="1120775"/>
            <a:ext cx="3438525" cy="549275"/>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4" name="Content Placeholder 3"/>
          <p:cNvSpPr>
            <a:spLocks noGrp="1"/>
          </p:cNvSpPr>
          <p:nvPr>
            <p:ph sz="half" idx="2"/>
          </p:nvPr>
        </p:nvSpPr>
        <p:spPr>
          <a:xfrm>
            <a:off x="559859" y="1670050"/>
            <a:ext cx="3438525" cy="2456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14800" y="1120775"/>
            <a:ext cx="3455459" cy="549275"/>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6" name="Content Placeholder 5"/>
          <p:cNvSpPr>
            <a:spLocks noGrp="1"/>
          </p:cNvSpPr>
          <p:nvPr>
            <p:ph sz="quarter" idx="4"/>
          </p:nvPr>
        </p:nvSpPr>
        <p:spPr>
          <a:xfrm>
            <a:off x="4114800" y="1670050"/>
            <a:ext cx="3455459" cy="2456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C5606-61ED-814C-88E9-679E41B26B15}" type="datetimeFigureOut">
              <a:rPr lang="en-US" smtClean="0"/>
              <a:t>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68A4F-5FB4-5249-8C8C-B8B53FA881EE}" type="slidenum">
              <a:rPr lang="en-US" smtClean="0"/>
              <a:t>‹#›</a:t>
            </a:fld>
            <a:endParaRPr lang="en-US"/>
          </a:p>
        </p:txBody>
      </p:sp>
    </p:spTree>
    <p:extLst>
      <p:ext uri="{BB962C8B-B14F-4D97-AF65-F5344CB8AC3E}">
        <p14:creationId xmlns:p14="http://schemas.microsoft.com/office/powerpoint/2010/main" val="100121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CC5606-61ED-814C-88E9-679E41B26B15}" type="datetimeFigureOut">
              <a:rPr lang="en-US" smtClean="0"/>
              <a:t>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68A4F-5FB4-5249-8C8C-B8B53FA881EE}" type="slidenum">
              <a:rPr lang="en-US" smtClean="0"/>
              <a:t>‹#›</a:t>
            </a:fld>
            <a:endParaRPr lang="en-US"/>
          </a:p>
        </p:txBody>
      </p:sp>
    </p:spTree>
    <p:extLst>
      <p:ext uri="{BB962C8B-B14F-4D97-AF65-F5344CB8AC3E}">
        <p14:creationId xmlns:p14="http://schemas.microsoft.com/office/powerpoint/2010/main" val="373775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C5606-61ED-814C-88E9-679E41B26B15}" type="datetimeFigureOut">
              <a:rPr lang="en-US" smtClean="0"/>
              <a:t>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68A4F-5FB4-5249-8C8C-B8B53FA881EE}" type="slidenum">
              <a:rPr lang="en-US" smtClean="0"/>
              <a:t>‹#›</a:t>
            </a:fld>
            <a:endParaRPr lang="en-US"/>
          </a:p>
        </p:txBody>
      </p:sp>
    </p:spTree>
    <p:extLst>
      <p:ext uri="{BB962C8B-B14F-4D97-AF65-F5344CB8AC3E}">
        <p14:creationId xmlns:p14="http://schemas.microsoft.com/office/powerpoint/2010/main" val="68432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9859" y="304800"/>
            <a:ext cx="2621491" cy="1066800"/>
          </a:xfrm>
        </p:spPr>
        <p:txBody>
          <a:bodyPr anchor="b"/>
          <a:lstStyle>
            <a:lvl1pPr>
              <a:defRPr sz="2133"/>
            </a:lvl1pPr>
          </a:lstStyle>
          <a:p>
            <a:r>
              <a:rPr lang="en-US"/>
              <a:t>Click to edit Master title style</a:t>
            </a:r>
            <a:endParaRPr lang="en-US" dirty="0"/>
          </a:p>
        </p:txBody>
      </p:sp>
      <p:sp>
        <p:nvSpPr>
          <p:cNvPr id="3" name="Content Placeholder 2"/>
          <p:cNvSpPr>
            <a:spLocks noGrp="1"/>
          </p:cNvSpPr>
          <p:nvPr>
            <p:ph idx="1"/>
          </p:nvPr>
        </p:nvSpPr>
        <p:spPr>
          <a:xfrm>
            <a:off x="3455459" y="658284"/>
            <a:ext cx="4114800" cy="3249083"/>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9859" y="1371600"/>
            <a:ext cx="2621491" cy="2541059"/>
          </a:xfrm>
        </p:spPr>
        <p:txBody>
          <a:bodyPr/>
          <a:lstStyle>
            <a:lvl1pPr marL="0" indent="0">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a:t>Edit Master text styles</a:t>
            </a:r>
          </a:p>
        </p:txBody>
      </p:sp>
      <p:sp>
        <p:nvSpPr>
          <p:cNvPr id="5" name="Date Placeholder 4"/>
          <p:cNvSpPr>
            <a:spLocks noGrp="1"/>
          </p:cNvSpPr>
          <p:nvPr>
            <p:ph type="dt" sz="half" idx="10"/>
          </p:nvPr>
        </p:nvSpPr>
        <p:spPr/>
        <p:txBody>
          <a:bodyPr/>
          <a:lstStyle/>
          <a:p>
            <a:fld id="{F6CC5606-61ED-814C-88E9-679E41B26B15}" type="datetimeFigureOut">
              <a:rPr lang="en-US" smtClean="0"/>
              <a:t>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68A4F-5FB4-5249-8C8C-B8B53FA881EE}" type="slidenum">
              <a:rPr lang="en-US" smtClean="0"/>
              <a:t>‹#›</a:t>
            </a:fld>
            <a:endParaRPr lang="en-US"/>
          </a:p>
        </p:txBody>
      </p:sp>
    </p:spTree>
    <p:extLst>
      <p:ext uri="{BB962C8B-B14F-4D97-AF65-F5344CB8AC3E}">
        <p14:creationId xmlns:p14="http://schemas.microsoft.com/office/powerpoint/2010/main" val="531830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9859" y="304800"/>
            <a:ext cx="2621491" cy="1066800"/>
          </a:xfrm>
        </p:spPr>
        <p:txBody>
          <a:bodyPr anchor="b"/>
          <a:lstStyle>
            <a:lvl1pPr>
              <a:defRPr sz="2133"/>
            </a:lvl1pPr>
          </a:lstStyle>
          <a:p>
            <a:r>
              <a:rPr lang="en-US"/>
              <a:t>Click to edit Master title style</a:t>
            </a:r>
            <a:endParaRPr lang="en-US" dirty="0"/>
          </a:p>
        </p:txBody>
      </p:sp>
      <p:sp>
        <p:nvSpPr>
          <p:cNvPr id="3" name="Picture Placeholder 2"/>
          <p:cNvSpPr>
            <a:spLocks noGrp="1" noChangeAspect="1"/>
          </p:cNvSpPr>
          <p:nvPr>
            <p:ph type="pic" idx="1"/>
          </p:nvPr>
        </p:nvSpPr>
        <p:spPr>
          <a:xfrm>
            <a:off x="3455459" y="658284"/>
            <a:ext cx="4114800" cy="3249083"/>
          </a:xfrm>
        </p:spPr>
        <p:txBody>
          <a:bodyPr anchor="t"/>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559859" y="1371600"/>
            <a:ext cx="2621491" cy="2541059"/>
          </a:xfrm>
        </p:spPr>
        <p:txBody>
          <a:bodyPr/>
          <a:lstStyle>
            <a:lvl1pPr marL="0" indent="0">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a:t>Edit Master text styles</a:t>
            </a:r>
          </a:p>
        </p:txBody>
      </p:sp>
      <p:sp>
        <p:nvSpPr>
          <p:cNvPr id="5" name="Date Placeholder 4"/>
          <p:cNvSpPr>
            <a:spLocks noGrp="1"/>
          </p:cNvSpPr>
          <p:nvPr>
            <p:ph type="dt" sz="half" idx="10"/>
          </p:nvPr>
        </p:nvSpPr>
        <p:spPr/>
        <p:txBody>
          <a:bodyPr/>
          <a:lstStyle/>
          <a:p>
            <a:fld id="{F6CC5606-61ED-814C-88E9-679E41B26B15}" type="datetimeFigureOut">
              <a:rPr lang="en-US" smtClean="0"/>
              <a:t>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68A4F-5FB4-5249-8C8C-B8B53FA881EE}" type="slidenum">
              <a:rPr lang="en-US" smtClean="0"/>
              <a:t>‹#›</a:t>
            </a:fld>
            <a:endParaRPr lang="en-US"/>
          </a:p>
        </p:txBody>
      </p:sp>
    </p:spTree>
    <p:extLst>
      <p:ext uri="{BB962C8B-B14F-4D97-AF65-F5344CB8AC3E}">
        <p14:creationId xmlns:p14="http://schemas.microsoft.com/office/powerpoint/2010/main" val="169255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800" y="243417"/>
            <a:ext cx="7010400" cy="8837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58800" y="1217083"/>
            <a:ext cx="7010400" cy="29008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8800" y="4237567"/>
            <a:ext cx="18288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F6CC5606-61ED-814C-88E9-679E41B26B15}" type="datetimeFigureOut">
              <a:rPr lang="en-US" smtClean="0"/>
              <a:t>2/4/24</a:t>
            </a:fld>
            <a:endParaRPr lang="en-US"/>
          </a:p>
        </p:txBody>
      </p:sp>
      <p:sp>
        <p:nvSpPr>
          <p:cNvPr id="5" name="Footer Placeholder 4"/>
          <p:cNvSpPr>
            <a:spLocks noGrp="1"/>
          </p:cNvSpPr>
          <p:nvPr>
            <p:ph type="ftr" sz="quarter" idx="3"/>
          </p:nvPr>
        </p:nvSpPr>
        <p:spPr>
          <a:xfrm>
            <a:off x="2692400" y="4237567"/>
            <a:ext cx="27432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40400" y="4237567"/>
            <a:ext cx="18288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77068A4F-5FB4-5249-8C8C-B8B53FA881EE}" type="slidenum">
              <a:rPr lang="en-US" smtClean="0"/>
              <a:t>‹#›</a:t>
            </a:fld>
            <a:endParaRPr lang="en-US"/>
          </a:p>
        </p:txBody>
      </p:sp>
    </p:spTree>
    <p:extLst>
      <p:ext uri="{BB962C8B-B14F-4D97-AF65-F5344CB8AC3E}">
        <p14:creationId xmlns:p14="http://schemas.microsoft.com/office/powerpoint/2010/main" val="2051977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09630"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152408" indent="-152408" algn="l" defTabSz="609630"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1pPr>
      <a:lvl2pPr marL="457223" indent="-152408" algn="l" defTabSz="609630" rtl="0" eaLnBrk="1" latinLnBrk="0" hangingPunct="1">
        <a:lnSpc>
          <a:spcPct val="90000"/>
        </a:lnSpc>
        <a:spcBef>
          <a:spcPts val="333"/>
        </a:spcBef>
        <a:buFont typeface="Arial" panose="020B0604020202020204" pitchFamily="34" charset="0"/>
        <a:buChar char="•"/>
        <a:defRPr sz="1600" kern="1200">
          <a:solidFill>
            <a:schemeClr val="tx1"/>
          </a:solidFill>
          <a:latin typeface="+mn-lt"/>
          <a:ea typeface="+mn-ea"/>
          <a:cs typeface="+mn-cs"/>
        </a:defRPr>
      </a:lvl2pPr>
      <a:lvl3pPr marL="762038" indent="-152408" algn="l" defTabSz="609630" rtl="0" eaLnBrk="1" latinLnBrk="0" hangingPunct="1">
        <a:lnSpc>
          <a:spcPct val="90000"/>
        </a:lnSpc>
        <a:spcBef>
          <a:spcPts val="333"/>
        </a:spcBef>
        <a:buFont typeface="Arial" panose="020B0604020202020204" pitchFamily="34" charset="0"/>
        <a:buChar char="•"/>
        <a:defRPr sz="1333" kern="1200">
          <a:solidFill>
            <a:schemeClr val="tx1"/>
          </a:solidFill>
          <a:latin typeface="+mn-lt"/>
          <a:ea typeface="+mn-ea"/>
          <a:cs typeface="+mn-cs"/>
        </a:defRPr>
      </a:lvl3pPr>
      <a:lvl4pPr marL="1066853"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66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48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29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611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930"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1.xml"/><Relationship Id="rId39" Type="http://schemas.openxmlformats.org/officeDocument/2006/relationships/slide" Target="slide23.xml"/><Relationship Id="rId21" Type="http://schemas.openxmlformats.org/officeDocument/2006/relationships/tags" Target="../tags/tag21.xml"/><Relationship Id="rId34" Type="http://schemas.openxmlformats.org/officeDocument/2006/relationships/slide" Target="slide13.xml"/><Relationship Id="rId42" Type="http://schemas.openxmlformats.org/officeDocument/2006/relationships/slide" Target="slide29.xml"/><Relationship Id="rId47" Type="http://schemas.openxmlformats.org/officeDocument/2006/relationships/slide" Target="slide39.xml"/><Relationship Id="rId50" Type="http://schemas.openxmlformats.org/officeDocument/2006/relationships/slide" Target="slide45.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slide" Target="slide3.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slide" Target="slide9.xml"/><Relationship Id="rId37" Type="http://schemas.openxmlformats.org/officeDocument/2006/relationships/slide" Target="slide19.xml"/><Relationship Id="rId40" Type="http://schemas.openxmlformats.org/officeDocument/2006/relationships/slide" Target="slide25.xml"/><Relationship Id="rId45" Type="http://schemas.openxmlformats.org/officeDocument/2006/relationships/slide" Target="slide35.xml"/><Relationship Id="rId53" Type="http://schemas.openxmlformats.org/officeDocument/2006/relationships/slide" Target="slide51.xml"/><Relationship Id="rId5" Type="http://schemas.openxmlformats.org/officeDocument/2006/relationships/tags" Target="../tags/tag5.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slide" Target="slide7.xml"/><Relationship Id="rId44" Type="http://schemas.openxmlformats.org/officeDocument/2006/relationships/slide" Target="slide33.xml"/><Relationship Id="rId52" Type="http://schemas.openxmlformats.org/officeDocument/2006/relationships/slide" Target="slide4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notesSlide" Target="../notesSlides/notesSlide1.xml"/><Relationship Id="rId30" Type="http://schemas.openxmlformats.org/officeDocument/2006/relationships/slide" Target="slide5.xml"/><Relationship Id="rId35" Type="http://schemas.openxmlformats.org/officeDocument/2006/relationships/slide" Target="slide15.xml"/><Relationship Id="rId43" Type="http://schemas.openxmlformats.org/officeDocument/2006/relationships/slide" Target="slide31.xml"/><Relationship Id="rId48" Type="http://schemas.openxmlformats.org/officeDocument/2006/relationships/slide" Target="slide41.xml"/><Relationship Id="rId8" Type="http://schemas.openxmlformats.org/officeDocument/2006/relationships/tags" Target="../tags/tag8.xml"/><Relationship Id="rId51" Type="http://schemas.openxmlformats.org/officeDocument/2006/relationships/slide" Target="slide47.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 Target="slide11.xml"/><Relationship Id="rId38" Type="http://schemas.openxmlformats.org/officeDocument/2006/relationships/slide" Target="slide21.xml"/><Relationship Id="rId46" Type="http://schemas.openxmlformats.org/officeDocument/2006/relationships/slide" Target="slide37.xml"/><Relationship Id="rId20" Type="http://schemas.openxmlformats.org/officeDocument/2006/relationships/tags" Target="../tags/tag20.xml"/><Relationship Id="rId41" Type="http://schemas.openxmlformats.org/officeDocument/2006/relationships/slide" Target="slide27.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1.JPG"/><Relationship Id="rId36" Type="http://schemas.openxmlformats.org/officeDocument/2006/relationships/slide" Target="slide17.xml"/><Relationship Id="rId49" Type="http://schemas.openxmlformats.org/officeDocument/2006/relationships/slide" Target="slide4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 Target="slide1.xml"/><Relationship Id="rId5" Type="http://schemas.openxmlformats.org/officeDocument/2006/relationships/image" Target="../media/image21.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56.xml"/><Relationship Id="rId7" Type="http://schemas.openxmlformats.org/officeDocument/2006/relationships/slide" Target="slide1.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22.JPG"/><Relationship Id="rId5" Type="http://schemas.openxmlformats.org/officeDocument/2006/relationships/notesSlide" Target="../notesSlides/notesSlide11.xml"/><Relationship Id="rId4" Type="http://schemas.openxmlformats.org/officeDocument/2006/relationships/slideLayout" Target="../slideLayouts/slideLayout1.xml"/><Relationship Id="rId9"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slide" Target="slide1.xml"/><Relationship Id="rId5" Type="http://schemas.openxmlformats.org/officeDocument/2006/relationships/image" Target="../media/image23.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61.xml"/><Relationship Id="rId7" Type="http://schemas.openxmlformats.org/officeDocument/2006/relationships/slide" Target="slide1.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24.JPG"/><Relationship Id="rId5" Type="http://schemas.openxmlformats.org/officeDocument/2006/relationships/notesSlide" Target="../notesSlides/notesSlide13.xml"/><Relationship Id="rId4" Type="http://schemas.openxmlformats.org/officeDocument/2006/relationships/slideLayout" Target="../slideLayouts/slideLayout1.xml"/><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slide" Target="slide1.xml"/><Relationship Id="rId5" Type="http://schemas.openxmlformats.org/officeDocument/2006/relationships/image" Target="../media/image25.JP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66.xml"/><Relationship Id="rId7" Type="http://schemas.openxmlformats.org/officeDocument/2006/relationships/slide" Target="slide1.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image" Target="../media/image26.JPG"/><Relationship Id="rId5" Type="http://schemas.openxmlformats.org/officeDocument/2006/relationships/notesSlide" Target="../notesSlides/notesSlide15.xml"/><Relationship Id="rId4" Type="http://schemas.openxmlformats.org/officeDocument/2006/relationships/slideLayout" Target="../slideLayouts/slideLayout1.xml"/><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slide" Target="slide1.xml"/><Relationship Id="rId5" Type="http://schemas.openxmlformats.org/officeDocument/2006/relationships/image" Target="../media/image27.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71.xml"/><Relationship Id="rId7" Type="http://schemas.openxmlformats.org/officeDocument/2006/relationships/slide" Target="slide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28.JPG"/><Relationship Id="rId5" Type="http://schemas.openxmlformats.org/officeDocument/2006/relationships/notesSlide" Target="../notesSlides/notesSlide17.xml"/><Relationship Id="rId4" Type="http://schemas.openxmlformats.org/officeDocument/2006/relationships/slideLayout" Target="../slideLayouts/slideLayout1.xml"/><Relationship Id="rId9"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slide" Target="slide1.xml"/><Relationship Id="rId5" Type="http://schemas.openxmlformats.org/officeDocument/2006/relationships/image" Target="../media/image29.JP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76.xml"/><Relationship Id="rId7" Type="http://schemas.openxmlformats.org/officeDocument/2006/relationships/slide" Target="slide1.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30.JPG"/><Relationship Id="rId5" Type="http://schemas.openxmlformats.org/officeDocument/2006/relationships/notesSlide" Target="../notesSlides/notesSlide19.xml"/><Relationship Id="rId4" Type="http://schemas.openxmlformats.org/officeDocument/2006/relationships/slideLayout" Target="../slideLayouts/slideLayout1.xml"/><Relationship Id="rId9" Type="http://schemas.openxmlformats.org/officeDocument/2006/relationships/slide" Target="slide20.xml"/></Relationships>
</file>

<file path=ppt/slides/_rels/slide2.xml.rels><?xml version="1.0" encoding="UTF-8" standalone="yes"?>
<Relationships xmlns="http://schemas.openxmlformats.org/package/2006/relationships"><Relationship Id="rId117" Type="http://schemas.openxmlformats.org/officeDocument/2006/relationships/tags" Target="../tags/tag142.xml"/><Relationship Id="rId21" Type="http://schemas.openxmlformats.org/officeDocument/2006/relationships/tags" Target="../tags/tag46.xml"/><Relationship Id="rId42" Type="http://schemas.openxmlformats.org/officeDocument/2006/relationships/tags" Target="../tags/tag67.xml"/><Relationship Id="rId63" Type="http://schemas.openxmlformats.org/officeDocument/2006/relationships/tags" Target="../tags/tag88.xml"/><Relationship Id="rId84" Type="http://schemas.openxmlformats.org/officeDocument/2006/relationships/tags" Target="../tags/tag109.xml"/><Relationship Id="rId138" Type="http://schemas.openxmlformats.org/officeDocument/2006/relationships/tags" Target="../tags/tag163.xml"/><Relationship Id="rId159" Type="http://schemas.openxmlformats.org/officeDocument/2006/relationships/tags" Target="../tags/tag184.xml"/><Relationship Id="rId170" Type="http://schemas.openxmlformats.org/officeDocument/2006/relationships/tags" Target="../tags/tag195.xml"/><Relationship Id="rId191" Type="http://schemas.openxmlformats.org/officeDocument/2006/relationships/tags" Target="../tags/tag216.xml"/><Relationship Id="rId205" Type="http://schemas.openxmlformats.org/officeDocument/2006/relationships/tags" Target="../tags/tag230.xml"/><Relationship Id="rId107" Type="http://schemas.openxmlformats.org/officeDocument/2006/relationships/tags" Target="../tags/tag132.xml"/><Relationship Id="rId11" Type="http://schemas.openxmlformats.org/officeDocument/2006/relationships/tags" Target="../tags/tag36.xml"/><Relationship Id="rId32" Type="http://schemas.openxmlformats.org/officeDocument/2006/relationships/tags" Target="../tags/tag57.xml"/><Relationship Id="rId53" Type="http://schemas.openxmlformats.org/officeDocument/2006/relationships/tags" Target="../tags/tag78.xml"/><Relationship Id="rId74" Type="http://schemas.openxmlformats.org/officeDocument/2006/relationships/tags" Target="../tags/tag99.xml"/><Relationship Id="rId128" Type="http://schemas.openxmlformats.org/officeDocument/2006/relationships/tags" Target="../tags/tag153.xml"/><Relationship Id="rId149" Type="http://schemas.openxmlformats.org/officeDocument/2006/relationships/tags" Target="../tags/tag174.xml"/><Relationship Id="rId5" Type="http://schemas.openxmlformats.org/officeDocument/2006/relationships/tags" Target="../tags/tag30.xml"/><Relationship Id="rId95" Type="http://schemas.openxmlformats.org/officeDocument/2006/relationships/tags" Target="../tags/tag120.xml"/><Relationship Id="rId160" Type="http://schemas.openxmlformats.org/officeDocument/2006/relationships/tags" Target="../tags/tag185.xml"/><Relationship Id="rId181" Type="http://schemas.openxmlformats.org/officeDocument/2006/relationships/tags" Target="../tags/tag206.xml"/><Relationship Id="rId216" Type="http://schemas.openxmlformats.org/officeDocument/2006/relationships/image" Target="../media/image6.png"/><Relationship Id="rId22" Type="http://schemas.openxmlformats.org/officeDocument/2006/relationships/tags" Target="../tags/tag47.xml"/><Relationship Id="rId43" Type="http://schemas.openxmlformats.org/officeDocument/2006/relationships/tags" Target="../tags/tag68.xml"/><Relationship Id="rId64" Type="http://schemas.openxmlformats.org/officeDocument/2006/relationships/tags" Target="../tags/tag89.xml"/><Relationship Id="rId118" Type="http://schemas.openxmlformats.org/officeDocument/2006/relationships/tags" Target="../tags/tag143.xml"/><Relationship Id="rId139" Type="http://schemas.openxmlformats.org/officeDocument/2006/relationships/tags" Target="../tags/tag164.xml"/><Relationship Id="rId85" Type="http://schemas.openxmlformats.org/officeDocument/2006/relationships/tags" Target="../tags/tag110.xml"/><Relationship Id="rId150" Type="http://schemas.openxmlformats.org/officeDocument/2006/relationships/tags" Target="../tags/tag175.xml"/><Relationship Id="rId171" Type="http://schemas.openxmlformats.org/officeDocument/2006/relationships/tags" Target="../tags/tag196.xml"/><Relationship Id="rId192" Type="http://schemas.openxmlformats.org/officeDocument/2006/relationships/tags" Target="../tags/tag217.xml"/><Relationship Id="rId206" Type="http://schemas.openxmlformats.org/officeDocument/2006/relationships/tags" Target="../tags/tag231.xml"/><Relationship Id="rId12" Type="http://schemas.openxmlformats.org/officeDocument/2006/relationships/tags" Target="../tags/tag37.xml"/><Relationship Id="rId33" Type="http://schemas.openxmlformats.org/officeDocument/2006/relationships/tags" Target="../tags/tag58.xml"/><Relationship Id="rId108" Type="http://schemas.openxmlformats.org/officeDocument/2006/relationships/tags" Target="../tags/tag133.xml"/><Relationship Id="rId129" Type="http://schemas.openxmlformats.org/officeDocument/2006/relationships/tags" Target="../tags/tag154.xml"/><Relationship Id="rId54" Type="http://schemas.openxmlformats.org/officeDocument/2006/relationships/tags" Target="../tags/tag79.xml"/><Relationship Id="rId75" Type="http://schemas.openxmlformats.org/officeDocument/2006/relationships/tags" Target="../tags/tag100.xml"/><Relationship Id="rId96" Type="http://schemas.openxmlformats.org/officeDocument/2006/relationships/tags" Target="../tags/tag121.xml"/><Relationship Id="rId140" Type="http://schemas.openxmlformats.org/officeDocument/2006/relationships/tags" Target="../tags/tag165.xml"/><Relationship Id="rId161" Type="http://schemas.openxmlformats.org/officeDocument/2006/relationships/tags" Target="../tags/tag186.xml"/><Relationship Id="rId182" Type="http://schemas.openxmlformats.org/officeDocument/2006/relationships/tags" Target="../tags/tag207.xml"/><Relationship Id="rId217" Type="http://schemas.openxmlformats.org/officeDocument/2006/relationships/image" Target="../media/image7.png"/><Relationship Id="rId6" Type="http://schemas.openxmlformats.org/officeDocument/2006/relationships/tags" Target="../tags/tag31.xml"/><Relationship Id="rId23" Type="http://schemas.openxmlformats.org/officeDocument/2006/relationships/tags" Target="../tags/tag48.xml"/><Relationship Id="rId119" Type="http://schemas.openxmlformats.org/officeDocument/2006/relationships/tags" Target="../tags/tag144.xml"/><Relationship Id="rId44" Type="http://schemas.openxmlformats.org/officeDocument/2006/relationships/tags" Target="../tags/tag69.xml"/><Relationship Id="rId65" Type="http://schemas.openxmlformats.org/officeDocument/2006/relationships/tags" Target="../tags/tag90.xml"/><Relationship Id="rId86" Type="http://schemas.openxmlformats.org/officeDocument/2006/relationships/tags" Target="../tags/tag111.xml"/><Relationship Id="rId130" Type="http://schemas.openxmlformats.org/officeDocument/2006/relationships/tags" Target="../tags/tag155.xml"/><Relationship Id="rId151" Type="http://schemas.openxmlformats.org/officeDocument/2006/relationships/tags" Target="../tags/tag176.xml"/><Relationship Id="rId172" Type="http://schemas.openxmlformats.org/officeDocument/2006/relationships/tags" Target="../tags/tag197.xml"/><Relationship Id="rId193" Type="http://schemas.openxmlformats.org/officeDocument/2006/relationships/tags" Target="../tags/tag218.xml"/><Relationship Id="rId207" Type="http://schemas.openxmlformats.org/officeDocument/2006/relationships/tags" Target="../tags/tag232.xml"/><Relationship Id="rId13" Type="http://schemas.openxmlformats.org/officeDocument/2006/relationships/tags" Target="../tags/tag38.xml"/><Relationship Id="rId109" Type="http://schemas.openxmlformats.org/officeDocument/2006/relationships/tags" Target="../tags/tag134.xml"/><Relationship Id="rId34" Type="http://schemas.openxmlformats.org/officeDocument/2006/relationships/tags" Target="../tags/tag59.xml"/><Relationship Id="rId55" Type="http://schemas.openxmlformats.org/officeDocument/2006/relationships/tags" Target="../tags/tag80.xml"/><Relationship Id="rId76" Type="http://schemas.openxmlformats.org/officeDocument/2006/relationships/tags" Target="../tags/tag101.xml"/><Relationship Id="rId97" Type="http://schemas.openxmlformats.org/officeDocument/2006/relationships/tags" Target="../tags/tag122.xml"/><Relationship Id="rId120" Type="http://schemas.openxmlformats.org/officeDocument/2006/relationships/tags" Target="../tags/tag145.xml"/><Relationship Id="rId141" Type="http://schemas.openxmlformats.org/officeDocument/2006/relationships/tags" Target="../tags/tag166.xml"/><Relationship Id="rId7" Type="http://schemas.openxmlformats.org/officeDocument/2006/relationships/tags" Target="../tags/tag32.xml"/><Relationship Id="rId162" Type="http://schemas.openxmlformats.org/officeDocument/2006/relationships/tags" Target="../tags/tag187.xml"/><Relationship Id="rId183" Type="http://schemas.openxmlformats.org/officeDocument/2006/relationships/tags" Target="../tags/tag208.xml"/><Relationship Id="rId218" Type="http://schemas.openxmlformats.org/officeDocument/2006/relationships/image" Target="../media/image8.png"/><Relationship Id="rId24" Type="http://schemas.openxmlformats.org/officeDocument/2006/relationships/tags" Target="../tags/tag49.xml"/><Relationship Id="rId45" Type="http://schemas.openxmlformats.org/officeDocument/2006/relationships/tags" Target="../tags/tag70.xml"/><Relationship Id="rId66" Type="http://schemas.openxmlformats.org/officeDocument/2006/relationships/tags" Target="../tags/tag91.xml"/><Relationship Id="rId87" Type="http://schemas.openxmlformats.org/officeDocument/2006/relationships/tags" Target="../tags/tag112.xml"/><Relationship Id="rId110" Type="http://schemas.openxmlformats.org/officeDocument/2006/relationships/tags" Target="../tags/tag135.xml"/><Relationship Id="rId131" Type="http://schemas.openxmlformats.org/officeDocument/2006/relationships/tags" Target="../tags/tag156.xml"/><Relationship Id="rId152" Type="http://schemas.openxmlformats.org/officeDocument/2006/relationships/tags" Target="../tags/tag177.xml"/><Relationship Id="rId173" Type="http://schemas.openxmlformats.org/officeDocument/2006/relationships/tags" Target="../tags/tag198.xml"/><Relationship Id="rId194" Type="http://schemas.openxmlformats.org/officeDocument/2006/relationships/tags" Target="../tags/tag219.xml"/><Relationship Id="rId208" Type="http://schemas.openxmlformats.org/officeDocument/2006/relationships/tags" Target="../tags/tag233.xml"/><Relationship Id="rId14" Type="http://schemas.openxmlformats.org/officeDocument/2006/relationships/tags" Target="../tags/tag39.xml"/><Relationship Id="rId35" Type="http://schemas.openxmlformats.org/officeDocument/2006/relationships/tags" Target="../tags/tag60.xml"/><Relationship Id="rId56" Type="http://schemas.openxmlformats.org/officeDocument/2006/relationships/tags" Target="../tags/tag81.xml"/><Relationship Id="rId77" Type="http://schemas.openxmlformats.org/officeDocument/2006/relationships/tags" Target="../tags/tag102.xml"/><Relationship Id="rId100" Type="http://schemas.openxmlformats.org/officeDocument/2006/relationships/tags" Target="../tags/tag125.xml"/><Relationship Id="rId8" Type="http://schemas.openxmlformats.org/officeDocument/2006/relationships/tags" Target="../tags/tag33.xml"/><Relationship Id="rId51" Type="http://schemas.openxmlformats.org/officeDocument/2006/relationships/tags" Target="../tags/tag76.xml"/><Relationship Id="rId72" Type="http://schemas.openxmlformats.org/officeDocument/2006/relationships/tags" Target="../tags/tag97.xml"/><Relationship Id="rId93" Type="http://schemas.openxmlformats.org/officeDocument/2006/relationships/tags" Target="../tags/tag118.xml"/><Relationship Id="rId98" Type="http://schemas.openxmlformats.org/officeDocument/2006/relationships/tags" Target="../tags/tag123.xml"/><Relationship Id="rId121" Type="http://schemas.openxmlformats.org/officeDocument/2006/relationships/tags" Target="../tags/tag146.xml"/><Relationship Id="rId142" Type="http://schemas.openxmlformats.org/officeDocument/2006/relationships/tags" Target="../tags/tag167.xml"/><Relationship Id="rId163" Type="http://schemas.openxmlformats.org/officeDocument/2006/relationships/tags" Target="../tags/tag188.xml"/><Relationship Id="rId184" Type="http://schemas.openxmlformats.org/officeDocument/2006/relationships/tags" Target="../tags/tag209.xml"/><Relationship Id="rId189" Type="http://schemas.openxmlformats.org/officeDocument/2006/relationships/tags" Target="../tags/tag214.xml"/><Relationship Id="rId219" Type="http://schemas.openxmlformats.org/officeDocument/2006/relationships/image" Target="../media/image9.png"/><Relationship Id="rId3" Type="http://schemas.openxmlformats.org/officeDocument/2006/relationships/tags" Target="../tags/tag28.xml"/><Relationship Id="rId214" Type="http://schemas.openxmlformats.org/officeDocument/2006/relationships/image" Target="../media/image4.png"/><Relationship Id="rId25" Type="http://schemas.openxmlformats.org/officeDocument/2006/relationships/tags" Target="../tags/tag50.xml"/><Relationship Id="rId46" Type="http://schemas.openxmlformats.org/officeDocument/2006/relationships/tags" Target="../tags/tag71.xml"/><Relationship Id="rId67" Type="http://schemas.openxmlformats.org/officeDocument/2006/relationships/tags" Target="../tags/tag92.xml"/><Relationship Id="rId116" Type="http://schemas.openxmlformats.org/officeDocument/2006/relationships/tags" Target="../tags/tag141.xml"/><Relationship Id="rId137" Type="http://schemas.openxmlformats.org/officeDocument/2006/relationships/tags" Target="../tags/tag162.xml"/><Relationship Id="rId158" Type="http://schemas.openxmlformats.org/officeDocument/2006/relationships/tags" Target="../tags/tag183.xml"/><Relationship Id="rId20" Type="http://schemas.openxmlformats.org/officeDocument/2006/relationships/tags" Target="../tags/tag45.xml"/><Relationship Id="rId41" Type="http://schemas.openxmlformats.org/officeDocument/2006/relationships/tags" Target="../tags/tag66.xml"/><Relationship Id="rId62" Type="http://schemas.openxmlformats.org/officeDocument/2006/relationships/tags" Target="../tags/tag87.xml"/><Relationship Id="rId83" Type="http://schemas.openxmlformats.org/officeDocument/2006/relationships/tags" Target="../tags/tag108.xml"/><Relationship Id="rId88" Type="http://schemas.openxmlformats.org/officeDocument/2006/relationships/tags" Target="../tags/tag113.xml"/><Relationship Id="rId111" Type="http://schemas.openxmlformats.org/officeDocument/2006/relationships/tags" Target="../tags/tag136.xml"/><Relationship Id="rId132" Type="http://schemas.openxmlformats.org/officeDocument/2006/relationships/tags" Target="../tags/tag157.xml"/><Relationship Id="rId153" Type="http://schemas.openxmlformats.org/officeDocument/2006/relationships/tags" Target="../tags/tag178.xml"/><Relationship Id="rId174" Type="http://schemas.openxmlformats.org/officeDocument/2006/relationships/tags" Target="../tags/tag199.xml"/><Relationship Id="rId179" Type="http://schemas.openxmlformats.org/officeDocument/2006/relationships/tags" Target="../tags/tag204.xml"/><Relationship Id="rId195" Type="http://schemas.openxmlformats.org/officeDocument/2006/relationships/tags" Target="../tags/tag220.xml"/><Relationship Id="rId209" Type="http://schemas.openxmlformats.org/officeDocument/2006/relationships/slideLayout" Target="../slideLayouts/slideLayout1.xml"/><Relationship Id="rId190" Type="http://schemas.openxmlformats.org/officeDocument/2006/relationships/tags" Target="../tags/tag215.xml"/><Relationship Id="rId204" Type="http://schemas.openxmlformats.org/officeDocument/2006/relationships/tags" Target="../tags/tag229.xml"/><Relationship Id="rId220" Type="http://schemas.openxmlformats.org/officeDocument/2006/relationships/image" Target="../media/image10.png"/><Relationship Id="rId15" Type="http://schemas.openxmlformats.org/officeDocument/2006/relationships/tags" Target="../tags/tag40.xml"/><Relationship Id="rId36" Type="http://schemas.openxmlformats.org/officeDocument/2006/relationships/tags" Target="../tags/tag61.xml"/><Relationship Id="rId57" Type="http://schemas.openxmlformats.org/officeDocument/2006/relationships/tags" Target="../tags/tag82.xml"/><Relationship Id="rId106" Type="http://schemas.openxmlformats.org/officeDocument/2006/relationships/tags" Target="../tags/tag131.xml"/><Relationship Id="rId127" Type="http://schemas.openxmlformats.org/officeDocument/2006/relationships/tags" Target="../tags/tag152.xml"/><Relationship Id="rId10" Type="http://schemas.openxmlformats.org/officeDocument/2006/relationships/tags" Target="../tags/tag35.xml"/><Relationship Id="rId31" Type="http://schemas.openxmlformats.org/officeDocument/2006/relationships/tags" Target="../tags/tag56.xml"/><Relationship Id="rId52" Type="http://schemas.openxmlformats.org/officeDocument/2006/relationships/tags" Target="../tags/tag77.xml"/><Relationship Id="rId73" Type="http://schemas.openxmlformats.org/officeDocument/2006/relationships/tags" Target="../tags/tag98.xml"/><Relationship Id="rId78" Type="http://schemas.openxmlformats.org/officeDocument/2006/relationships/tags" Target="../tags/tag103.xml"/><Relationship Id="rId94" Type="http://schemas.openxmlformats.org/officeDocument/2006/relationships/tags" Target="../tags/tag119.xml"/><Relationship Id="rId99" Type="http://schemas.openxmlformats.org/officeDocument/2006/relationships/tags" Target="../tags/tag124.xml"/><Relationship Id="rId101" Type="http://schemas.openxmlformats.org/officeDocument/2006/relationships/tags" Target="../tags/tag126.xml"/><Relationship Id="rId122" Type="http://schemas.openxmlformats.org/officeDocument/2006/relationships/tags" Target="../tags/tag147.xml"/><Relationship Id="rId143" Type="http://schemas.openxmlformats.org/officeDocument/2006/relationships/tags" Target="../tags/tag168.xml"/><Relationship Id="rId148" Type="http://schemas.openxmlformats.org/officeDocument/2006/relationships/tags" Target="../tags/tag173.xml"/><Relationship Id="rId164" Type="http://schemas.openxmlformats.org/officeDocument/2006/relationships/tags" Target="../tags/tag189.xml"/><Relationship Id="rId169" Type="http://schemas.openxmlformats.org/officeDocument/2006/relationships/tags" Target="../tags/tag194.xml"/><Relationship Id="rId185" Type="http://schemas.openxmlformats.org/officeDocument/2006/relationships/tags" Target="../tags/tag210.xml"/><Relationship Id="rId4" Type="http://schemas.openxmlformats.org/officeDocument/2006/relationships/tags" Target="../tags/tag29.xml"/><Relationship Id="rId9" Type="http://schemas.openxmlformats.org/officeDocument/2006/relationships/tags" Target="../tags/tag34.xml"/><Relationship Id="rId180" Type="http://schemas.openxmlformats.org/officeDocument/2006/relationships/tags" Target="../tags/tag205.xml"/><Relationship Id="rId210" Type="http://schemas.openxmlformats.org/officeDocument/2006/relationships/notesSlide" Target="../notesSlides/notesSlide2.xml"/><Relationship Id="rId215" Type="http://schemas.openxmlformats.org/officeDocument/2006/relationships/image" Target="../media/image5.png"/><Relationship Id="rId26" Type="http://schemas.openxmlformats.org/officeDocument/2006/relationships/tags" Target="../tags/tag51.xml"/><Relationship Id="rId47" Type="http://schemas.openxmlformats.org/officeDocument/2006/relationships/tags" Target="../tags/tag72.xml"/><Relationship Id="rId68" Type="http://schemas.openxmlformats.org/officeDocument/2006/relationships/tags" Target="../tags/tag93.xml"/><Relationship Id="rId89" Type="http://schemas.openxmlformats.org/officeDocument/2006/relationships/tags" Target="../tags/tag114.xml"/><Relationship Id="rId112" Type="http://schemas.openxmlformats.org/officeDocument/2006/relationships/tags" Target="../tags/tag137.xml"/><Relationship Id="rId133" Type="http://schemas.openxmlformats.org/officeDocument/2006/relationships/tags" Target="../tags/tag158.xml"/><Relationship Id="rId154" Type="http://schemas.openxmlformats.org/officeDocument/2006/relationships/tags" Target="../tags/tag179.xml"/><Relationship Id="rId175" Type="http://schemas.openxmlformats.org/officeDocument/2006/relationships/tags" Target="../tags/tag200.xml"/><Relationship Id="rId196" Type="http://schemas.openxmlformats.org/officeDocument/2006/relationships/tags" Target="../tags/tag221.xml"/><Relationship Id="rId200" Type="http://schemas.openxmlformats.org/officeDocument/2006/relationships/tags" Target="../tags/tag225.xml"/><Relationship Id="rId16" Type="http://schemas.openxmlformats.org/officeDocument/2006/relationships/tags" Target="../tags/tag41.xml"/><Relationship Id="rId221" Type="http://schemas.openxmlformats.org/officeDocument/2006/relationships/image" Target="../media/image11.png"/><Relationship Id="rId37" Type="http://schemas.openxmlformats.org/officeDocument/2006/relationships/tags" Target="../tags/tag62.xml"/><Relationship Id="rId58" Type="http://schemas.openxmlformats.org/officeDocument/2006/relationships/tags" Target="../tags/tag83.xml"/><Relationship Id="rId79" Type="http://schemas.openxmlformats.org/officeDocument/2006/relationships/tags" Target="../tags/tag104.xml"/><Relationship Id="rId102" Type="http://schemas.openxmlformats.org/officeDocument/2006/relationships/tags" Target="../tags/tag127.xml"/><Relationship Id="rId123" Type="http://schemas.openxmlformats.org/officeDocument/2006/relationships/tags" Target="../tags/tag148.xml"/><Relationship Id="rId144" Type="http://schemas.openxmlformats.org/officeDocument/2006/relationships/tags" Target="../tags/tag169.xml"/><Relationship Id="rId90" Type="http://schemas.openxmlformats.org/officeDocument/2006/relationships/tags" Target="../tags/tag115.xml"/><Relationship Id="rId165" Type="http://schemas.openxmlformats.org/officeDocument/2006/relationships/tags" Target="../tags/tag190.xml"/><Relationship Id="rId186" Type="http://schemas.openxmlformats.org/officeDocument/2006/relationships/tags" Target="../tags/tag211.xml"/><Relationship Id="rId211" Type="http://schemas.openxmlformats.org/officeDocument/2006/relationships/image" Target="../media/image2.JPG"/><Relationship Id="rId27" Type="http://schemas.openxmlformats.org/officeDocument/2006/relationships/tags" Target="../tags/tag52.xml"/><Relationship Id="rId48" Type="http://schemas.openxmlformats.org/officeDocument/2006/relationships/tags" Target="../tags/tag73.xml"/><Relationship Id="rId69" Type="http://schemas.openxmlformats.org/officeDocument/2006/relationships/tags" Target="../tags/tag94.xml"/><Relationship Id="rId113" Type="http://schemas.openxmlformats.org/officeDocument/2006/relationships/tags" Target="../tags/tag138.xml"/><Relationship Id="rId134" Type="http://schemas.openxmlformats.org/officeDocument/2006/relationships/tags" Target="../tags/tag159.xml"/><Relationship Id="rId80" Type="http://schemas.openxmlformats.org/officeDocument/2006/relationships/tags" Target="../tags/tag105.xml"/><Relationship Id="rId155" Type="http://schemas.openxmlformats.org/officeDocument/2006/relationships/tags" Target="../tags/tag180.xml"/><Relationship Id="rId176" Type="http://schemas.openxmlformats.org/officeDocument/2006/relationships/tags" Target="../tags/tag201.xml"/><Relationship Id="rId197" Type="http://schemas.openxmlformats.org/officeDocument/2006/relationships/tags" Target="../tags/tag222.xml"/><Relationship Id="rId201" Type="http://schemas.openxmlformats.org/officeDocument/2006/relationships/tags" Target="../tags/tag226.xml"/><Relationship Id="rId222" Type="http://schemas.openxmlformats.org/officeDocument/2006/relationships/image" Target="../media/image12.png"/><Relationship Id="rId17" Type="http://schemas.openxmlformats.org/officeDocument/2006/relationships/tags" Target="../tags/tag42.xml"/><Relationship Id="rId38" Type="http://schemas.openxmlformats.org/officeDocument/2006/relationships/tags" Target="../tags/tag63.xml"/><Relationship Id="rId59" Type="http://schemas.openxmlformats.org/officeDocument/2006/relationships/tags" Target="../tags/tag84.xml"/><Relationship Id="rId103" Type="http://schemas.openxmlformats.org/officeDocument/2006/relationships/tags" Target="../tags/tag128.xml"/><Relationship Id="rId124" Type="http://schemas.openxmlformats.org/officeDocument/2006/relationships/tags" Target="../tags/tag149.xml"/><Relationship Id="rId70" Type="http://schemas.openxmlformats.org/officeDocument/2006/relationships/tags" Target="../tags/tag95.xml"/><Relationship Id="rId91" Type="http://schemas.openxmlformats.org/officeDocument/2006/relationships/tags" Target="../tags/tag116.xml"/><Relationship Id="rId145" Type="http://schemas.openxmlformats.org/officeDocument/2006/relationships/tags" Target="../tags/tag170.xml"/><Relationship Id="rId166" Type="http://schemas.openxmlformats.org/officeDocument/2006/relationships/tags" Target="../tags/tag191.xml"/><Relationship Id="rId187" Type="http://schemas.openxmlformats.org/officeDocument/2006/relationships/tags" Target="../tags/tag212.xml"/><Relationship Id="rId1" Type="http://schemas.openxmlformats.org/officeDocument/2006/relationships/tags" Target="../tags/tag26.xml"/><Relationship Id="rId212" Type="http://schemas.openxmlformats.org/officeDocument/2006/relationships/slide" Target="slide1.xml"/><Relationship Id="rId28" Type="http://schemas.openxmlformats.org/officeDocument/2006/relationships/tags" Target="../tags/tag53.xml"/><Relationship Id="rId49" Type="http://schemas.openxmlformats.org/officeDocument/2006/relationships/tags" Target="../tags/tag74.xml"/><Relationship Id="rId114" Type="http://schemas.openxmlformats.org/officeDocument/2006/relationships/tags" Target="../tags/tag139.xml"/><Relationship Id="rId60" Type="http://schemas.openxmlformats.org/officeDocument/2006/relationships/tags" Target="../tags/tag85.xml"/><Relationship Id="rId81" Type="http://schemas.openxmlformats.org/officeDocument/2006/relationships/tags" Target="../tags/tag106.xml"/><Relationship Id="rId135" Type="http://schemas.openxmlformats.org/officeDocument/2006/relationships/tags" Target="../tags/tag160.xml"/><Relationship Id="rId156" Type="http://schemas.openxmlformats.org/officeDocument/2006/relationships/tags" Target="../tags/tag181.xml"/><Relationship Id="rId177" Type="http://schemas.openxmlformats.org/officeDocument/2006/relationships/tags" Target="../tags/tag202.xml"/><Relationship Id="rId198" Type="http://schemas.openxmlformats.org/officeDocument/2006/relationships/tags" Target="../tags/tag223.xml"/><Relationship Id="rId202" Type="http://schemas.openxmlformats.org/officeDocument/2006/relationships/tags" Target="../tags/tag227.xml"/><Relationship Id="rId18" Type="http://schemas.openxmlformats.org/officeDocument/2006/relationships/tags" Target="../tags/tag43.xml"/><Relationship Id="rId39" Type="http://schemas.openxmlformats.org/officeDocument/2006/relationships/tags" Target="../tags/tag64.xml"/><Relationship Id="rId50" Type="http://schemas.openxmlformats.org/officeDocument/2006/relationships/tags" Target="../tags/tag75.xml"/><Relationship Id="rId104" Type="http://schemas.openxmlformats.org/officeDocument/2006/relationships/tags" Target="../tags/tag129.xml"/><Relationship Id="rId125" Type="http://schemas.openxmlformats.org/officeDocument/2006/relationships/tags" Target="../tags/tag150.xml"/><Relationship Id="rId146" Type="http://schemas.openxmlformats.org/officeDocument/2006/relationships/tags" Target="../tags/tag171.xml"/><Relationship Id="rId167" Type="http://schemas.openxmlformats.org/officeDocument/2006/relationships/tags" Target="../tags/tag192.xml"/><Relationship Id="rId188" Type="http://schemas.openxmlformats.org/officeDocument/2006/relationships/tags" Target="../tags/tag213.xml"/><Relationship Id="rId71" Type="http://schemas.openxmlformats.org/officeDocument/2006/relationships/tags" Target="../tags/tag96.xml"/><Relationship Id="rId92" Type="http://schemas.openxmlformats.org/officeDocument/2006/relationships/tags" Target="../tags/tag117.xml"/><Relationship Id="rId213" Type="http://schemas.openxmlformats.org/officeDocument/2006/relationships/image" Target="../media/image3.png"/><Relationship Id="rId2" Type="http://schemas.openxmlformats.org/officeDocument/2006/relationships/tags" Target="../tags/tag27.xml"/><Relationship Id="rId29" Type="http://schemas.openxmlformats.org/officeDocument/2006/relationships/tags" Target="../tags/tag54.xml"/><Relationship Id="rId40" Type="http://schemas.openxmlformats.org/officeDocument/2006/relationships/tags" Target="../tags/tag65.xml"/><Relationship Id="rId115" Type="http://schemas.openxmlformats.org/officeDocument/2006/relationships/tags" Target="../tags/tag140.xml"/><Relationship Id="rId136" Type="http://schemas.openxmlformats.org/officeDocument/2006/relationships/tags" Target="../tags/tag161.xml"/><Relationship Id="rId157" Type="http://schemas.openxmlformats.org/officeDocument/2006/relationships/tags" Target="../tags/tag182.xml"/><Relationship Id="rId178" Type="http://schemas.openxmlformats.org/officeDocument/2006/relationships/tags" Target="../tags/tag203.xml"/><Relationship Id="rId61" Type="http://schemas.openxmlformats.org/officeDocument/2006/relationships/tags" Target="../tags/tag86.xml"/><Relationship Id="rId82" Type="http://schemas.openxmlformats.org/officeDocument/2006/relationships/tags" Target="../tags/tag107.xml"/><Relationship Id="rId199" Type="http://schemas.openxmlformats.org/officeDocument/2006/relationships/tags" Target="../tags/tag224.xml"/><Relationship Id="rId203" Type="http://schemas.openxmlformats.org/officeDocument/2006/relationships/tags" Target="../tags/tag228.xml"/><Relationship Id="rId19" Type="http://schemas.openxmlformats.org/officeDocument/2006/relationships/tags" Target="../tags/tag44.xml"/><Relationship Id="rId30" Type="http://schemas.openxmlformats.org/officeDocument/2006/relationships/tags" Target="../tags/tag55.xml"/><Relationship Id="rId105" Type="http://schemas.openxmlformats.org/officeDocument/2006/relationships/tags" Target="../tags/tag130.xml"/><Relationship Id="rId126" Type="http://schemas.openxmlformats.org/officeDocument/2006/relationships/tags" Target="../tags/tag151.xml"/><Relationship Id="rId147" Type="http://schemas.openxmlformats.org/officeDocument/2006/relationships/tags" Target="../tags/tag172.xml"/><Relationship Id="rId168" Type="http://schemas.openxmlformats.org/officeDocument/2006/relationships/tags" Target="../tags/tag19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slide" Target="slide1.xml"/><Relationship Id="rId5" Type="http://schemas.openxmlformats.org/officeDocument/2006/relationships/image" Target="../media/image31.JP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81.xml"/><Relationship Id="rId7" Type="http://schemas.openxmlformats.org/officeDocument/2006/relationships/slide" Target="slide1.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image" Target="../media/image32.JPG"/><Relationship Id="rId5" Type="http://schemas.openxmlformats.org/officeDocument/2006/relationships/notesSlide" Target="../notesSlides/notesSlide21.xml"/><Relationship Id="rId4" Type="http://schemas.openxmlformats.org/officeDocument/2006/relationships/slideLayout" Target="../slideLayouts/slideLayout1.xml"/><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slide" Target="slide1.xml"/><Relationship Id="rId5" Type="http://schemas.openxmlformats.org/officeDocument/2006/relationships/image" Target="../media/image33.JP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86.xml"/><Relationship Id="rId7" Type="http://schemas.openxmlformats.org/officeDocument/2006/relationships/slide" Target="slide1.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image" Target="../media/image34.JPG"/><Relationship Id="rId5" Type="http://schemas.openxmlformats.org/officeDocument/2006/relationships/notesSlide" Target="../notesSlides/notesSlide23.xml"/><Relationship Id="rId4" Type="http://schemas.openxmlformats.org/officeDocument/2006/relationships/slideLayout" Target="../slideLayouts/slideLayout1.xml"/><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slide" Target="slide1.xml"/><Relationship Id="rId5" Type="http://schemas.openxmlformats.org/officeDocument/2006/relationships/image" Target="../media/image35.JP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91.xml"/><Relationship Id="rId7" Type="http://schemas.openxmlformats.org/officeDocument/2006/relationships/slide" Target="slide1.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image" Target="../media/image36.JPG"/><Relationship Id="rId5" Type="http://schemas.openxmlformats.org/officeDocument/2006/relationships/notesSlide" Target="../notesSlides/notesSlide25.xml"/><Relationship Id="rId4" Type="http://schemas.openxmlformats.org/officeDocument/2006/relationships/slideLayout" Target="../slideLayouts/slideLayout1.xml"/><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slide" Target="slide1.xml"/><Relationship Id="rId5" Type="http://schemas.openxmlformats.org/officeDocument/2006/relationships/image" Target="../media/image37.JP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96.xml"/><Relationship Id="rId7" Type="http://schemas.openxmlformats.org/officeDocument/2006/relationships/slide" Target="slide1.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image" Target="../media/image38.JPG"/><Relationship Id="rId5" Type="http://schemas.openxmlformats.org/officeDocument/2006/relationships/notesSlide" Target="../notesSlides/notesSlide27.xml"/><Relationship Id="rId4" Type="http://schemas.openxmlformats.org/officeDocument/2006/relationships/slideLayout" Target="../slideLayouts/slideLayout1.xml"/><Relationship Id="rId9"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slide" Target="slide1.xml"/><Relationship Id="rId5" Type="http://schemas.openxmlformats.org/officeDocument/2006/relationships/image" Target="../media/image39.JP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01.xml"/><Relationship Id="rId7" Type="http://schemas.openxmlformats.org/officeDocument/2006/relationships/slide" Target="slide1.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image" Target="../media/image40.JPG"/><Relationship Id="rId5" Type="http://schemas.openxmlformats.org/officeDocument/2006/relationships/notesSlide" Target="../notesSlides/notesSlide29.xml"/><Relationship Id="rId4" Type="http://schemas.openxmlformats.org/officeDocument/2006/relationships/slideLayout" Target="../slideLayouts/slideLayout1.xml"/><Relationship Id="rId9" Type="http://schemas.openxmlformats.org/officeDocument/2006/relationships/slide" Target="slide30.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36.xml"/><Relationship Id="rId7" Type="http://schemas.openxmlformats.org/officeDocument/2006/relationships/slide" Target="slide1.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13.JPG"/><Relationship Id="rId5" Type="http://schemas.openxmlformats.org/officeDocument/2006/relationships/notesSlide" Target="../notesSlides/notesSlide3.xml"/><Relationship Id="rId4" Type="http://schemas.openxmlformats.org/officeDocument/2006/relationships/slideLayout" Target="../slideLayouts/slideLayout1.xml"/><Relationship Id="rId9"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slide" Target="slide1.xml"/><Relationship Id="rId5" Type="http://schemas.openxmlformats.org/officeDocument/2006/relationships/image" Target="../media/image41.JP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06.xml"/><Relationship Id="rId7" Type="http://schemas.openxmlformats.org/officeDocument/2006/relationships/slide" Target="slide1.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image" Target="../media/image42.JPG"/><Relationship Id="rId5" Type="http://schemas.openxmlformats.org/officeDocument/2006/relationships/notesSlide" Target="../notesSlides/notesSlide31.xml"/><Relationship Id="rId4" Type="http://schemas.openxmlformats.org/officeDocument/2006/relationships/slideLayout" Target="../slideLayouts/slideLayout1.xml"/><Relationship Id="rId9"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slide" Target="slide1.xml"/><Relationship Id="rId5" Type="http://schemas.openxmlformats.org/officeDocument/2006/relationships/image" Target="../media/image43.JP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11.xml"/><Relationship Id="rId7" Type="http://schemas.openxmlformats.org/officeDocument/2006/relationships/slide" Target="slide1.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image" Target="../media/image44.JPG"/><Relationship Id="rId5" Type="http://schemas.openxmlformats.org/officeDocument/2006/relationships/notesSlide" Target="../notesSlides/notesSlide33.xml"/><Relationship Id="rId4" Type="http://schemas.openxmlformats.org/officeDocument/2006/relationships/slideLayout" Target="../slideLayouts/slideLayout1.xml"/><Relationship Id="rId9"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slide" Target="slide1.xml"/><Relationship Id="rId5" Type="http://schemas.openxmlformats.org/officeDocument/2006/relationships/image" Target="../media/image45.JP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16.xml"/><Relationship Id="rId7" Type="http://schemas.openxmlformats.org/officeDocument/2006/relationships/slide" Target="slide1.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image" Target="../media/image46.JPG"/><Relationship Id="rId5" Type="http://schemas.openxmlformats.org/officeDocument/2006/relationships/notesSlide" Target="../notesSlides/notesSlide35.xml"/><Relationship Id="rId4" Type="http://schemas.openxmlformats.org/officeDocument/2006/relationships/slideLayout" Target="../slideLayouts/slideLayout1.xml"/><Relationship Id="rId9"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slide" Target="slide1.xml"/><Relationship Id="rId5" Type="http://schemas.openxmlformats.org/officeDocument/2006/relationships/image" Target="../media/image47.JP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21.xml"/><Relationship Id="rId7" Type="http://schemas.openxmlformats.org/officeDocument/2006/relationships/slide" Target="slide1.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image" Target="../media/image48.JPG"/><Relationship Id="rId5" Type="http://schemas.openxmlformats.org/officeDocument/2006/relationships/notesSlide" Target="../notesSlides/notesSlide37.xml"/><Relationship Id="rId4" Type="http://schemas.openxmlformats.org/officeDocument/2006/relationships/slideLayout" Target="../slideLayouts/slideLayout1.xml"/><Relationship Id="rId9"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slide" Target="slide1.xml"/><Relationship Id="rId5" Type="http://schemas.openxmlformats.org/officeDocument/2006/relationships/image" Target="../media/image49.JP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26.xml"/><Relationship Id="rId7" Type="http://schemas.openxmlformats.org/officeDocument/2006/relationships/slide" Target="slide1.xml"/><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image" Target="../media/image50.JPG"/><Relationship Id="rId5" Type="http://schemas.openxmlformats.org/officeDocument/2006/relationships/notesSlide" Target="../notesSlides/notesSlide39.xml"/><Relationship Id="rId4" Type="http://schemas.openxmlformats.org/officeDocument/2006/relationships/slideLayout" Target="../slideLayouts/slideLayout1.xml"/><Relationship Id="rId9"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 Target="slide1.xml"/><Relationship Id="rId5" Type="http://schemas.openxmlformats.org/officeDocument/2006/relationships/image" Target="../media/image14.JP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slide" Target="slide1.xml"/><Relationship Id="rId5" Type="http://schemas.openxmlformats.org/officeDocument/2006/relationships/image" Target="../media/image51.JP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31.xml"/><Relationship Id="rId7" Type="http://schemas.openxmlformats.org/officeDocument/2006/relationships/slide" Target="slide1.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image" Target="../media/image52.JPG"/><Relationship Id="rId5" Type="http://schemas.openxmlformats.org/officeDocument/2006/relationships/notesSlide" Target="../notesSlides/notesSlide41.xml"/><Relationship Id="rId4" Type="http://schemas.openxmlformats.org/officeDocument/2006/relationships/slideLayout" Target="../slideLayouts/slideLayout1.xml"/><Relationship Id="rId9"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 Target="slide1.xml"/><Relationship Id="rId5" Type="http://schemas.openxmlformats.org/officeDocument/2006/relationships/image" Target="../media/image53.JP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36.xml"/><Relationship Id="rId7" Type="http://schemas.openxmlformats.org/officeDocument/2006/relationships/slide" Target="slide1.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image" Target="../media/image54.JPG"/><Relationship Id="rId5" Type="http://schemas.openxmlformats.org/officeDocument/2006/relationships/notesSlide" Target="../notesSlides/notesSlide43.xml"/><Relationship Id="rId4" Type="http://schemas.openxmlformats.org/officeDocument/2006/relationships/slideLayout" Target="../slideLayouts/slideLayout1.xml"/><Relationship Id="rId9"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slide" Target="slide1.xml"/><Relationship Id="rId5" Type="http://schemas.openxmlformats.org/officeDocument/2006/relationships/image" Target="../media/image55.JP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41.xml"/><Relationship Id="rId7" Type="http://schemas.openxmlformats.org/officeDocument/2006/relationships/slide" Target="slide1.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image" Target="../media/image56.JPG"/><Relationship Id="rId5" Type="http://schemas.openxmlformats.org/officeDocument/2006/relationships/notesSlide" Target="../notesSlides/notesSlide45.xml"/><Relationship Id="rId4" Type="http://schemas.openxmlformats.org/officeDocument/2006/relationships/slideLayout" Target="../slideLayouts/slideLayout1.xml"/><Relationship Id="rId9"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slide" Target="slide1.xml"/><Relationship Id="rId5" Type="http://schemas.openxmlformats.org/officeDocument/2006/relationships/image" Target="../media/image57.JP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46.xml"/><Relationship Id="rId7" Type="http://schemas.openxmlformats.org/officeDocument/2006/relationships/slide" Target="slide1.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image" Target="../media/image58.JPG"/><Relationship Id="rId5" Type="http://schemas.openxmlformats.org/officeDocument/2006/relationships/notesSlide" Target="../notesSlides/notesSlide47.xml"/><Relationship Id="rId4" Type="http://schemas.openxmlformats.org/officeDocument/2006/relationships/slideLayout" Target="../slideLayouts/slideLayout1.xml"/><Relationship Id="rId9" Type="http://schemas.openxmlformats.org/officeDocument/2006/relationships/slide" Target="slide4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slide" Target="slide1.xml"/><Relationship Id="rId5" Type="http://schemas.openxmlformats.org/officeDocument/2006/relationships/image" Target="../media/image59.JP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51.xml"/><Relationship Id="rId7" Type="http://schemas.openxmlformats.org/officeDocument/2006/relationships/slide" Target="slide1.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image" Target="../media/image60.JPG"/><Relationship Id="rId5" Type="http://schemas.openxmlformats.org/officeDocument/2006/relationships/notesSlide" Target="../notesSlides/notesSlide49.xml"/><Relationship Id="rId4" Type="http://schemas.openxmlformats.org/officeDocument/2006/relationships/slideLayout" Target="../slideLayouts/slideLayout1.xml"/><Relationship Id="rId9" Type="http://schemas.openxmlformats.org/officeDocument/2006/relationships/slide" Target="slide50.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41.xml"/><Relationship Id="rId7" Type="http://schemas.openxmlformats.org/officeDocument/2006/relationships/slide" Target="slide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15.JPG"/><Relationship Id="rId5" Type="http://schemas.openxmlformats.org/officeDocument/2006/relationships/notesSlide" Target="../notesSlides/notesSlide5.xml"/><Relationship Id="rId4" Type="http://schemas.openxmlformats.org/officeDocument/2006/relationships/slideLayout" Target="../slideLayouts/slideLayout1.xml"/><Relationship Id="rId9"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slide" Target="slide1.xml"/><Relationship Id="rId5" Type="http://schemas.openxmlformats.org/officeDocument/2006/relationships/image" Target="../media/image61.JP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56.xml"/><Relationship Id="rId7" Type="http://schemas.openxmlformats.org/officeDocument/2006/relationships/slide" Target="slide1.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image" Target="../media/image62.JPG"/><Relationship Id="rId5" Type="http://schemas.openxmlformats.org/officeDocument/2006/relationships/notesSlide" Target="../notesSlides/notesSlide51.xml"/><Relationship Id="rId4" Type="http://schemas.openxmlformats.org/officeDocument/2006/relationships/slideLayout" Target="../slideLayouts/slideLayout1.xml"/><Relationship Id="rId9"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slide" Target="slide1.xml"/><Relationship Id="rId5" Type="http://schemas.openxmlformats.org/officeDocument/2006/relationships/image" Target="../media/image63.JPG"/><Relationship Id="rId4"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slide" Target="slide1.xml"/><Relationship Id="rId5" Type="http://schemas.openxmlformats.org/officeDocument/2006/relationships/image" Target="../media/image16.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46.xml"/><Relationship Id="rId7" Type="http://schemas.openxmlformats.org/officeDocument/2006/relationships/slide" Target="slide1.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18.JPG"/><Relationship Id="rId5" Type="http://schemas.openxmlformats.org/officeDocument/2006/relationships/notesSlide" Target="../notesSlides/notesSlide7.xml"/><Relationship Id="rId4" Type="http://schemas.openxmlformats.org/officeDocument/2006/relationships/slideLayout" Target="../slideLayouts/slideLayout1.xml"/><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slide" Target="slide1.xml"/><Relationship Id="rId5" Type="http://schemas.openxmlformats.org/officeDocument/2006/relationships/image" Target="../media/image19.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51.xml"/><Relationship Id="rId7" Type="http://schemas.openxmlformats.org/officeDocument/2006/relationships/slide" Target="slide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20.JPG"/><Relationship Id="rId5" Type="http://schemas.openxmlformats.org/officeDocument/2006/relationships/notesSlide" Target="../notesSlides/notesSlide9.xml"/><Relationship Id="rId4" Type="http://schemas.openxmlformats.org/officeDocument/2006/relationships/slideLayout" Target="../slideLayouts/slideLayout1.xml"/><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8"/>
          <a:srcRect/>
          <a:stretch>
            <a:fillRect/>
          </a:stretch>
        </a:blipFill>
        <a:effectLst/>
      </p:bgPr>
    </p:bg>
    <p:spTree>
      <p:nvGrpSpPr>
        <p:cNvPr id="1" name=""/>
        <p:cNvGrpSpPr/>
        <p:nvPr/>
      </p:nvGrpSpPr>
      <p:grpSpPr>
        <a:xfrm>
          <a:off x="0" y="0"/>
          <a:ext cx="0" cy="0"/>
          <a:chOff x="0" y="0"/>
          <a:chExt cx="0" cy="0"/>
        </a:xfrm>
      </p:grpSpPr>
      <p:sp>
        <p:nvSpPr>
          <p:cNvPr id="99" name="Rounded Rectangle 98">
            <a:hlinkClick r:id="rId29" action="ppaction://hlinksldjump"/>
            <a:extLst>
              <a:ext uri="{FF2B5EF4-FFF2-40B4-BE49-F238E27FC236}">
                <a16:creationId xmlns:a16="http://schemas.microsoft.com/office/drawing/2014/main" id="{6B8514D8-D26A-D646-BB88-7D3B250216BB}"/>
              </a:ext>
            </a:extLst>
          </p:cNvPr>
          <p:cNvSpPr/>
          <p:nvPr>
            <p:custDataLst>
              <p:tags r:id="rId1"/>
            </p:custDataLst>
          </p:nvPr>
        </p:nvSpPr>
        <p:spPr>
          <a:xfrm>
            <a:off x="81280" y="1173857"/>
            <a:ext cx="1527048" cy="603504"/>
          </a:xfrm>
          <a:prstGeom prst="roundRect">
            <a:avLst/>
          </a:prstGeom>
          <a:solidFill>
            <a:srgbClr val="E84EAD"/>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100</a:t>
            </a:r>
          </a:p>
        </p:txBody>
      </p:sp>
      <p:sp>
        <p:nvSpPr>
          <p:cNvPr id="104" name="Rounded Rectangle 103">
            <a:hlinkClick r:id="rId30" action="ppaction://hlinksldjump"/>
            <a:extLst>
              <a:ext uri="{FF2B5EF4-FFF2-40B4-BE49-F238E27FC236}">
                <a16:creationId xmlns:a16="http://schemas.microsoft.com/office/drawing/2014/main" id="{E0E7DF76-E52B-0345-83FA-D1D4D2F23557}"/>
              </a:ext>
            </a:extLst>
          </p:cNvPr>
          <p:cNvSpPr/>
          <p:nvPr>
            <p:custDataLst>
              <p:tags r:id="rId2"/>
            </p:custDataLst>
          </p:nvPr>
        </p:nvSpPr>
        <p:spPr>
          <a:xfrm>
            <a:off x="84743" y="1856040"/>
            <a:ext cx="1527048" cy="603504"/>
          </a:xfrm>
          <a:prstGeom prst="roundRect">
            <a:avLst/>
          </a:prstGeom>
          <a:solidFill>
            <a:srgbClr val="E84EAD"/>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200</a:t>
            </a:r>
          </a:p>
        </p:txBody>
      </p:sp>
      <p:sp>
        <p:nvSpPr>
          <p:cNvPr id="105" name="Rounded Rectangle 104">
            <a:hlinkClick r:id="rId31" action="ppaction://hlinksldjump"/>
            <a:extLst>
              <a:ext uri="{FF2B5EF4-FFF2-40B4-BE49-F238E27FC236}">
                <a16:creationId xmlns:a16="http://schemas.microsoft.com/office/drawing/2014/main" id="{5BB35CB8-7619-D944-B6EF-E34F81CED429}"/>
              </a:ext>
            </a:extLst>
          </p:cNvPr>
          <p:cNvSpPr/>
          <p:nvPr>
            <p:custDataLst>
              <p:tags r:id="rId3"/>
            </p:custDataLst>
          </p:nvPr>
        </p:nvSpPr>
        <p:spPr>
          <a:xfrm>
            <a:off x="81280" y="2532888"/>
            <a:ext cx="1527048" cy="603504"/>
          </a:xfrm>
          <a:prstGeom prst="roundRect">
            <a:avLst/>
          </a:prstGeom>
          <a:solidFill>
            <a:srgbClr val="E84EAD"/>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300</a:t>
            </a:r>
          </a:p>
        </p:txBody>
      </p:sp>
      <p:sp>
        <p:nvSpPr>
          <p:cNvPr id="106" name="Rounded Rectangle 105">
            <a:hlinkClick r:id="rId32" action="ppaction://hlinksldjump"/>
            <a:extLst>
              <a:ext uri="{FF2B5EF4-FFF2-40B4-BE49-F238E27FC236}">
                <a16:creationId xmlns:a16="http://schemas.microsoft.com/office/drawing/2014/main" id="{665F074B-9D29-F34E-84E8-769BB2B3CA70}"/>
              </a:ext>
            </a:extLst>
          </p:cNvPr>
          <p:cNvSpPr/>
          <p:nvPr>
            <p:custDataLst>
              <p:tags r:id="rId4"/>
            </p:custDataLst>
          </p:nvPr>
        </p:nvSpPr>
        <p:spPr>
          <a:xfrm>
            <a:off x="81280" y="3209708"/>
            <a:ext cx="1527048" cy="603504"/>
          </a:xfrm>
          <a:prstGeom prst="roundRect">
            <a:avLst/>
          </a:prstGeom>
          <a:solidFill>
            <a:srgbClr val="E84EAD"/>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400</a:t>
            </a:r>
          </a:p>
        </p:txBody>
      </p:sp>
      <p:sp>
        <p:nvSpPr>
          <p:cNvPr id="107" name="Rounded Rectangle 106">
            <a:hlinkClick r:id="rId33" action="ppaction://hlinksldjump"/>
            <a:extLst>
              <a:ext uri="{FF2B5EF4-FFF2-40B4-BE49-F238E27FC236}">
                <a16:creationId xmlns:a16="http://schemas.microsoft.com/office/drawing/2014/main" id="{86A0E078-CDAD-8147-AC45-C4CFB992F81E}"/>
              </a:ext>
            </a:extLst>
          </p:cNvPr>
          <p:cNvSpPr/>
          <p:nvPr>
            <p:custDataLst>
              <p:tags r:id="rId5"/>
            </p:custDataLst>
          </p:nvPr>
        </p:nvSpPr>
        <p:spPr>
          <a:xfrm>
            <a:off x="81280" y="3897113"/>
            <a:ext cx="1527048" cy="603504"/>
          </a:xfrm>
          <a:prstGeom prst="roundRect">
            <a:avLst/>
          </a:prstGeom>
          <a:solidFill>
            <a:srgbClr val="E84EAD"/>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500</a:t>
            </a:r>
          </a:p>
        </p:txBody>
      </p:sp>
      <p:sp>
        <p:nvSpPr>
          <p:cNvPr id="108" name="Rounded Rectangle 107">
            <a:hlinkClick r:id="rId34" action="ppaction://hlinksldjump"/>
            <a:extLst>
              <a:ext uri="{FF2B5EF4-FFF2-40B4-BE49-F238E27FC236}">
                <a16:creationId xmlns:a16="http://schemas.microsoft.com/office/drawing/2014/main" id="{9975D919-3D1A-5748-8147-C1564DD91464}"/>
              </a:ext>
            </a:extLst>
          </p:cNvPr>
          <p:cNvSpPr/>
          <p:nvPr>
            <p:custDataLst>
              <p:tags r:id="rId6"/>
            </p:custDataLst>
          </p:nvPr>
        </p:nvSpPr>
        <p:spPr>
          <a:xfrm>
            <a:off x="1690619" y="1180472"/>
            <a:ext cx="1527048" cy="603504"/>
          </a:xfrm>
          <a:prstGeom prst="roundRect">
            <a:avLst/>
          </a:prstGeom>
          <a:solidFill>
            <a:srgbClr val="F4A833"/>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100</a:t>
            </a:r>
          </a:p>
        </p:txBody>
      </p:sp>
      <p:sp>
        <p:nvSpPr>
          <p:cNvPr id="109" name="Rounded Rectangle 108">
            <a:hlinkClick r:id="rId35" action="ppaction://hlinksldjump"/>
            <a:extLst>
              <a:ext uri="{FF2B5EF4-FFF2-40B4-BE49-F238E27FC236}">
                <a16:creationId xmlns:a16="http://schemas.microsoft.com/office/drawing/2014/main" id="{14FF82D0-5399-534D-B0BB-C6DCA3ADCDCC}"/>
              </a:ext>
            </a:extLst>
          </p:cNvPr>
          <p:cNvSpPr/>
          <p:nvPr>
            <p:custDataLst>
              <p:tags r:id="rId7"/>
            </p:custDataLst>
          </p:nvPr>
        </p:nvSpPr>
        <p:spPr>
          <a:xfrm>
            <a:off x="1694082" y="1862655"/>
            <a:ext cx="1527048" cy="603504"/>
          </a:xfrm>
          <a:prstGeom prst="roundRect">
            <a:avLst/>
          </a:prstGeom>
          <a:solidFill>
            <a:srgbClr val="F4A833"/>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200</a:t>
            </a:r>
          </a:p>
        </p:txBody>
      </p:sp>
      <p:sp>
        <p:nvSpPr>
          <p:cNvPr id="110" name="Rounded Rectangle 109">
            <a:hlinkClick r:id="rId36" action="ppaction://hlinksldjump"/>
            <a:extLst>
              <a:ext uri="{FF2B5EF4-FFF2-40B4-BE49-F238E27FC236}">
                <a16:creationId xmlns:a16="http://schemas.microsoft.com/office/drawing/2014/main" id="{6E17C888-BEF1-8F4C-94A4-FE22E5BC6148}"/>
              </a:ext>
            </a:extLst>
          </p:cNvPr>
          <p:cNvSpPr/>
          <p:nvPr>
            <p:custDataLst>
              <p:tags r:id="rId8"/>
            </p:custDataLst>
          </p:nvPr>
        </p:nvSpPr>
        <p:spPr>
          <a:xfrm>
            <a:off x="1690619" y="2539503"/>
            <a:ext cx="1527048" cy="603504"/>
          </a:xfrm>
          <a:prstGeom prst="roundRect">
            <a:avLst/>
          </a:prstGeom>
          <a:solidFill>
            <a:srgbClr val="F4A833"/>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300</a:t>
            </a:r>
          </a:p>
        </p:txBody>
      </p:sp>
      <p:sp>
        <p:nvSpPr>
          <p:cNvPr id="111" name="Rounded Rectangle 110">
            <a:hlinkClick r:id="rId37" action="ppaction://hlinksldjump"/>
            <a:extLst>
              <a:ext uri="{FF2B5EF4-FFF2-40B4-BE49-F238E27FC236}">
                <a16:creationId xmlns:a16="http://schemas.microsoft.com/office/drawing/2014/main" id="{63C34EE4-D72D-F349-A12B-D7B626C95C76}"/>
              </a:ext>
            </a:extLst>
          </p:cNvPr>
          <p:cNvSpPr/>
          <p:nvPr>
            <p:custDataLst>
              <p:tags r:id="rId9"/>
            </p:custDataLst>
          </p:nvPr>
        </p:nvSpPr>
        <p:spPr>
          <a:xfrm>
            <a:off x="1690619" y="3216323"/>
            <a:ext cx="1527048" cy="603504"/>
          </a:xfrm>
          <a:prstGeom prst="roundRect">
            <a:avLst/>
          </a:prstGeom>
          <a:solidFill>
            <a:srgbClr val="F4A833"/>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400</a:t>
            </a:r>
          </a:p>
        </p:txBody>
      </p:sp>
      <p:sp>
        <p:nvSpPr>
          <p:cNvPr id="112" name="Rounded Rectangle 111">
            <a:hlinkClick r:id="rId38" action="ppaction://hlinksldjump"/>
            <a:extLst>
              <a:ext uri="{FF2B5EF4-FFF2-40B4-BE49-F238E27FC236}">
                <a16:creationId xmlns:a16="http://schemas.microsoft.com/office/drawing/2014/main" id="{5927BD40-2FF1-0C43-B161-97A9AA799E95}"/>
              </a:ext>
            </a:extLst>
          </p:cNvPr>
          <p:cNvSpPr/>
          <p:nvPr>
            <p:custDataLst>
              <p:tags r:id="rId10"/>
            </p:custDataLst>
          </p:nvPr>
        </p:nvSpPr>
        <p:spPr>
          <a:xfrm>
            <a:off x="1690619" y="3903728"/>
            <a:ext cx="1527048" cy="603504"/>
          </a:xfrm>
          <a:prstGeom prst="roundRect">
            <a:avLst/>
          </a:prstGeom>
          <a:solidFill>
            <a:srgbClr val="F4A833"/>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500</a:t>
            </a:r>
          </a:p>
        </p:txBody>
      </p:sp>
      <p:sp>
        <p:nvSpPr>
          <p:cNvPr id="113" name="Rounded Rectangle 112">
            <a:hlinkClick r:id="rId39" action="ppaction://hlinksldjump"/>
            <a:extLst>
              <a:ext uri="{FF2B5EF4-FFF2-40B4-BE49-F238E27FC236}">
                <a16:creationId xmlns:a16="http://schemas.microsoft.com/office/drawing/2014/main" id="{A35967CE-1DD1-1A40-9F96-919C262B2F66}"/>
              </a:ext>
            </a:extLst>
          </p:cNvPr>
          <p:cNvSpPr/>
          <p:nvPr>
            <p:custDataLst>
              <p:tags r:id="rId11"/>
            </p:custDataLst>
          </p:nvPr>
        </p:nvSpPr>
        <p:spPr>
          <a:xfrm>
            <a:off x="3300476" y="1180472"/>
            <a:ext cx="1527048" cy="603504"/>
          </a:xfrm>
          <a:prstGeom prst="roundRect">
            <a:avLst/>
          </a:prstGeom>
          <a:solidFill>
            <a:srgbClr val="FFEC3C"/>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100</a:t>
            </a:r>
          </a:p>
        </p:txBody>
      </p:sp>
      <p:sp>
        <p:nvSpPr>
          <p:cNvPr id="114" name="Rounded Rectangle 113">
            <a:hlinkClick r:id="rId40" action="ppaction://hlinksldjump"/>
            <a:extLst>
              <a:ext uri="{FF2B5EF4-FFF2-40B4-BE49-F238E27FC236}">
                <a16:creationId xmlns:a16="http://schemas.microsoft.com/office/drawing/2014/main" id="{5B19E99F-9B3B-F44F-9537-D44A966E7C12}"/>
              </a:ext>
            </a:extLst>
          </p:cNvPr>
          <p:cNvSpPr/>
          <p:nvPr>
            <p:custDataLst>
              <p:tags r:id="rId12"/>
            </p:custDataLst>
          </p:nvPr>
        </p:nvSpPr>
        <p:spPr>
          <a:xfrm>
            <a:off x="3303939" y="1862655"/>
            <a:ext cx="1527048" cy="603504"/>
          </a:xfrm>
          <a:prstGeom prst="roundRect">
            <a:avLst/>
          </a:prstGeom>
          <a:solidFill>
            <a:srgbClr val="FFEC3C"/>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200</a:t>
            </a:r>
          </a:p>
        </p:txBody>
      </p:sp>
      <p:sp>
        <p:nvSpPr>
          <p:cNvPr id="115" name="Rounded Rectangle 114">
            <a:hlinkClick r:id="rId41" action="ppaction://hlinksldjump"/>
            <a:extLst>
              <a:ext uri="{FF2B5EF4-FFF2-40B4-BE49-F238E27FC236}">
                <a16:creationId xmlns:a16="http://schemas.microsoft.com/office/drawing/2014/main" id="{FDFE1299-16A6-1C4D-BB60-8989199CF68D}"/>
              </a:ext>
            </a:extLst>
          </p:cNvPr>
          <p:cNvSpPr/>
          <p:nvPr>
            <p:custDataLst>
              <p:tags r:id="rId13"/>
            </p:custDataLst>
          </p:nvPr>
        </p:nvSpPr>
        <p:spPr>
          <a:xfrm>
            <a:off x="3300476" y="2539503"/>
            <a:ext cx="1527048" cy="603504"/>
          </a:xfrm>
          <a:prstGeom prst="roundRect">
            <a:avLst/>
          </a:prstGeom>
          <a:solidFill>
            <a:srgbClr val="FFEC3C"/>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300</a:t>
            </a:r>
          </a:p>
        </p:txBody>
      </p:sp>
      <p:sp>
        <p:nvSpPr>
          <p:cNvPr id="116" name="Rounded Rectangle 115">
            <a:hlinkClick r:id="rId42" action="ppaction://hlinksldjump"/>
            <a:extLst>
              <a:ext uri="{FF2B5EF4-FFF2-40B4-BE49-F238E27FC236}">
                <a16:creationId xmlns:a16="http://schemas.microsoft.com/office/drawing/2014/main" id="{F831D93E-ED5B-CC40-8327-44DC06C1B86A}"/>
              </a:ext>
            </a:extLst>
          </p:cNvPr>
          <p:cNvSpPr/>
          <p:nvPr>
            <p:custDataLst>
              <p:tags r:id="rId14"/>
            </p:custDataLst>
          </p:nvPr>
        </p:nvSpPr>
        <p:spPr>
          <a:xfrm>
            <a:off x="3300476" y="3216323"/>
            <a:ext cx="1527048" cy="603504"/>
          </a:xfrm>
          <a:prstGeom prst="roundRect">
            <a:avLst/>
          </a:prstGeom>
          <a:solidFill>
            <a:srgbClr val="FFEC3C"/>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400</a:t>
            </a:r>
          </a:p>
        </p:txBody>
      </p:sp>
      <p:sp>
        <p:nvSpPr>
          <p:cNvPr id="117" name="Rounded Rectangle 116">
            <a:hlinkClick r:id="rId43" action="ppaction://hlinksldjump"/>
            <a:extLst>
              <a:ext uri="{FF2B5EF4-FFF2-40B4-BE49-F238E27FC236}">
                <a16:creationId xmlns:a16="http://schemas.microsoft.com/office/drawing/2014/main" id="{D82E4B66-EE8D-9942-AD21-279F50FB6C22}"/>
              </a:ext>
            </a:extLst>
          </p:cNvPr>
          <p:cNvSpPr/>
          <p:nvPr>
            <p:custDataLst>
              <p:tags r:id="rId15"/>
            </p:custDataLst>
          </p:nvPr>
        </p:nvSpPr>
        <p:spPr>
          <a:xfrm>
            <a:off x="3300476" y="3903728"/>
            <a:ext cx="1527048" cy="603504"/>
          </a:xfrm>
          <a:prstGeom prst="roundRect">
            <a:avLst/>
          </a:prstGeom>
          <a:solidFill>
            <a:srgbClr val="FFEC3C"/>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500</a:t>
            </a:r>
          </a:p>
        </p:txBody>
      </p:sp>
      <p:sp>
        <p:nvSpPr>
          <p:cNvPr id="118" name="Rounded Rectangle 117">
            <a:hlinkClick r:id="rId44" action="ppaction://hlinksldjump"/>
            <a:extLst>
              <a:ext uri="{FF2B5EF4-FFF2-40B4-BE49-F238E27FC236}">
                <a16:creationId xmlns:a16="http://schemas.microsoft.com/office/drawing/2014/main" id="{E2DD62D7-7FE8-6F43-9618-495E705B26DB}"/>
              </a:ext>
            </a:extLst>
          </p:cNvPr>
          <p:cNvSpPr/>
          <p:nvPr>
            <p:custDataLst>
              <p:tags r:id="rId16"/>
            </p:custDataLst>
          </p:nvPr>
        </p:nvSpPr>
        <p:spPr>
          <a:xfrm>
            <a:off x="4903164" y="1175611"/>
            <a:ext cx="1527048" cy="603504"/>
          </a:xfrm>
          <a:prstGeom prst="roundRect">
            <a:avLst/>
          </a:prstGeom>
          <a:solidFill>
            <a:srgbClr val="7BF6B8"/>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100</a:t>
            </a:r>
          </a:p>
        </p:txBody>
      </p:sp>
      <p:sp>
        <p:nvSpPr>
          <p:cNvPr id="119" name="Rounded Rectangle 118">
            <a:hlinkClick r:id="rId45" action="ppaction://hlinksldjump"/>
            <a:extLst>
              <a:ext uri="{FF2B5EF4-FFF2-40B4-BE49-F238E27FC236}">
                <a16:creationId xmlns:a16="http://schemas.microsoft.com/office/drawing/2014/main" id="{E58A3F6A-B137-E146-9A4C-5937020724AF}"/>
              </a:ext>
            </a:extLst>
          </p:cNvPr>
          <p:cNvSpPr/>
          <p:nvPr>
            <p:custDataLst>
              <p:tags r:id="rId17"/>
            </p:custDataLst>
          </p:nvPr>
        </p:nvSpPr>
        <p:spPr>
          <a:xfrm>
            <a:off x="4906627" y="1857794"/>
            <a:ext cx="1527048" cy="603504"/>
          </a:xfrm>
          <a:prstGeom prst="roundRect">
            <a:avLst/>
          </a:prstGeom>
          <a:solidFill>
            <a:srgbClr val="7BF6B8"/>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200</a:t>
            </a:r>
          </a:p>
        </p:txBody>
      </p:sp>
      <p:sp>
        <p:nvSpPr>
          <p:cNvPr id="120" name="Rounded Rectangle 119">
            <a:hlinkClick r:id="rId46" action="ppaction://hlinksldjump"/>
            <a:extLst>
              <a:ext uri="{FF2B5EF4-FFF2-40B4-BE49-F238E27FC236}">
                <a16:creationId xmlns:a16="http://schemas.microsoft.com/office/drawing/2014/main" id="{74476FEB-50C7-7E4D-84BA-007E56E96A84}"/>
              </a:ext>
            </a:extLst>
          </p:cNvPr>
          <p:cNvSpPr/>
          <p:nvPr>
            <p:custDataLst>
              <p:tags r:id="rId18"/>
            </p:custDataLst>
          </p:nvPr>
        </p:nvSpPr>
        <p:spPr>
          <a:xfrm>
            <a:off x="4903164" y="2534642"/>
            <a:ext cx="1527048" cy="603504"/>
          </a:xfrm>
          <a:prstGeom prst="roundRect">
            <a:avLst/>
          </a:prstGeom>
          <a:solidFill>
            <a:srgbClr val="7BF6B8"/>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300</a:t>
            </a:r>
          </a:p>
        </p:txBody>
      </p:sp>
      <p:sp>
        <p:nvSpPr>
          <p:cNvPr id="121" name="Rounded Rectangle 120">
            <a:hlinkClick r:id="rId47" action="ppaction://hlinksldjump"/>
            <a:extLst>
              <a:ext uri="{FF2B5EF4-FFF2-40B4-BE49-F238E27FC236}">
                <a16:creationId xmlns:a16="http://schemas.microsoft.com/office/drawing/2014/main" id="{0B30FBCF-1548-354A-9E00-75FA05ABBEC2}"/>
              </a:ext>
            </a:extLst>
          </p:cNvPr>
          <p:cNvSpPr/>
          <p:nvPr>
            <p:custDataLst>
              <p:tags r:id="rId19"/>
            </p:custDataLst>
          </p:nvPr>
        </p:nvSpPr>
        <p:spPr>
          <a:xfrm>
            <a:off x="4903164" y="3211462"/>
            <a:ext cx="1527048" cy="603504"/>
          </a:xfrm>
          <a:prstGeom prst="roundRect">
            <a:avLst/>
          </a:prstGeom>
          <a:solidFill>
            <a:srgbClr val="7BF6B8"/>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400</a:t>
            </a:r>
          </a:p>
        </p:txBody>
      </p:sp>
      <p:sp>
        <p:nvSpPr>
          <p:cNvPr id="122" name="Rounded Rectangle 121">
            <a:hlinkClick r:id="rId48" action="ppaction://hlinksldjump"/>
            <a:extLst>
              <a:ext uri="{FF2B5EF4-FFF2-40B4-BE49-F238E27FC236}">
                <a16:creationId xmlns:a16="http://schemas.microsoft.com/office/drawing/2014/main" id="{11CC2FDD-A449-6C41-9B77-42E14B8EA917}"/>
              </a:ext>
            </a:extLst>
          </p:cNvPr>
          <p:cNvSpPr/>
          <p:nvPr>
            <p:custDataLst>
              <p:tags r:id="rId20"/>
            </p:custDataLst>
          </p:nvPr>
        </p:nvSpPr>
        <p:spPr>
          <a:xfrm>
            <a:off x="4903164" y="3898867"/>
            <a:ext cx="1527048" cy="603504"/>
          </a:xfrm>
          <a:prstGeom prst="roundRect">
            <a:avLst/>
          </a:prstGeom>
          <a:solidFill>
            <a:srgbClr val="7BF6B8"/>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500</a:t>
            </a:r>
          </a:p>
        </p:txBody>
      </p:sp>
      <p:sp>
        <p:nvSpPr>
          <p:cNvPr id="123" name="Rounded Rectangle 122">
            <a:hlinkClick r:id="rId49" action="ppaction://hlinksldjump"/>
            <a:extLst>
              <a:ext uri="{FF2B5EF4-FFF2-40B4-BE49-F238E27FC236}">
                <a16:creationId xmlns:a16="http://schemas.microsoft.com/office/drawing/2014/main" id="{6618723D-F9B1-6040-879C-B294E3687C17}"/>
              </a:ext>
            </a:extLst>
          </p:cNvPr>
          <p:cNvSpPr/>
          <p:nvPr>
            <p:custDataLst>
              <p:tags r:id="rId21"/>
            </p:custDataLst>
          </p:nvPr>
        </p:nvSpPr>
        <p:spPr>
          <a:xfrm>
            <a:off x="6517851" y="1171668"/>
            <a:ext cx="1527048" cy="603504"/>
          </a:xfrm>
          <a:prstGeom prst="roundRect">
            <a:avLst/>
          </a:prstGeom>
          <a:solidFill>
            <a:srgbClr val="6FD5FC"/>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100</a:t>
            </a:r>
          </a:p>
        </p:txBody>
      </p:sp>
      <p:sp>
        <p:nvSpPr>
          <p:cNvPr id="124" name="Rounded Rectangle 123">
            <a:hlinkClick r:id="rId50" action="ppaction://hlinksldjump"/>
            <a:extLst>
              <a:ext uri="{FF2B5EF4-FFF2-40B4-BE49-F238E27FC236}">
                <a16:creationId xmlns:a16="http://schemas.microsoft.com/office/drawing/2014/main" id="{54EE46B1-9092-EB4B-BA90-6924B5AF92C4}"/>
              </a:ext>
            </a:extLst>
          </p:cNvPr>
          <p:cNvSpPr/>
          <p:nvPr>
            <p:custDataLst>
              <p:tags r:id="rId22"/>
            </p:custDataLst>
          </p:nvPr>
        </p:nvSpPr>
        <p:spPr>
          <a:xfrm>
            <a:off x="6521314" y="1853851"/>
            <a:ext cx="1527048" cy="603504"/>
          </a:xfrm>
          <a:prstGeom prst="roundRect">
            <a:avLst/>
          </a:prstGeom>
          <a:solidFill>
            <a:srgbClr val="6FD5FC"/>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200</a:t>
            </a:r>
          </a:p>
        </p:txBody>
      </p:sp>
      <p:sp>
        <p:nvSpPr>
          <p:cNvPr id="125" name="Rounded Rectangle 124">
            <a:hlinkClick r:id="rId51" action="ppaction://hlinksldjump"/>
            <a:extLst>
              <a:ext uri="{FF2B5EF4-FFF2-40B4-BE49-F238E27FC236}">
                <a16:creationId xmlns:a16="http://schemas.microsoft.com/office/drawing/2014/main" id="{83103E47-A47B-FE4B-82E3-FC82EE07615F}"/>
              </a:ext>
            </a:extLst>
          </p:cNvPr>
          <p:cNvSpPr/>
          <p:nvPr>
            <p:custDataLst>
              <p:tags r:id="rId23"/>
            </p:custDataLst>
          </p:nvPr>
        </p:nvSpPr>
        <p:spPr>
          <a:xfrm>
            <a:off x="6517851" y="2530699"/>
            <a:ext cx="1527048" cy="603504"/>
          </a:xfrm>
          <a:prstGeom prst="roundRect">
            <a:avLst/>
          </a:prstGeom>
          <a:solidFill>
            <a:srgbClr val="6FD5FC"/>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300</a:t>
            </a:r>
          </a:p>
        </p:txBody>
      </p:sp>
      <p:sp>
        <p:nvSpPr>
          <p:cNvPr id="126" name="Rounded Rectangle 125">
            <a:hlinkClick r:id="rId52" action="ppaction://hlinksldjump"/>
            <a:extLst>
              <a:ext uri="{FF2B5EF4-FFF2-40B4-BE49-F238E27FC236}">
                <a16:creationId xmlns:a16="http://schemas.microsoft.com/office/drawing/2014/main" id="{A5313526-F863-E940-8E54-19C21C123D9D}"/>
              </a:ext>
            </a:extLst>
          </p:cNvPr>
          <p:cNvSpPr/>
          <p:nvPr>
            <p:custDataLst>
              <p:tags r:id="rId24"/>
            </p:custDataLst>
          </p:nvPr>
        </p:nvSpPr>
        <p:spPr>
          <a:xfrm>
            <a:off x="6517851" y="3207519"/>
            <a:ext cx="1527048" cy="603504"/>
          </a:xfrm>
          <a:prstGeom prst="roundRect">
            <a:avLst/>
          </a:prstGeom>
          <a:solidFill>
            <a:srgbClr val="6FD5FC"/>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400</a:t>
            </a:r>
          </a:p>
        </p:txBody>
      </p:sp>
      <p:sp>
        <p:nvSpPr>
          <p:cNvPr id="127" name="Rounded Rectangle 126">
            <a:hlinkClick r:id="rId53" action="ppaction://hlinksldjump"/>
            <a:extLst>
              <a:ext uri="{FF2B5EF4-FFF2-40B4-BE49-F238E27FC236}">
                <a16:creationId xmlns:a16="http://schemas.microsoft.com/office/drawing/2014/main" id="{6022331D-3A35-4442-AF85-80FAC75C436F}"/>
              </a:ext>
            </a:extLst>
          </p:cNvPr>
          <p:cNvSpPr/>
          <p:nvPr>
            <p:custDataLst>
              <p:tags r:id="rId25"/>
            </p:custDataLst>
          </p:nvPr>
        </p:nvSpPr>
        <p:spPr>
          <a:xfrm>
            <a:off x="6517851" y="3894924"/>
            <a:ext cx="1527048" cy="603504"/>
          </a:xfrm>
          <a:prstGeom prst="roundRect">
            <a:avLst/>
          </a:prstGeom>
          <a:solidFill>
            <a:srgbClr val="6FD5FC"/>
          </a:solidFill>
          <a:ln w="19050">
            <a:solidFill>
              <a:schemeClr val="tx1">
                <a:lumMod val="75000"/>
                <a:lumOff val="25000"/>
              </a:schemeClr>
            </a:solidFill>
          </a:ln>
          <a:effectLst>
            <a:outerShdw blurRad="254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Century Gothic" panose="020B0502020202020204" pitchFamily="34" charset="0"/>
                <a:ea typeface="PBBooksandCoffee" panose="02000603000000000000" pitchFamily="2" charset="0"/>
              </a:rPr>
              <a:t>500</a:t>
            </a:r>
          </a:p>
        </p:txBody>
      </p:sp>
    </p:spTree>
    <p:extLst>
      <p:ext uri="{BB962C8B-B14F-4D97-AF65-F5344CB8AC3E}">
        <p14:creationId xmlns:p14="http://schemas.microsoft.com/office/powerpoint/2010/main" val="2131473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9"/>
                                        </p:tgtEl>
                                      </p:cBhvr>
                                    </p:animEffect>
                                    <p:set>
                                      <p:cBhvr>
                                        <p:cTn id="7"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8" restart="whenNotActive" fill="hold" evtFilter="cancelBubble" nodeType="interactiveSeq">
                <p:stCondLst>
                  <p:cond evt="onClick" delay="0">
                    <p:tgtEl>
                      <p:spTgt spid="104"/>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104"/>
                                        </p:tgtEl>
                                      </p:cBhvr>
                                    </p:animEffect>
                                    <p:set>
                                      <p:cBhvr>
                                        <p:cTn id="13"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14" restart="whenNotActive" fill="hold" evtFilter="cancelBubble" nodeType="interactiveSeq">
                <p:stCondLst>
                  <p:cond evt="onClick" delay="0">
                    <p:tgtEl>
                      <p:spTgt spid="105"/>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105"/>
                                        </p:tgtEl>
                                      </p:cBhvr>
                                    </p:animEffect>
                                    <p:set>
                                      <p:cBhvr>
                                        <p:cTn id="19"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20" restart="whenNotActive" fill="hold" evtFilter="cancelBubble" nodeType="interactiveSeq">
                <p:stCondLst>
                  <p:cond evt="onClick" delay="0">
                    <p:tgtEl>
                      <p:spTgt spid="106"/>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106"/>
                                        </p:tgtEl>
                                      </p:cBhvr>
                                    </p:animEffect>
                                    <p:set>
                                      <p:cBhvr>
                                        <p:cTn id="25"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26" restart="whenNotActive" fill="hold" evtFilter="cancelBubble" nodeType="interactiveSeq">
                <p:stCondLst>
                  <p:cond evt="onClick" delay="0">
                    <p:tgtEl>
                      <p:spTgt spid="107"/>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107"/>
                                        </p:tgtEl>
                                      </p:cBhvr>
                                    </p:animEffect>
                                    <p:set>
                                      <p:cBhvr>
                                        <p:cTn id="31"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seq concurrent="1" nextAc="seek">
              <p:cTn id="32" restart="whenNotActive" fill="hold" evtFilter="cancelBubble" nodeType="interactiveSeq">
                <p:stCondLst>
                  <p:cond evt="onClick" delay="0">
                    <p:tgtEl>
                      <p:spTgt spid="108"/>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08"/>
                                        </p:tgtEl>
                                      </p:cBhvr>
                                    </p:animEffect>
                                    <p:set>
                                      <p:cBhvr>
                                        <p:cTn id="37"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38" restart="whenNotActive" fill="hold" evtFilter="cancelBubble" nodeType="interactiveSeq">
                <p:stCondLst>
                  <p:cond evt="onClick" delay="0">
                    <p:tgtEl>
                      <p:spTgt spid="109"/>
                    </p:tgtEl>
                  </p:cond>
                </p:stCondLst>
                <p:endSync evt="end" delay="0">
                  <p:rtn val="all"/>
                </p:endSync>
                <p:childTnLst>
                  <p:par>
                    <p:cTn id="39" fill="hold">
                      <p:stCondLst>
                        <p:cond delay="0"/>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109"/>
                                        </p:tgtEl>
                                      </p:cBhvr>
                                    </p:animEffect>
                                    <p:set>
                                      <p:cBhvr>
                                        <p:cTn id="43"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44" restart="whenNotActive" fill="hold" evtFilter="cancelBubble" nodeType="interactiveSeq">
                <p:stCondLst>
                  <p:cond evt="onClick" delay="0">
                    <p:tgtEl>
                      <p:spTgt spid="110"/>
                    </p:tgtEl>
                  </p:cond>
                </p:stCondLst>
                <p:endSync evt="end" delay="0">
                  <p:rtn val="all"/>
                </p:endSync>
                <p:childTnLst>
                  <p:par>
                    <p:cTn id="45" fill="hold">
                      <p:stCondLst>
                        <p:cond delay="0"/>
                      </p:stCondLst>
                      <p:childTnLst>
                        <p:par>
                          <p:cTn id="46" fill="hold">
                            <p:stCondLst>
                              <p:cond delay="0"/>
                            </p:stCondLst>
                            <p:childTnLst>
                              <p:par>
                                <p:cTn id="47" presetID="9" presetClass="exit" presetSubtype="0" fill="hold" grpId="0" nodeType="clickEffect">
                                  <p:stCondLst>
                                    <p:cond delay="0"/>
                                  </p:stCondLst>
                                  <p:childTnLst>
                                    <p:animEffect transition="out" filter="dissolve">
                                      <p:cBhvr>
                                        <p:cTn id="48" dur="500"/>
                                        <p:tgtEl>
                                          <p:spTgt spid="110"/>
                                        </p:tgtEl>
                                      </p:cBhvr>
                                    </p:animEffect>
                                    <p:set>
                                      <p:cBhvr>
                                        <p:cTn id="49"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50" restart="whenNotActive" fill="hold" evtFilter="cancelBubble" nodeType="interactiveSeq">
                <p:stCondLst>
                  <p:cond evt="onClick" delay="0">
                    <p:tgtEl>
                      <p:spTgt spid="111"/>
                    </p:tgtEl>
                  </p:cond>
                </p:stCondLst>
                <p:endSync evt="end" delay="0">
                  <p:rtn val="all"/>
                </p:endSync>
                <p:childTnLst>
                  <p:par>
                    <p:cTn id="51" fill="hold">
                      <p:stCondLst>
                        <p:cond delay="0"/>
                      </p:stCondLst>
                      <p:childTnLst>
                        <p:par>
                          <p:cTn id="52" fill="hold">
                            <p:stCondLst>
                              <p:cond delay="0"/>
                            </p:stCondLst>
                            <p:childTnLst>
                              <p:par>
                                <p:cTn id="53" presetID="9" presetClass="exit" presetSubtype="0" fill="hold" grpId="0" nodeType="clickEffect">
                                  <p:stCondLst>
                                    <p:cond delay="0"/>
                                  </p:stCondLst>
                                  <p:childTnLst>
                                    <p:animEffect transition="out" filter="dissolve">
                                      <p:cBhvr>
                                        <p:cTn id="54" dur="500"/>
                                        <p:tgtEl>
                                          <p:spTgt spid="111"/>
                                        </p:tgtEl>
                                      </p:cBhvr>
                                    </p:animEffect>
                                    <p:set>
                                      <p:cBhvr>
                                        <p:cTn id="55"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6" restart="whenNotActive" fill="hold" evtFilter="cancelBubble" nodeType="interactiveSeq">
                <p:stCondLst>
                  <p:cond evt="onClick" delay="0">
                    <p:tgtEl>
                      <p:spTgt spid="112"/>
                    </p:tgtEl>
                  </p:cond>
                </p:stCondLst>
                <p:endSync evt="end" delay="0">
                  <p:rtn val="all"/>
                </p:endSync>
                <p:childTnLst>
                  <p:par>
                    <p:cTn id="57" fill="hold">
                      <p:stCondLst>
                        <p:cond delay="0"/>
                      </p:stCondLst>
                      <p:childTnLst>
                        <p:par>
                          <p:cTn id="58" fill="hold">
                            <p:stCondLst>
                              <p:cond delay="0"/>
                            </p:stCondLst>
                            <p:childTnLst>
                              <p:par>
                                <p:cTn id="59" presetID="9" presetClass="exit" presetSubtype="0" fill="hold" grpId="0" nodeType="clickEffect">
                                  <p:stCondLst>
                                    <p:cond delay="0"/>
                                  </p:stCondLst>
                                  <p:childTnLst>
                                    <p:animEffect transition="out" filter="dissolve">
                                      <p:cBhvr>
                                        <p:cTn id="60" dur="500"/>
                                        <p:tgtEl>
                                          <p:spTgt spid="112"/>
                                        </p:tgtEl>
                                      </p:cBhvr>
                                    </p:animEffect>
                                    <p:set>
                                      <p:cBhvr>
                                        <p:cTn id="6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62" restart="whenNotActive" fill="hold" evtFilter="cancelBubble" nodeType="interactiveSeq">
                <p:stCondLst>
                  <p:cond evt="onClick" delay="0">
                    <p:tgtEl>
                      <p:spTgt spid="113"/>
                    </p:tgtEl>
                  </p:cond>
                </p:stCondLst>
                <p:endSync evt="end" delay="0">
                  <p:rtn val="all"/>
                </p:endSync>
                <p:childTnLst>
                  <p:par>
                    <p:cTn id="63" fill="hold">
                      <p:stCondLst>
                        <p:cond delay="0"/>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113"/>
                                        </p:tgtEl>
                                      </p:cBhvr>
                                    </p:animEffect>
                                    <p:set>
                                      <p:cBhvr>
                                        <p:cTn id="6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68" restart="whenNotActive" fill="hold" evtFilter="cancelBubble" nodeType="interactiveSeq">
                <p:stCondLst>
                  <p:cond evt="onClick" delay="0">
                    <p:tgtEl>
                      <p:spTgt spid="114"/>
                    </p:tgtEl>
                  </p:cond>
                </p:stCondLst>
                <p:endSync evt="end" delay="0">
                  <p:rtn val="all"/>
                </p:endSync>
                <p:childTnLst>
                  <p:par>
                    <p:cTn id="69" fill="hold">
                      <p:stCondLst>
                        <p:cond delay="0"/>
                      </p:stCondLst>
                      <p:childTnLst>
                        <p:par>
                          <p:cTn id="70" fill="hold">
                            <p:stCondLst>
                              <p:cond delay="0"/>
                            </p:stCondLst>
                            <p:childTnLst>
                              <p:par>
                                <p:cTn id="71" presetID="9" presetClass="exit" presetSubtype="0" fill="hold" grpId="0" nodeType="clickEffect">
                                  <p:stCondLst>
                                    <p:cond delay="0"/>
                                  </p:stCondLst>
                                  <p:childTnLst>
                                    <p:animEffect transition="out" filter="dissolve">
                                      <p:cBhvr>
                                        <p:cTn id="72" dur="500"/>
                                        <p:tgtEl>
                                          <p:spTgt spid="114"/>
                                        </p:tgtEl>
                                      </p:cBhvr>
                                    </p:animEffect>
                                    <p:set>
                                      <p:cBhvr>
                                        <p:cTn id="73"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74" restart="whenNotActive" fill="hold" evtFilter="cancelBubble" nodeType="interactiveSeq">
                <p:stCondLst>
                  <p:cond evt="onClick" delay="0">
                    <p:tgtEl>
                      <p:spTgt spid="115"/>
                    </p:tgtEl>
                  </p:cond>
                </p:stCondLst>
                <p:endSync evt="end" delay="0">
                  <p:rtn val="all"/>
                </p:endSync>
                <p:childTnLst>
                  <p:par>
                    <p:cTn id="75" fill="hold">
                      <p:stCondLst>
                        <p:cond delay="0"/>
                      </p:stCondLst>
                      <p:childTnLst>
                        <p:par>
                          <p:cTn id="76" fill="hold">
                            <p:stCondLst>
                              <p:cond delay="0"/>
                            </p:stCondLst>
                            <p:childTnLst>
                              <p:par>
                                <p:cTn id="77" presetID="9" presetClass="exit" presetSubtype="0" fill="hold" grpId="0" nodeType="clickEffect">
                                  <p:stCondLst>
                                    <p:cond delay="0"/>
                                  </p:stCondLst>
                                  <p:childTnLst>
                                    <p:animEffect transition="out" filter="dissolve">
                                      <p:cBhvr>
                                        <p:cTn id="78" dur="500"/>
                                        <p:tgtEl>
                                          <p:spTgt spid="115"/>
                                        </p:tgtEl>
                                      </p:cBhvr>
                                    </p:animEffect>
                                    <p:set>
                                      <p:cBhvr>
                                        <p:cTn id="79"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80" restart="whenNotActive" fill="hold" evtFilter="cancelBubble" nodeType="interactiveSeq">
                <p:stCondLst>
                  <p:cond evt="onClick" delay="0">
                    <p:tgtEl>
                      <p:spTgt spid="116"/>
                    </p:tgtEl>
                  </p:cond>
                </p:stCondLst>
                <p:endSync evt="end" delay="0">
                  <p:rtn val="all"/>
                </p:endSync>
                <p:childTnLst>
                  <p:par>
                    <p:cTn id="81" fill="hold">
                      <p:stCondLst>
                        <p:cond delay="0"/>
                      </p:stCondLst>
                      <p:childTnLst>
                        <p:par>
                          <p:cTn id="82" fill="hold">
                            <p:stCondLst>
                              <p:cond delay="0"/>
                            </p:stCondLst>
                            <p:childTnLst>
                              <p:par>
                                <p:cTn id="83" presetID="9" presetClass="exit" presetSubtype="0" fill="hold" grpId="0" nodeType="clickEffect">
                                  <p:stCondLst>
                                    <p:cond delay="0"/>
                                  </p:stCondLst>
                                  <p:childTnLst>
                                    <p:animEffect transition="out" filter="dissolve">
                                      <p:cBhvr>
                                        <p:cTn id="84" dur="500"/>
                                        <p:tgtEl>
                                          <p:spTgt spid="116"/>
                                        </p:tgtEl>
                                      </p:cBhvr>
                                    </p:animEffect>
                                    <p:set>
                                      <p:cBhvr>
                                        <p:cTn id="85"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86" restart="whenNotActive" fill="hold" evtFilter="cancelBubble" nodeType="interactiveSeq">
                <p:stCondLst>
                  <p:cond evt="onClick" delay="0">
                    <p:tgtEl>
                      <p:spTgt spid="117"/>
                    </p:tgtEl>
                  </p:cond>
                </p:stCondLst>
                <p:endSync evt="end" delay="0">
                  <p:rtn val="all"/>
                </p:endSync>
                <p:childTnLst>
                  <p:par>
                    <p:cTn id="87" fill="hold">
                      <p:stCondLst>
                        <p:cond delay="0"/>
                      </p:stCondLst>
                      <p:childTnLst>
                        <p:par>
                          <p:cTn id="88" fill="hold">
                            <p:stCondLst>
                              <p:cond delay="0"/>
                            </p:stCondLst>
                            <p:childTnLst>
                              <p:par>
                                <p:cTn id="89" presetID="9" presetClass="exit" presetSubtype="0" fill="hold" grpId="0" nodeType="clickEffect">
                                  <p:stCondLst>
                                    <p:cond delay="0"/>
                                  </p:stCondLst>
                                  <p:childTnLst>
                                    <p:animEffect transition="out" filter="dissolve">
                                      <p:cBhvr>
                                        <p:cTn id="90" dur="500"/>
                                        <p:tgtEl>
                                          <p:spTgt spid="117"/>
                                        </p:tgtEl>
                                      </p:cBhvr>
                                    </p:animEffect>
                                    <p:set>
                                      <p:cBhvr>
                                        <p:cTn id="91"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92" restart="whenNotActive" fill="hold" evtFilter="cancelBubble" nodeType="interactiveSeq">
                <p:stCondLst>
                  <p:cond evt="onClick" delay="0">
                    <p:tgtEl>
                      <p:spTgt spid="118"/>
                    </p:tgtEl>
                  </p:cond>
                </p:stCondLst>
                <p:endSync evt="end" delay="0">
                  <p:rtn val="all"/>
                </p:endSync>
                <p:childTnLst>
                  <p:par>
                    <p:cTn id="93" fill="hold">
                      <p:stCondLst>
                        <p:cond delay="0"/>
                      </p:stCondLst>
                      <p:childTnLst>
                        <p:par>
                          <p:cTn id="94" fill="hold">
                            <p:stCondLst>
                              <p:cond delay="0"/>
                            </p:stCondLst>
                            <p:childTnLst>
                              <p:par>
                                <p:cTn id="95" presetID="9" presetClass="exit" presetSubtype="0" fill="hold" grpId="0" nodeType="clickEffect">
                                  <p:stCondLst>
                                    <p:cond delay="0"/>
                                  </p:stCondLst>
                                  <p:childTnLst>
                                    <p:animEffect transition="out" filter="dissolve">
                                      <p:cBhvr>
                                        <p:cTn id="96" dur="500"/>
                                        <p:tgtEl>
                                          <p:spTgt spid="118"/>
                                        </p:tgtEl>
                                      </p:cBhvr>
                                    </p:animEffect>
                                    <p:set>
                                      <p:cBhvr>
                                        <p:cTn id="97"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98" restart="whenNotActive" fill="hold" evtFilter="cancelBubble" nodeType="interactiveSeq">
                <p:stCondLst>
                  <p:cond evt="onClick" delay="0">
                    <p:tgtEl>
                      <p:spTgt spid="119"/>
                    </p:tgtEl>
                  </p:cond>
                </p:stCondLst>
                <p:endSync evt="end" delay="0">
                  <p:rtn val="all"/>
                </p:endSync>
                <p:childTnLst>
                  <p:par>
                    <p:cTn id="99" fill="hold">
                      <p:stCondLst>
                        <p:cond delay="0"/>
                      </p:stCondLst>
                      <p:childTnLst>
                        <p:par>
                          <p:cTn id="100" fill="hold">
                            <p:stCondLst>
                              <p:cond delay="0"/>
                            </p:stCondLst>
                            <p:childTnLst>
                              <p:par>
                                <p:cTn id="101" presetID="9" presetClass="exit" presetSubtype="0" fill="hold" grpId="0" nodeType="clickEffect">
                                  <p:stCondLst>
                                    <p:cond delay="0"/>
                                  </p:stCondLst>
                                  <p:childTnLst>
                                    <p:animEffect transition="out" filter="dissolve">
                                      <p:cBhvr>
                                        <p:cTn id="102" dur="500"/>
                                        <p:tgtEl>
                                          <p:spTgt spid="119"/>
                                        </p:tgtEl>
                                      </p:cBhvr>
                                    </p:animEffect>
                                    <p:set>
                                      <p:cBhvr>
                                        <p:cTn id="103"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104" restart="whenNotActive" fill="hold" evtFilter="cancelBubble" nodeType="interactiveSeq">
                <p:stCondLst>
                  <p:cond evt="onClick" delay="0">
                    <p:tgtEl>
                      <p:spTgt spid="120"/>
                    </p:tgtEl>
                  </p:cond>
                </p:stCondLst>
                <p:endSync evt="end" delay="0">
                  <p:rtn val="all"/>
                </p:endSync>
                <p:childTnLst>
                  <p:par>
                    <p:cTn id="105" fill="hold">
                      <p:stCondLst>
                        <p:cond delay="0"/>
                      </p:stCondLst>
                      <p:childTnLst>
                        <p:par>
                          <p:cTn id="106" fill="hold">
                            <p:stCondLst>
                              <p:cond delay="0"/>
                            </p:stCondLst>
                            <p:childTnLst>
                              <p:par>
                                <p:cTn id="107" presetID="9" presetClass="exit" presetSubtype="0" fill="hold" grpId="0" nodeType="clickEffect">
                                  <p:stCondLst>
                                    <p:cond delay="0"/>
                                  </p:stCondLst>
                                  <p:childTnLst>
                                    <p:animEffect transition="out" filter="dissolve">
                                      <p:cBhvr>
                                        <p:cTn id="108" dur="500"/>
                                        <p:tgtEl>
                                          <p:spTgt spid="120"/>
                                        </p:tgtEl>
                                      </p:cBhvr>
                                    </p:animEffect>
                                    <p:set>
                                      <p:cBhvr>
                                        <p:cTn id="109"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110" restart="whenNotActive" fill="hold" evtFilter="cancelBubble" nodeType="interactiveSeq">
                <p:stCondLst>
                  <p:cond evt="onClick" delay="0">
                    <p:tgtEl>
                      <p:spTgt spid="121"/>
                    </p:tgtEl>
                  </p:cond>
                </p:stCondLst>
                <p:endSync evt="end" delay="0">
                  <p:rtn val="all"/>
                </p:endSync>
                <p:childTnLst>
                  <p:par>
                    <p:cTn id="111" fill="hold">
                      <p:stCondLst>
                        <p:cond delay="0"/>
                      </p:stCondLst>
                      <p:childTnLst>
                        <p:par>
                          <p:cTn id="112" fill="hold">
                            <p:stCondLst>
                              <p:cond delay="0"/>
                            </p:stCondLst>
                            <p:childTnLst>
                              <p:par>
                                <p:cTn id="113" presetID="9" presetClass="exit" presetSubtype="0" fill="hold" grpId="0" nodeType="clickEffect">
                                  <p:stCondLst>
                                    <p:cond delay="0"/>
                                  </p:stCondLst>
                                  <p:childTnLst>
                                    <p:animEffect transition="out" filter="dissolve">
                                      <p:cBhvr>
                                        <p:cTn id="114" dur="500"/>
                                        <p:tgtEl>
                                          <p:spTgt spid="121"/>
                                        </p:tgtEl>
                                      </p:cBhvr>
                                    </p:animEffect>
                                    <p:set>
                                      <p:cBhvr>
                                        <p:cTn id="115"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116" restart="whenNotActive" fill="hold" evtFilter="cancelBubble" nodeType="interactiveSeq">
                <p:stCondLst>
                  <p:cond evt="onClick" delay="0">
                    <p:tgtEl>
                      <p:spTgt spid="122"/>
                    </p:tgtEl>
                  </p:cond>
                </p:stCondLst>
                <p:endSync evt="end" delay="0">
                  <p:rtn val="all"/>
                </p:endSync>
                <p:childTnLst>
                  <p:par>
                    <p:cTn id="117" fill="hold">
                      <p:stCondLst>
                        <p:cond delay="0"/>
                      </p:stCondLst>
                      <p:childTnLst>
                        <p:par>
                          <p:cTn id="118" fill="hold">
                            <p:stCondLst>
                              <p:cond delay="0"/>
                            </p:stCondLst>
                            <p:childTnLst>
                              <p:par>
                                <p:cTn id="119" presetID="9" presetClass="exit" presetSubtype="0" fill="hold" grpId="0" nodeType="clickEffect">
                                  <p:stCondLst>
                                    <p:cond delay="0"/>
                                  </p:stCondLst>
                                  <p:childTnLst>
                                    <p:animEffect transition="out" filter="dissolve">
                                      <p:cBhvr>
                                        <p:cTn id="120" dur="500"/>
                                        <p:tgtEl>
                                          <p:spTgt spid="122"/>
                                        </p:tgtEl>
                                      </p:cBhvr>
                                    </p:animEffect>
                                    <p:set>
                                      <p:cBhvr>
                                        <p:cTn id="121"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22" restart="whenNotActive" fill="hold" evtFilter="cancelBubble" nodeType="interactiveSeq">
                <p:stCondLst>
                  <p:cond evt="onClick" delay="0">
                    <p:tgtEl>
                      <p:spTgt spid="123"/>
                    </p:tgtEl>
                  </p:cond>
                </p:stCondLst>
                <p:endSync evt="end" delay="0">
                  <p:rtn val="all"/>
                </p:endSync>
                <p:childTnLst>
                  <p:par>
                    <p:cTn id="123" fill="hold">
                      <p:stCondLst>
                        <p:cond delay="0"/>
                      </p:stCondLst>
                      <p:childTnLst>
                        <p:par>
                          <p:cTn id="124" fill="hold">
                            <p:stCondLst>
                              <p:cond delay="0"/>
                            </p:stCondLst>
                            <p:childTnLst>
                              <p:par>
                                <p:cTn id="125" presetID="9" presetClass="exit" presetSubtype="0" fill="hold" grpId="0" nodeType="clickEffect">
                                  <p:stCondLst>
                                    <p:cond delay="0"/>
                                  </p:stCondLst>
                                  <p:childTnLst>
                                    <p:animEffect transition="out" filter="dissolve">
                                      <p:cBhvr>
                                        <p:cTn id="126" dur="500"/>
                                        <p:tgtEl>
                                          <p:spTgt spid="123"/>
                                        </p:tgtEl>
                                      </p:cBhvr>
                                    </p:animEffect>
                                    <p:set>
                                      <p:cBhvr>
                                        <p:cTn id="127" dur="1" fill="hold">
                                          <p:stCondLst>
                                            <p:cond delay="4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128" restart="whenNotActive" fill="hold" evtFilter="cancelBubble" nodeType="interactiveSeq">
                <p:stCondLst>
                  <p:cond evt="onClick" delay="0">
                    <p:tgtEl>
                      <p:spTgt spid="124"/>
                    </p:tgtEl>
                  </p:cond>
                </p:stCondLst>
                <p:endSync evt="end" delay="0">
                  <p:rtn val="all"/>
                </p:endSync>
                <p:childTnLst>
                  <p:par>
                    <p:cTn id="129" fill="hold">
                      <p:stCondLst>
                        <p:cond delay="0"/>
                      </p:stCondLst>
                      <p:childTnLst>
                        <p:par>
                          <p:cTn id="130" fill="hold">
                            <p:stCondLst>
                              <p:cond delay="0"/>
                            </p:stCondLst>
                            <p:childTnLst>
                              <p:par>
                                <p:cTn id="131" presetID="9" presetClass="exit" presetSubtype="0" fill="hold" grpId="0" nodeType="clickEffect">
                                  <p:stCondLst>
                                    <p:cond delay="0"/>
                                  </p:stCondLst>
                                  <p:childTnLst>
                                    <p:animEffect transition="out" filter="dissolve">
                                      <p:cBhvr>
                                        <p:cTn id="132" dur="500"/>
                                        <p:tgtEl>
                                          <p:spTgt spid="124"/>
                                        </p:tgtEl>
                                      </p:cBhvr>
                                    </p:animEffect>
                                    <p:set>
                                      <p:cBhvr>
                                        <p:cTn id="133" dur="1" fill="hold">
                                          <p:stCondLst>
                                            <p:cond delay="4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134" restart="whenNotActive" fill="hold" evtFilter="cancelBubble" nodeType="interactiveSeq">
                <p:stCondLst>
                  <p:cond evt="onClick" delay="0">
                    <p:tgtEl>
                      <p:spTgt spid="125"/>
                    </p:tgtEl>
                  </p:cond>
                </p:stCondLst>
                <p:endSync evt="end" delay="0">
                  <p:rtn val="all"/>
                </p:endSync>
                <p:childTnLst>
                  <p:par>
                    <p:cTn id="135" fill="hold">
                      <p:stCondLst>
                        <p:cond delay="0"/>
                      </p:stCondLst>
                      <p:childTnLst>
                        <p:par>
                          <p:cTn id="136" fill="hold">
                            <p:stCondLst>
                              <p:cond delay="0"/>
                            </p:stCondLst>
                            <p:childTnLst>
                              <p:par>
                                <p:cTn id="137" presetID="9" presetClass="exit" presetSubtype="0" fill="hold" grpId="0" nodeType="clickEffect">
                                  <p:stCondLst>
                                    <p:cond delay="0"/>
                                  </p:stCondLst>
                                  <p:childTnLst>
                                    <p:animEffect transition="out" filter="dissolve">
                                      <p:cBhvr>
                                        <p:cTn id="138" dur="500"/>
                                        <p:tgtEl>
                                          <p:spTgt spid="125"/>
                                        </p:tgtEl>
                                      </p:cBhvr>
                                    </p:animEffect>
                                    <p:set>
                                      <p:cBhvr>
                                        <p:cTn id="139" dur="1" fill="hold">
                                          <p:stCondLst>
                                            <p:cond delay="4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140" restart="whenNotActive" fill="hold" evtFilter="cancelBubble" nodeType="interactiveSeq">
                <p:stCondLst>
                  <p:cond evt="onClick" delay="0">
                    <p:tgtEl>
                      <p:spTgt spid="126"/>
                    </p:tgtEl>
                  </p:cond>
                </p:stCondLst>
                <p:endSync evt="end" delay="0">
                  <p:rtn val="all"/>
                </p:endSync>
                <p:childTnLst>
                  <p:par>
                    <p:cTn id="141" fill="hold">
                      <p:stCondLst>
                        <p:cond delay="0"/>
                      </p:stCondLst>
                      <p:childTnLst>
                        <p:par>
                          <p:cTn id="142" fill="hold">
                            <p:stCondLst>
                              <p:cond delay="0"/>
                            </p:stCondLst>
                            <p:childTnLst>
                              <p:par>
                                <p:cTn id="143" presetID="9" presetClass="exit" presetSubtype="0" fill="hold" grpId="0" nodeType="clickEffect">
                                  <p:stCondLst>
                                    <p:cond delay="0"/>
                                  </p:stCondLst>
                                  <p:childTnLst>
                                    <p:animEffect transition="out" filter="dissolve">
                                      <p:cBhvr>
                                        <p:cTn id="144" dur="500"/>
                                        <p:tgtEl>
                                          <p:spTgt spid="126"/>
                                        </p:tgtEl>
                                      </p:cBhvr>
                                    </p:animEffect>
                                    <p:set>
                                      <p:cBhvr>
                                        <p:cTn id="145" dur="1" fill="hold">
                                          <p:stCondLst>
                                            <p:cond delay="4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146" restart="whenNotActive" fill="hold" evtFilter="cancelBubble" nodeType="interactiveSeq">
                <p:stCondLst>
                  <p:cond evt="onClick" delay="0">
                    <p:tgtEl>
                      <p:spTgt spid="127"/>
                    </p:tgtEl>
                  </p:cond>
                </p:stCondLst>
                <p:endSync evt="end" delay="0">
                  <p:rtn val="all"/>
                </p:endSync>
                <p:childTnLst>
                  <p:par>
                    <p:cTn id="147" fill="hold">
                      <p:stCondLst>
                        <p:cond delay="0"/>
                      </p:stCondLst>
                      <p:childTnLst>
                        <p:par>
                          <p:cTn id="148" fill="hold">
                            <p:stCondLst>
                              <p:cond delay="0"/>
                            </p:stCondLst>
                            <p:childTnLst>
                              <p:par>
                                <p:cTn id="149" presetID="9" presetClass="exit" presetSubtype="0" fill="hold" grpId="0" nodeType="clickEffect">
                                  <p:stCondLst>
                                    <p:cond delay="0"/>
                                  </p:stCondLst>
                                  <p:childTnLst>
                                    <p:animEffect transition="out" filter="dissolve">
                                      <p:cBhvr>
                                        <p:cTn id="150" dur="500"/>
                                        <p:tgtEl>
                                          <p:spTgt spid="127"/>
                                        </p:tgtEl>
                                      </p:cBhvr>
                                    </p:animEffect>
                                    <p:set>
                                      <p:cBhvr>
                                        <p:cTn id="151" dur="1" fill="hold">
                                          <p:stCondLst>
                                            <p:cond delay="4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childTnLst>
        </p:cTn>
      </p:par>
    </p:tnLst>
    <p:bldLst>
      <p:bldP spid="99"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1CAB74CD-D4FB-0C42-81E5-F3502DCD495D}"/>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7" action="ppaction://hlinksldjump"/>
            <a:extLst>
              <a:ext uri="{FF2B5EF4-FFF2-40B4-BE49-F238E27FC236}">
                <a16:creationId xmlns:a16="http://schemas.microsoft.com/office/drawing/2014/main" id="{D8FA9EF9-ED3B-8044-A80B-4C4F6ED519DD}"/>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25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724ECA05-CDB6-5148-A934-843418F6D0EF}"/>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ABC42080-F0BA-3A4A-BDFC-686117C56F13}"/>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59E79693-C692-5F42-AF23-90CC40CB5E97}"/>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87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50DCE38B-9095-D74C-9D08-223E48A5C027}"/>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7" action="ppaction://hlinksldjump"/>
            <a:extLst>
              <a:ext uri="{FF2B5EF4-FFF2-40B4-BE49-F238E27FC236}">
                <a16:creationId xmlns:a16="http://schemas.microsoft.com/office/drawing/2014/main" id="{338BAE82-0DAD-C546-9FF3-E923E5568459}"/>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120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ED6CC0F5-92EE-A143-9949-338D57B07FED}"/>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45B1BC4A-4B84-7E49-A795-8F82E1B992E0}"/>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45FA9459-2482-0B4E-BC53-FD8385FD259D}"/>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199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93080BAC-F20A-8D4A-B091-BA1CFFF65532}"/>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EE24A7D1-6572-494F-8305-31C41ADE5B03}"/>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94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64A8F849-B8A9-7947-9990-601EA35B0C48}"/>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9A0167F4-7E3D-F24C-B403-3575826A24E7}"/>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9" action="ppaction://hlinksldjump"/>
            <a:extLst>
              <a:ext uri="{FF2B5EF4-FFF2-40B4-BE49-F238E27FC236}">
                <a16:creationId xmlns:a16="http://schemas.microsoft.com/office/drawing/2014/main" id="{51392F8C-27A4-E344-80E6-79A74A45891C}"/>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82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C8E5E1C2-7413-184D-A3F8-03C21BCB31C4}"/>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56B3A39F-6174-794F-81EF-A0848CC4893D}"/>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66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273721CB-F35A-F747-95D2-2570A2E634BC}"/>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E67D1DF6-DB68-F14D-B780-2406BADD22FB}"/>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CD2BE4D3-D242-C84B-A70D-43AD5006C9E6}"/>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29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9CF84DB9-19B9-554F-B405-ADA7422B20EA}"/>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253624EF-8C59-D04A-9ED4-9DFF9D3AEDCF}"/>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392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EAA275E8-DAD4-0D4E-A677-8ADDAD4802BC}"/>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E46D5388-578A-2D4E-B33E-FD91A70E3883}"/>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9" action="ppaction://hlinksldjump"/>
            <a:extLst>
              <a:ext uri="{FF2B5EF4-FFF2-40B4-BE49-F238E27FC236}">
                <a16:creationId xmlns:a16="http://schemas.microsoft.com/office/drawing/2014/main" id="{2F5AB71E-AAE9-4D41-9EF7-6B099B946F9C}"/>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6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11"/>
          <a:srcRect/>
          <a:stretch>
            <a:fillRect/>
          </a:stretch>
        </a:blipFill>
        <a:effectLst/>
      </p:bgPr>
    </p:bg>
    <p:spTree>
      <p:nvGrpSpPr>
        <p:cNvPr id="1" name=""/>
        <p:cNvGrpSpPr/>
        <p:nvPr/>
      </p:nvGrpSpPr>
      <p:grpSpPr>
        <a:xfrm>
          <a:off x="0" y="0"/>
          <a:ext cx="0" cy="0"/>
          <a:chOff x="0" y="0"/>
          <a:chExt cx="0" cy="0"/>
        </a:xfrm>
      </p:grpSpPr>
      <p:sp>
        <p:nvSpPr>
          <p:cNvPr id="177" name="Rounded Rectangle 176">
            <a:hlinkClick r:id="rId212" action="ppaction://hlinksldjump"/>
            <a:extLst>
              <a:ext uri="{FF2B5EF4-FFF2-40B4-BE49-F238E27FC236}">
                <a16:creationId xmlns:a16="http://schemas.microsoft.com/office/drawing/2014/main" id="{C2F44E1C-BB82-2D46-9DA7-BBF261B22410}"/>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a:extLst>
              <a:ext uri="{FF2B5EF4-FFF2-40B4-BE49-F238E27FC236}">
                <a16:creationId xmlns:a16="http://schemas.microsoft.com/office/drawing/2014/main" id="{AF3B5977-A458-2048-9352-5C8FDD72B966}"/>
              </a:ext>
            </a:extLst>
          </p:cNvPr>
          <p:cNvSpPr txBox="1"/>
          <p:nvPr>
            <p:custDataLst>
              <p:tags r:id="rId2"/>
            </p:custDataLst>
          </p:nvPr>
        </p:nvSpPr>
        <p:spPr>
          <a:xfrm>
            <a:off x="1238764" y="383168"/>
            <a:ext cx="5650469" cy="323165"/>
          </a:xfrm>
          <a:prstGeom prst="rect">
            <a:avLst/>
          </a:prstGeom>
          <a:noFill/>
        </p:spPr>
        <p:txBody>
          <a:bodyPr wrap="square" rtlCol="0">
            <a:spAutoFit/>
          </a:bodyPr>
          <a:lstStyle/>
          <a:p>
            <a:pPr algn="ctr"/>
            <a:r>
              <a:rPr lang="en-US" sz="1500" dirty="0">
                <a:solidFill>
                  <a:schemeClr val="accent3">
                    <a:lumMod val="50000"/>
                  </a:schemeClr>
                </a:solidFill>
                <a:latin typeface="Century Gothic" panose="020B0502020202020204" pitchFamily="34" charset="0"/>
                <a:ea typeface="PBCaffeineThenAdulting" panose="02000603000000000000" pitchFamily="2" charset="0"/>
              </a:rPr>
              <a:t>Use this page to keep track of your team’s score!</a:t>
            </a:r>
          </a:p>
        </p:txBody>
      </p:sp>
      <p:sp>
        <p:nvSpPr>
          <p:cNvPr id="179" name="TextBox 178">
            <a:extLst>
              <a:ext uri="{FF2B5EF4-FFF2-40B4-BE49-F238E27FC236}">
                <a16:creationId xmlns:a16="http://schemas.microsoft.com/office/drawing/2014/main" id="{20538AF5-42B9-1943-8104-D88326B99371}"/>
              </a:ext>
            </a:extLst>
          </p:cNvPr>
          <p:cNvSpPr txBox="1"/>
          <p:nvPr>
            <p:custDataLst>
              <p:tags r:id="rId3"/>
            </p:custDataLst>
          </p:nvPr>
        </p:nvSpPr>
        <p:spPr>
          <a:xfrm>
            <a:off x="2062388" y="-19567"/>
            <a:ext cx="4003223" cy="630942"/>
          </a:xfrm>
          <a:prstGeom prst="rect">
            <a:avLst/>
          </a:prstGeom>
          <a:noFill/>
        </p:spPr>
        <p:txBody>
          <a:bodyPr wrap="square" rtlCol="0">
            <a:spAutoFit/>
          </a:bodyPr>
          <a:lstStyle/>
          <a:p>
            <a:pPr algn="ctr"/>
            <a:r>
              <a:rPr lang="en-US" sz="3500" spc="50" dirty="0">
                <a:solidFill>
                  <a:schemeClr val="accent3">
                    <a:lumMod val="50000"/>
                  </a:schemeClr>
                </a:solidFill>
                <a:latin typeface="Century Gothic" panose="020B0502020202020204" pitchFamily="34" charset="0"/>
                <a:ea typeface="PBCaffeineThenAdulting" panose="02000603000000000000" pitchFamily="2" charset="0"/>
              </a:rPr>
              <a:t>SCOREBOARD</a:t>
            </a:r>
          </a:p>
        </p:txBody>
      </p:sp>
      <p:sp>
        <p:nvSpPr>
          <p:cNvPr id="180" name="TextBox 179">
            <a:extLst>
              <a:ext uri="{FF2B5EF4-FFF2-40B4-BE49-F238E27FC236}">
                <a16:creationId xmlns:a16="http://schemas.microsoft.com/office/drawing/2014/main" id="{3D3050B9-EC9F-A141-A8EB-C6105F87D594}"/>
              </a:ext>
            </a:extLst>
          </p:cNvPr>
          <p:cNvSpPr txBox="1"/>
          <p:nvPr>
            <p:custDataLst>
              <p:tags r:id="rId4"/>
            </p:custDataLst>
          </p:nvPr>
        </p:nvSpPr>
        <p:spPr>
          <a:xfrm>
            <a:off x="163181" y="1029140"/>
            <a:ext cx="2456338" cy="369332"/>
          </a:xfrm>
          <a:prstGeom prst="rect">
            <a:avLst/>
          </a:prstGeom>
          <a:noFill/>
        </p:spPr>
        <p:txBody>
          <a:bodyPr wrap="square" rtlCol="0">
            <a:spAutoFit/>
          </a:bodyPr>
          <a:lstStyle/>
          <a:p>
            <a:pPr algn="ctr"/>
            <a:r>
              <a:rPr lang="en-US" sz="1800" dirty="0">
                <a:latin typeface="Century Gothic" panose="020B0502020202020204" pitchFamily="34" charset="0"/>
                <a:ea typeface="PBCaffeineThenAdulting" panose="02000603000000000000" pitchFamily="2" charset="0"/>
              </a:rPr>
              <a:t>TEAM ONE</a:t>
            </a:r>
          </a:p>
        </p:txBody>
      </p:sp>
      <p:sp>
        <p:nvSpPr>
          <p:cNvPr id="181" name="TextBox 180">
            <a:extLst>
              <a:ext uri="{FF2B5EF4-FFF2-40B4-BE49-F238E27FC236}">
                <a16:creationId xmlns:a16="http://schemas.microsoft.com/office/drawing/2014/main" id="{72E059FE-6E4B-B544-9C7E-9804A89CD8F2}"/>
              </a:ext>
            </a:extLst>
          </p:cNvPr>
          <p:cNvSpPr txBox="1"/>
          <p:nvPr>
            <p:custDataLst>
              <p:tags r:id="rId5"/>
            </p:custDataLst>
          </p:nvPr>
        </p:nvSpPr>
        <p:spPr>
          <a:xfrm>
            <a:off x="673069" y="3009326"/>
            <a:ext cx="1436562" cy="369332"/>
          </a:xfrm>
          <a:prstGeom prst="rect">
            <a:avLst/>
          </a:prstGeom>
          <a:noFill/>
        </p:spPr>
        <p:txBody>
          <a:bodyPr wrap="square" rtlCol="0">
            <a:spAutoFit/>
          </a:bodyPr>
          <a:lstStyle/>
          <a:p>
            <a:pPr algn="ctr"/>
            <a:r>
              <a:rPr lang="en-US" sz="1800" dirty="0">
                <a:latin typeface="Century Gothic" panose="020B0502020202020204" pitchFamily="34" charset="0"/>
                <a:ea typeface="PBCaffeineThenAdulting" panose="02000603000000000000" pitchFamily="2" charset="0"/>
              </a:rPr>
              <a:t>TEAM TWO</a:t>
            </a:r>
          </a:p>
        </p:txBody>
      </p:sp>
      <p:sp>
        <p:nvSpPr>
          <p:cNvPr id="182" name="TextBox 181">
            <a:extLst>
              <a:ext uri="{FF2B5EF4-FFF2-40B4-BE49-F238E27FC236}">
                <a16:creationId xmlns:a16="http://schemas.microsoft.com/office/drawing/2014/main" id="{A8E6C9FE-CDCF-F74D-B33A-E2B7AFCFFF9F}"/>
              </a:ext>
            </a:extLst>
          </p:cNvPr>
          <p:cNvSpPr txBox="1"/>
          <p:nvPr>
            <p:custDataLst>
              <p:tags r:id="rId6"/>
            </p:custDataLst>
          </p:nvPr>
        </p:nvSpPr>
        <p:spPr>
          <a:xfrm>
            <a:off x="5508483" y="1082943"/>
            <a:ext cx="2456338" cy="369332"/>
          </a:xfrm>
          <a:prstGeom prst="rect">
            <a:avLst/>
          </a:prstGeom>
          <a:noFill/>
        </p:spPr>
        <p:txBody>
          <a:bodyPr wrap="square" rtlCol="0">
            <a:spAutoFit/>
          </a:bodyPr>
          <a:lstStyle/>
          <a:p>
            <a:pPr algn="ctr"/>
            <a:r>
              <a:rPr lang="en-US" sz="1800" dirty="0">
                <a:latin typeface="Century Gothic" panose="020B0502020202020204" pitchFamily="34" charset="0"/>
                <a:ea typeface="PBCaffeineThenAdulting" panose="02000603000000000000" pitchFamily="2" charset="0"/>
              </a:rPr>
              <a:t>TEAM FOUR</a:t>
            </a:r>
          </a:p>
        </p:txBody>
      </p:sp>
      <p:sp>
        <p:nvSpPr>
          <p:cNvPr id="183" name="TextBox 182">
            <a:extLst>
              <a:ext uri="{FF2B5EF4-FFF2-40B4-BE49-F238E27FC236}">
                <a16:creationId xmlns:a16="http://schemas.microsoft.com/office/drawing/2014/main" id="{F582D07B-40FA-D34D-9E18-10C7CE9A36F1}"/>
              </a:ext>
            </a:extLst>
          </p:cNvPr>
          <p:cNvSpPr txBox="1"/>
          <p:nvPr>
            <p:custDataLst>
              <p:tags r:id="rId7"/>
            </p:custDataLst>
          </p:nvPr>
        </p:nvSpPr>
        <p:spPr>
          <a:xfrm>
            <a:off x="5480966" y="2994645"/>
            <a:ext cx="2483855" cy="369332"/>
          </a:xfrm>
          <a:prstGeom prst="rect">
            <a:avLst/>
          </a:prstGeom>
          <a:noFill/>
        </p:spPr>
        <p:txBody>
          <a:bodyPr wrap="square" rtlCol="0">
            <a:spAutoFit/>
          </a:bodyPr>
          <a:lstStyle/>
          <a:p>
            <a:pPr algn="ctr"/>
            <a:r>
              <a:rPr lang="en-US" sz="1800" dirty="0">
                <a:latin typeface="Century Gothic" panose="020B0502020202020204" pitchFamily="34" charset="0"/>
                <a:ea typeface="PBCaffeineThenAdulting" panose="02000603000000000000" pitchFamily="2" charset="0"/>
              </a:rPr>
              <a:t>TEAM FIVE</a:t>
            </a:r>
          </a:p>
        </p:txBody>
      </p:sp>
      <p:sp>
        <p:nvSpPr>
          <p:cNvPr id="184" name="TextBox 183">
            <a:extLst>
              <a:ext uri="{FF2B5EF4-FFF2-40B4-BE49-F238E27FC236}">
                <a16:creationId xmlns:a16="http://schemas.microsoft.com/office/drawing/2014/main" id="{42A5491A-A371-EF42-9066-D52E31753C01}"/>
              </a:ext>
            </a:extLst>
          </p:cNvPr>
          <p:cNvSpPr txBox="1"/>
          <p:nvPr>
            <p:custDataLst>
              <p:tags r:id="rId8"/>
            </p:custDataLst>
          </p:nvPr>
        </p:nvSpPr>
        <p:spPr>
          <a:xfrm>
            <a:off x="2819040" y="1822556"/>
            <a:ext cx="2500429" cy="369332"/>
          </a:xfrm>
          <a:prstGeom prst="rect">
            <a:avLst/>
          </a:prstGeom>
          <a:noFill/>
        </p:spPr>
        <p:txBody>
          <a:bodyPr wrap="square" rtlCol="0">
            <a:spAutoFit/>
          </a:bodyPr>
          <a:lstStyle/>
          <a:p>
            <a:pPr algn="ctr"/>
            <a:r>
              <a:rPr lang="en-US" sz="1800" dirty="0">
                <a:latin typeface="Century Gothic" panose="020B0502020202020204" pitchFamily="34" charset="0"/>
                <a:ea typeface="PBCaffeineThenAdulting" panose="02000603000000000000" pitchFamily="2" charset="0"/>
              </a:rPr>
              <a:t>TEAM THREE</a:t>
            </a:r>
          </a:p>
        </p:txBody>
      </p:sp>
      <p:pic>
        <p:nvPicPr>
          <p:cNvPr id="188" name="Picture 187" descr="Icon&#10;&#10;Description automatically generated">
            <a:extLst>
              <a:ext uri="{FF2B5EF4-FFF2-40B4-BE49-F238E27FC236}">
                <a16:creationId xmlns:a16="http://schemas.microsoft.com/office/drawing/2014/main" id="{33A3D637-2B41-1146-89D9-435D3D081157}"/>
              </a:ext>
            </a:extLst>
          </p:cNvPr>
          <p:cNvPicPr>
            <a:picLocks noChangeAspect="1"/>
          </p:cNvPicPr>
          <p:nvPr>
            <p:custDataLst>
              <p:tags r:id="rId9"/>
            </p:custDataLst>
          </p:nvPr>
        </p:nvPicPr>
        <p:blipFill>
          <a:blip r:embed="rId213"/>
          <a:stretch>
            <a:fillRect/>
          </a:stretch>
        </p:blipFill>
        <p:spPr>
          <a:xfrm>
            <a:off x="11031" y="1464636"/>
            <a:ext cx="838200" cy="1320800"/>
          </a:xfrm>
          <a:prstGeom prst="rect">
            <a:avLst/>
          </a:prstGeom>
        </p:spPr>
      </p:pic>
      <p:pic>
        <p:nvPicPr>
          <p:cNvPr id="189" name="Picture 188" descr="Icon&#10;&#10;Description automatically generated">
            <a:extLst>
              <a:ext uri="{FF2B5EF4-FFF2-40B4-BE49-F238E27FC236}">
                <a16:creationId xmlns:a16="http://schemas.microsoft.com/office/drawing/2014/main" id="{6C904823-17DA-3F4B-BA00-D831E5700FE1}"/>
              </a:ext>
            </a:extLst>
          </p:cNvPr>
          <p:cNvPicPr>
            <a:picLocks noChangeAspect="1"/>
          </p:cNvPicPr>
          <p:nvPr>
            <p:custDataLst>
              <p:tags r:id="rId10"/>
            </p:custDataLst>
          </p:nvPr>
        </p:nvPicPr>
        <p:blipFill>
          <a:blip r:embed="rId214"/>
          <a:stretch>
            <a:fillRect/>
          </a:stretch>
        </p:blipFill>
        <p:spPr>
          <a:xfrm>
            <a:off x="11031" y="1464636"/>
            <a:ext cx="838200" cy="1320800"/>
          </a:xfrm>
          <a:prstGeom prst="rect">
            <a:avLst/>
          </a:prstGeom>
        </p:spPr>
      </p:pic>
      <p:pic>
        <p:nvPicPr>
          <p:cNvPr id="190" name="Picture 189" descr="A picture containing icon&#10;&#10;Description automatically generated">
            <a:extLst>
              <a:ext uri="{FF2B5EF4-FFF2-40B4-BE49-F238E27FC236}">
                <a16:creationId xmlns:a16="http://schemas.microsoft.com/office/drawing/2014/main" id="{A3D7C7D9-1C0E-7240-97DC-E536F7FF1951}"/>
              </a:ext>
            </a:extLst>
          </p:cNvPr>
          <p:cNvPicPr>
            <a:picLocks noChangeAspect="1"/>
          </p:cNvPicPr>
          <p:nvPr>
            <p:custDataLst>
              <p:tags r:id="rId11"/>
            </p:custDataLst>
          </p:nvPr>
        </p:nvPicPr>
        <p:blipFill>
          <a:blip r:embed="rId215"/>
          <a:stretch>
            <a:fillRect/>
          </a:stretch>
        </p:blipFill>
        <p:spPr>
          <a:xfrm>
            <a:off x="11031" y="1464636"/>
            <a:ext cx="838200" cy="1320800"/>
          </a:xfrm>
          <a:prstGeom prst="rect">
            <a:avLst/>
          </a:prstGeom>
        </p:spPr>
      </p:pic>
      <p:pic>
        <p:nvPicPr>
          <p:cNvPr id="191" name="Picture 190">
            <a:extLst>
              <a:ext uri="{FF2B5EF4-FFF2-40B4-BE49-F238E27FC236}">
                <a16:creationId xmlns:a16="http://schemas.microsoft.com/office/drawing/2014/main" id="{59108604-6C1F-7F49-A358-9987245829D4}"/>
              </a:ext>
            </a:extLst>
          </p:cNvPr>
          <p:cNvPicPr>
            <a:picLocks noChangeAspect="1"/>
          </p:cNvPicPr>
          <p:nvPr>
            <p:custDataLst>
              <p:tags r:id="rId12"/>
            </p:custDataLst>
          </p:nvPr>
        </p:nvPicPr>
        <p:blipFill>
          <a:blip r:embed="rId216"/>
          <a:stretch>
            <a:fillRect/>
          </a:stretch>
        </p:blipFill>
        <p:spPr>
          <a:xfrm>
            <a:off x="11031" y="1464636"/>
            <a:ext cx="838200" cy="1320800"/>
          </a:xfrm>
          <a:prstGeom prst="rect">
            <a:avLst/>
          </a:prstGeom>
        </p:spPr>
      </p:pic>
      <p:pic>
        <p:nvPicPr>
          <p:cNvPr id="192" name="Picture 191" descr="Icon&#10;&#10;Description automatically generated">
            <a:extLst>
              <a:ext uri="{FF2B5EF4-FFF2-40B4-BE49-F238E27FC236}">
                <a16:creationId xmlns:a16="http://schemas.microsoft.com/office/drawing/2014/main" id="{45DEA3AF-279F-AB42-AAFE-B7323BDDDC76}"/>
              </a:ext>
            </a:extLst>
          </p:cNvPr>
          <p:cNvPicPr>
            <a:picLocks noChangeAspect="1"/>
          </p:cNvPicPr>
          <p:nvPr>
            <p:custDataLst>
              <p:tags r:id="rId13"/>
            </p:custDataLst>
          </p:nvPr>
        </p:nvPicPr>
        <p:blipFill>
          <a:blip r:embed="rId217"/>
          <a:stretch>
            <a:fillRect/>
          </a:stretch>
        </p:blipFill>
        <p:spPr>
          <a:xfrm>
            <a:off x="11031" y="1464636"/>
            <a:ext cx="850900" cy="1320800"/>
          </a:xfrm>
          <a:prstGeom prst="rect">
            <a:avLst/>
          </a:prstGeom>
        </p:spPr>
      </p:pic>
      <p:pic>
        <p:nvPicPr>
          <p:cNvPr id="193" name="Picture 192" descr="Icon&#10;&#10;Description automatically generated">
            <a:extLst>
              <a:ext uri="{FF2B5EF4-FFF2-40B4-BE49-F238E27FC236}">
                <a16:creationId xmlns:a16="http://schemas.microsoft.com/office/drawing/2014/main" id="{CB9FC40C-35D8-AB4E-B090-70A09690A109}"/>
              </a:ext>
            </a:extLst>
          </p:cNvPr>
          <p:cNvPicPr>
            <a:picLocks noChangeAspect="1"/>
          </p:cNvPicPr>
          <p:nvPr>
            <p:custDataLst>
              <p:tags r:id="rId14"/>
            </p:custDataLst>
          </p:nvPr>
        </p:nvPicPr>
        <p:blipFill>
          <a:blip r:embed="rId218"/>
          <a:stretch>
            <a:fillRect/>
          </a:stretch>
        </p:blipFill>
        <p:spPr>
          <a:xfrm>
            <a:off x="11031" y="1464636"/>
            <a:ext cx="838200" cy="1320800"/>
          </a:xfrm>
          <a:prstGeom prst="rect">
            <a:avLst/>
          </a:prstGeom>
        </p:spPr>
      </p:pic>
      <p:pic>
        <p:nvPicPr>
          <p:cNvPr id="194" name="Picture 193" descr="Icon&#10;&#10;Description automatically generated">
            <a:extLst>
              <a:ext uri="{FF2B5EF4-FFF2-40B4-BE49-F238E27FC236}">
                <a16:creationId xmlns:a16="http://schemas.microsoft.com/office/drawing/2014/main" id="{1B5B1D5B-73F5-9943-944B-CDA0C99696C9}"/>
              </a:ext>
            </a:extLst>
          </p:cNvPr>
          <p:cNvPicPr>
            <a:picLocks noChangeAspect="1"/>
          </p:cNvPicPr>
          <p:nvPr>
            <p:custDataLst>
              <p:tags r:id="rId15"/>
            </p:custDataLst>
          </p:nvPr>
        </p:nvPicPr>
        <p:blipFill>
          <a:blip r:embed="rId219"/>
          <a:stretch>
            <a:fillRect/>
          </a:stretch>
        </p:blipFill>
        <p:spPr>
          <a:xfrm>
            <a:off x="11031" y="1464636"/>
            <a:ext cx="838200" cy="1320800"/>
          </a:xfrm>
          <a:prstGeom prst="rect">
            <a:avLst/>
          </a:prstGeom>
        </p:spPr>
      </p:pic>
      <p:pic>
        <p:nvPicPr>
          <p:cNvPr id="195" name="Picture 194" descr="Icon&#10;&#10;Description automatically generated">
            <a:extLst>
              <a:ext uri="{FF2B5EF4-FFF2-40B4-BE49-F238E27FC236}">
                <a16:creationId xmlns:a16="http://schemas.microsoft.com/office/drawing/2014/main" id="{86D1C20C-452D-A64B-BC89-87B91ED306E8}"/>
              </a:ext>
            </a:extLst>
          </p:cNvPr>
          <p:cNvPicPr>
            <a:picLocks noChangeAspect="1"/>
          </p:cNvPicPr>
          <p:nvPr>
            <p:custDataLst>
              <p:tags r:id="rId16"/>
            </p:custDataLst>
          </p:nvPr>
        </p:nvPicPr>
        <p:blipFill>
          <a:blip r:embed="rId220"/>
          <a:stretch>
            <a:fillRect/>
          </a:stretch>
        </p:blipFill>
        <p:spPr>
          <a:xfrm>
            <a:off x="11031" y="1464636"/>
            <a:ext cx="838200" cy="1320800"/>
          </a:xfrm>
          <a:prstGeom prst="rect">
            <a:avLst/>
          </a:prstGeom>
        </p:spPr>
      </p:pic>
      <p:pic>
        <p:nvPicPr>
          <p:cNvPr id="196" name="Picture 195">
            <a:extLst>
              <a:ext uri="{FF2B5EF4-FFF2-40B4-BE49-F238E27FC236}">
                <a16:creationId xmlns:a16="http://schemas.microsoft.com/office/drawing/2014/main" id="{3E145FB0-7574-D84A-B00A-4679972C1F9B}"/>
              </a:ext>
            </a:extLst>
          </p:cNvPr>
          <p:cNvPicPr>
            <a:picLocks noChangeAspect="1"/>
          </p:cNvPicPr>
          <p:nvPr>
            <p:custDataLst>
              <p:tags r:id="rId17"/>
            </p:custDataLst>
          </p:nvPr>
        </p:nvPicPr>
        <p:blipFill>
          <a:blip r:embed="rId221"/>
          <a:stretch>
            <a:fillRect/>
          </a:stretch>
        </p:blipFill>
        <p:spPr>
          <a:xfrm>
            <a:off x="11031" y="1464636"/>
            <a:ext cx="838200" cy="1320800"/>
          </a:xfrm>
          <a:prstGeom prst="rect">
            <a:avLst/>
          </a:prstGeom>
        </p:spPr>
      </p:pic>
      <p:pic>
        <p:nvPicPr>
          <p:cNvPr id="197" name="Picture 196" descr="Icon&#10;&#10;Description automatically generated">
            <a:extLst>
              <a:ext uri="{FF2B5EF4-FFF2-40B4-BE49-F238E27FC236}">
                <a16:creationId xmlns:a16="http://schemas.microsoft.com/office/drawing/2014/main" id="{DBE1737A-19D5-F840-8E85-A187BA306655}"/>
              </a:ext>
            </a:extLst>
          </p:cNvPr>
          <p:cNvPicPr>
            <a:picLocks noChangeAspect="1"/>
          </p:cNvPicPr>
          <p:nvPr>
            <p:custDataLst>
              <p:tags r:id="rId18"/>
            </p:custDataLst>
          </p:nvPr>
        </p:nvPicPr>
        <p:blipFill>
          <a:blip r:embed="rId222"/>
          <a:stretch>
            <a:fillRect/>
          </a:stretch>
        </p:blipFill>
        <p:spPr>
          <a:xfrm>
            <a:off x="11269" y="1464636"/>
            <a:ext cx="850900" cy="1320800"/>
          </a:xfrm>
          <a:prstGeom prst="rect">
            <a:avLst/>
          </a:prstGeom>
        </p:spPr>
      </p:pic>
      <p:pic>
        <p:nvPicPr>
          <p:cNvPr id="198" name="Picture 197" descr="Icon&#10;&#10;Description automatically generated">
            <a:extLst>
              <a:ext uri="{FF2B5EF4-FFF2-40B4-BE49-F238E27FC236}">
                <a16:creationId xmlns:a16="http://schemas.microsoft.com/office/drawing/2014/main" id="{35574A6C-ABDC-624B-8A78-294069FFC089}"/>
              </a:ext>
            </a:extLst>
          </p:cNvPr>
          <p:cNvPicPr>
            <a:picLocks noChangeAspect="1"/>
          </p:cNvPicPr>
          <p:nvPr>
            <p:custDataLst>
              <p:tags r:id="rId19"/>
            </p:custDataLst>
          </p:nvPr>
        </p:nvPicPr>
        <p:blipFill>
          <a:blip r:embed="rId213"/>
          <a:stretch>
            <a:fillRect/>
          </a:stretch>
        </p:blipFill>
        <p:spPr>
          <a:xfrm>
            <a:off x="659819" y="1464636"/>
            <a:ext cx="838200" cy="1320800"/>
          </a:xfrm>
          <a:prstGeom prst="rect">
            <a:avLst/>
          </a:prstGeom>
        </p:spPr>
      </p:pic>
      <p:pic>
        <p:nvPicPr>
          <p:cNvPr id="199" name="Picture 198" descr="Icon&#10;&#10;Description automatically generated">
            <a:extLst>
              <a:ext uri="{FF2B5EF4-FFF2-40B4-BE49-F238E27FC236}">
                <a16:creationId xmlns:a16="http://schemas.microsoft.com/office/drawing/2014/main" id="{738486D4-9120-AF41-8A0F-9595B4505444}"/>
              </a:ext>
            </a:extLst>
          </p:cNvPr>
          <p:cNvPicPr>
            <a:picLocks noChangeAspect="1"/>
          </p:cNvPicPr>
          <p:nvPr>
            <p:custDataLst>
              <p:tags r:id="rId20"/>
            </p:custDataLst>
          </p:nvPr>
        </p:nvPicPr>
        <p:blipFill>
          <a:blip r:embed="rId214"/>
          <a:stretch>
            <a:fillRect/>
          </a:stretch>
        </p:blipFill>
        <p:spPr>
          <a:xfrm>
            <a:off x="659819" y="1464636"/>
            <a:ext cx="838200" cy="1320800"/>
          </a:xfrm>
          <a:prstGeom prst="rect">
            <a:avLst/>
          </a:prstGeom>
        </p:spPr>
      </p:pic>
      <p:pic>
        <p:nvPicPr>
          <p:cNvPr id="200" name="Picture 199" descr="A picture containing icon&#10;&#10;Description automatically generated">
            <a:extLst>
              <a:ext uri="{FF2B5EF4-FFF2-40B4-BE49-F238E27FC236}">
                <a16:creationId xmlns:a16="http://schemas.microsoft.com/office/drawing/2014/main" id="{6CC34CB5-D263-5040-820F-394C87FCD9C8}"/>
              </a:ext>
            </a:extLst>
          </p:cNvPr>
          <p:cNvPicPr>
            <a:picLocks noChangeAspect="1"/>
          </p:cNvPicPr>
          <p:nvPr>
            <p:custDataLst>
              <p:tags r:id="rId21"/>
            </p:custDataLst>
          </p:nvPr>
        </p:nvPicPr>
        <p:blipFill>
          <a:blip r:embed="rId215"/>
          <a:stretch>
            <a:fillRect/>
          </a:stretch>
        </p:blipFill>
        <p:spPr>
          <a:xfrm>
            <a:off x="659819" y="1464636"/>
            <a:ext cx="838200" cy="1320800"/>
          </a:xfrm>
          <a:prstGeom prst="rect">
            <a:avLst/>
          </a:prstGeom>
        </p:spPr>
      </p:pic>
      <p:pic>
        <p:nvPicPr>
          <p:cNvPr id="201" name="Picture 200">
            <a:extLst>
              <a:ext uri="{FF2B5EF4-FFF2-40B4-BE49-F238E27FC236}">
                <a16:creationId xmlns:a16="http://schemas.microsoft.com/office/drawing/2014/main" id="{9E41DBC6-50C1-1449-9C5D-A66D6EEC5865}"/>
              </a:ext>
            </a:extLst>
          </p:cNvPr>
          <p:cNvPicPr>
            <a:picLocks noChangeAspect="1"/>
          </p:cNvPicPr>
          <p:nvPr>
            <p:custDataLst>
              <p:tags r:id="rId22"/>
            </p:custDataLst>
          </p:nvPr>
        </p:nvPicPr>
        <p:blipFill>
          <a:blip r:embed="rId216"/>
          <a:stretch>
            <a:fillRect/>
          </a:stretch>
        </p:blipFill>
        <p:spPr>
          <a:xfrm>
            <a:off x="659819" y="1464636"/>
            <a:ext cx="838200" cy="1320800"/>
          </a:xfrm>
          <a:prstGeom prst="rect">
            <a:avLst/>
          </a:prstGeom>
        </p:spPr>
      </p:pic>
      <p:pic>
        <p:nvPicPr>
          <p:cNvPr id="202" name="Picture 201" descr="Icon&#10;&#10;Description automatically generated">
            <a:extLst>
              <a:ext uri="{FF2B5EF4-FFF2-40B4-BE49-F238E27FC236}">
                <a16:creationId xmlns:a16="http://schemas.microsoft.com/office/drawing/2014/main" id="{ED75EB09-5285-A640-A4BF-8EE12FD975EE}"/>
              </a:ext>
            </a:extLst>
          </p:cNvPr>
          <p:cNvPicPr>
            <a:picLocks noChangeAspect="1"/>
          </p:cNvPicPr>
          <p:nvPr>
            <p:custDataLst>
              <p:tags r:id="rId23"/>
            </p:custDataLst>
          </p:nvPr>
        </p:nvPicPr>
        <p:blipFill>
          <a:blip r:embed="rId217"/>
          <a:stretch>
            <a:fillRect/>
          </a:stretch>
        </p:blipFill>
        <p:spPr>
          <a:xfrm>
            <a:off x="659819" y="1464636"/>
            <a:ext cx="850900" cy="1320800"/>
          </a:xfrm>
          <a:prstGeom prst="rect">
            <a:avLst/>
          </a:prstGeom>
        </p:spPr>
      </p:pic>
      <p:pic>
        <p:nvPicPr>
          <p:cNvPr id="203" name="Picture 202" descr="Icon&#10;&#10;Description automatically generated">
            <a:extLst>
              <a:ext uri="{FF2B5EF4-FFF2-40B4-BE49-F238E27FC236}">
                <a16:creationId xmlns:a16="http://schemas.microsoft.com/office/drawing/2014/main" id="{E40B6002-D25D-9B46-9611-973360E78FB1}"/>
              </a:ext>
            </a:extLst>
          </p:cNvPr>
          <p:cNvPicPr>
            <a:picLocks noChangeAspect="1"/>
          </p:cNvPicPr>
          <p:nvPr>
            <p:custDataLst>
              <p:tags r:id="rId24"/>
            </p:custDataLst>
          </p:nvPr>
        </p:nvPicPr>
        <p:blipFill>
          <a:blip r:embed="rId218"/>
          <a:stretch>
            <a:fillRect/>
          </a:stretch>
        </p:blipFill>
        <p:spPr>
          <a:xfrm>
            <a:off x="659819" y="1464636"/>
            <a:ext cx="838200" cy="1320800"/>
          </a:xfrm>
          <a:prstGeom prst="rect">
            <a:avLst/>
          </a:prstGeom>
        </p:spPr>
      </p:pic>
      <p:pic>
        <p:nvPicPr>
          <p:cNvPr id="204" name="Picture 203" descr="Icon&#10;&#10;Description automatically generated">
            <a:extLst>
              <a:ext uri="{FF2B5EF4-FFF2-40B4-BE49-F238E27FC236}">
                <a16:creationId xmlns:a16="http://schemas.microsoft.com/office/drawing/2014/main" id="{02C7B862-7020-AF40-B002-88BBF5B2E154}"/>
              </a:ext>
            </a:extLst>
          </p:cNvPr>
          <p:cNvPicPr>
            <a:picLocks noChangeAspect="1"/>
          </p:cNvPicPr>
          <p:nvPr>
            <p:custDataLst>
              <p:tags r:id="rId25"/>
            </p:custDataLst>
          </p:nvPr>
        </p:nvPicPr>
        <p:blipFill>
          <a:blip r:embed="rId219"/>
          <a:stretch>
            <a:fillRect/>
          </a:stretch>
        </p:blipFill>
        <p:spPr>
          <a:xfrm>
            <a:off x="659819" y="1464636"/>
            <a:ext cx="838200" cy="1320800"/>
          </a:xfrm>
          <a:prstGeom prst="rect">
            <a:avLst/>
          </a:prstGeom>
        </p:spPr>
      </p:pic>
      <p:pic>
        <p:nvPicPr>
          <p:cNvPr id="205" name="Picture 204" descr="Icon&#10;&#10;Description automatically generated">
            <a:extLst>
              <a:ext uri="{FF2B5EF4-FFF2-40B4-BE49-F238E27FC236}">
                <a16:creationId xmlns:a16="http://schemas.microsoft.com/office/drawing/2014/main" id="{08D2847C-416E-F244-82B3-0B71E75BFE1F}"/>
              </a:ext>
            </a:extLst>
          </p:cNvPr>
          <p:cNvPicPr>
            <a:picLocks noChangeAspect="1"/>
          </p:cNvPicPr>
          <p:nvPr>
            <p:custDataLst>
              <p:tags r:id="rId26"/>
            </p:custDataLst>
          </p:nvPr>
        </p:nvPicPr>
        <p:blipFill>
          <a:blip r:embed="rId220"/>
          <a:stretch>
            <a:fillRect/>
          </a:stretch>
        </p:blipFill>
        <p:spPr>
          <a:xfrm>
            <a:off x="659819" y="1464636"/>
            <a:ext cx="838200" cy="1320800"/>
          </a:xfrm>
          <a:prstGeom prst="rect">
            <a:avLst/>
          </a:prstGeom>
        </p:spPr>
      </p:pic>
      <p:pic>
        <p:nvPicPr>
          <p:cNvPr id="206" name="Picture 205">
            <a:extLst>
              <a:ext uri="{FF2B5EF4-FFF2-40B4-BE49-F238E27FC236}">
                <a16:creationId xmlns:a16="http://schemas.microsoft.com/office/drawing/2014/main" id="{9AB781DC-4C3D-9A46-85FF-A542E61DAB5B}"/>
              </a:ext>
            </a:extLst>
          </p:cNvPr>
          <p:cNvPicPr>
            <a:picLocks noChangeAspect="1"/>
          </p:cNvPicPr>
          <p:nvPr>
            <p:custDataLst>
              <p:tags r:id="rId27"/>
            </p:custDataLst>
          </p:nvPr>
        </p:nvPicPr>
        <p:blipFill>
          <a:blip r:embed="rId221"/>
          <a:stretch>
            <a:fillRect/>
          </a:stretch>
        </p:blipFill>
        <p:spPr>
          <a:xfrm>
            <a:off x="659819" y="1464636"/>
            <a:ext cx="838200" cy="1320800"/>
          </a:xfrm>
          <a:prstGeom prst="rect">
            <a:avLst/>
          </a:prstGeom>
        </p:spPr>
      </p:pic>
      <p:pic>
        <p:nvPicPr>
          <p:cNvPr id="207" name="Picture 206" descr="Icon&#10;&#10;Description automatically generated">
            <a:extLst>
              <a:ext uri="{FF2B5EF4-FFF2-40B4-BE49-F238E27FC236}">
                <a16:creationId xmlns:a16="http://schemas.microsoft.com/office/drawing/2014/main" id="{EFC7ABF5-A3D2-8547-B2CC-E8156048D079}"/>
              </a:ext>
            </a:extLst>
          </p:cNvPr>
          <p:cNvPicPr>
            <a:picLocks noChangeAspect="1"/>
          </p:cNvPicPr>
          <p:nvPr>
            <p:custDataLst>
              <p:tags r:id="rId28"/>
            </p:custDataLst>
          </p:nvPr>
        </p:nvPicPr>
        <p:blipFill>
          <a:blip r:embed="rId222"/>
          <a:stretch>
            <a:fillRect/>
          </a:stretch>
        </p:blipFill>
        <p:spPr>
          <a:xfrm>
            <a:off x="660057" y="1464636"/>
            <a:ext cx="850900" cy="1320800"/>
          </a:xfrm>
          <a:prstGeom prst="rect">
            <a:avLst/>
          </a:prstGeom>
        </p:spPr>
      </p:pic>
      <p:pic>
        <p:nvPicPr>
          <p:cNvPr id="208" name="Picture 207" descr="Icon&#10;&#10;Description automatically generated">
            <a:extLst>
              <a:ext uri="{FF2B5EF4-FFF2-40B4-BE49-F238E27FC236}">
                <a16:creationId xmlns:a16="http://schemas.microsoft.com/office/drawing/2014/main" id="{2FB46A36-DA3F-794F-9301-8D82B0533C11}"/>
              </a:ext>
            </a:extLst>
          </p:cNvPr>
          <p:cNvPicPr>
            <a:picLocks noChangeAspect="1"/>
          </p:cNvPicPr>
          <p:nvPr>
            <p:custDataLst>
              <p:tags r:id="rId29"/>
            </p:custDataLst>
          </p:nvPr>
        </p:nvPicPr>
        <p:blipFill>
          <a:blip r:embed="rId213"/>
          <a:stretch>
            <a:fillRect/>
          </a:stretch>
        </p:blipFill>
        <p:spPr>
          <a:xfrm>
            <a:off x="1308607" y="1464636"/>
            <a:ext cx="838200" cy="1320800"/>
          </a:xfrm>
          <a:prstGeom prst="rect">
            <a:avLst/>
          </a:prstGeom>
        </p:spPr>
      </p:pic>
      <p:pic>
        <p:nvPicPr>
          <p:cNvPr id="209" name="Picture 208" descr="Icon&#10;&#10;Description automatically generated">
            <a:extLst>
              <a:ext uri="{FF2B5EF4-FFF2-40B4-BE49-F238E27FC236}">
                <a16:creationId xmlns:a16="http://schemas.microsoft.com/office/drawing/2014/main" id="{B94E5198-83BA-1943-A1AB-A378A9BCDAAB}"/>
              </a:ext>
            </a:extLst>
          </p:cNvPr>
          <p:cNvPicPr>
            <a:picLocks noChangeAspect="1"/>
          </p:cNvPicPr>
          <p:nvPr>
            <p:custDataLst>
              <p:tags r:id="rId30"/>
            </p:custDataLst>
          </p:nvPr>
        </p:nvPicPr>
        <p:blipFill>
          <a:blip r:embed="rId214"/>
          <a:stretch>
            <a:fillRect/>
          </a:stretch>
        </p:blipFill>
        <p:spPr>
          <a:xfrm>
            <a:off x="1308607" y="1464636"/>
            <a:ext cx="838200" cy="1320800"/>
          </a:xfrm>
          <a:prstGeom prst="rect">
            <a:avLst/>
          </a:prstGeom>
        </p:spPr>
      </p:pic>
      <p:pic>
        <p:nvPicPr>
          <p:cNvPr id="210" name="Picture 209" descr="A picture containing icon&#10;&#10;Description automatically generated">
            <a:extLst>
              <a:ext uri="{FF2B5EF4-FFF2-40B4-BE49-F238E27FC236}">
                <a16:creationId xmlns:a16="http://schemas.microsoft.com/office/drawing/2014/main" id="{14C924D5-64FB-0C4D-8DF9-DC26C4882379}"/>
              </a:ext>
            </a:extLst>
          </p:cNvPr>
          <p:cNvPicPr>
            <a:picLocks noChangeAspect="1"/>
          </p:cNvPicPr>
          <p:nvPr>
            <p:custDataLst>
              <p:tags r:id="rId31"/>
            </p:custDataLst>
          </p:nvPr>
        </p:nvPicPr>
        <p:blipFill>
          <a:blip r:embed="rId215"/>
          <a:stretch>
            <a:fillRect/>
          </a:stretch>
        </p:blipFill>
        <p:spPr>
          <a:xfrm>
            <a:off x="1308607" y="1464636"/>
            <a:ext cx="838200" cy="1320800"/>
          </a:xfrm>
          <a:prstGeom prst="rect">
            <a:avLst/>
          </a:prstGeom>
        </p:spPr>
      </p:pic>
      <p:pic>
        <p:nvPicPr>
          <p:cNvPr id="211" name="Picture 210">
            <a:extLst>
              <a:ext uri="{FF2B5EF4-FFF2-40B4-BE49-F238E27FC236}">
                <a16:creationId xmlns:a16="http://schemas.microsoft.com/office/drawing/2014/main" id="{57F82B94-8232-4848-AC8F-96B505AA2FAE}"/>
              </a:ext>
            </a:extLst>
          </p:cNvPr>
          <p:cNvPicPr>
            <a:picLocks noChangeAspect="1"/>
          </p:cNvPicPr>
          <p:nvPr>
            <p:custDataLst>
              <p:tags r:id="rId32"/>
            </p:custDataLst>
          </p:nvPr>
        </p:nvPicPr>
        <p:blipFill>
          <a:blip r:embed="rId216"/>
          <a:stretch>
            <a:fillRect/>
          </a:stretch>
        </p:blipFill>
        <p:spPr>
          <a:xfrm>
            <a:off x="1308607" y="1464636"/>
            <a:ext cx="838200" cy="1320800"/>
          </a:xfrm>
          <a:prstGeom prst="rect">
            <a:avLst/>
          </a:prstGeom>
        </p:spPr>
      </p:pic>
      <p:pic>
        <p:nvPicPr>
          <p:cNvPr id="212" name="Picture 211" descr="Icon&#10;&#10;Description automatically generated">
            <a:extLst>
              <a:ext uri="{FF2B5EF4-FFF2-40B4-BE49-F238E27FC236}">
                <a16:creationId xmlns:a16="http://schemas.microsoft.com/office/drawing/2014/main" id="{683E5294-3D1A-F441-9E6B-D82471BB0084}"/>
              </a:ext>
            </a:extLst>
          </p:cNvPr>
          <p:cNvPicPr>
            <a:picLocks noChangeAspect="1"/>
          </p:cNvPicPr>
          <p:nvPr>
            <p:custDataLst>
              <p:tags r:id="rId33"/>
            </p:custDataLst>
          </p:nvPr>
        </p:nvPicPr>
        <p:blipFill>
          <a:blip r:embed="rId217"/>
          <a:stretch>
            <a:fillRect/>
          </a:stretch>
        </p:blipFill>
        <p:spPr>
          <a:xfrm>
            <a:off x="1308607" y="1464636"/>
            <a:ext cx="850900" cy="1320800"/>
          </a:xfrm>
          <a:prstGeom prst="rect">
            <a:avLst/>
          </a:prstGeom>
        </p:spPr>
      </p:pic>
      <p:pic>
        <p:nvPicPr>
          <p:cNvPr id="213" name="Picture 212" descr="Icon&#10;&#10;Description automatically generated">
            <a:extLst>
              <a:ext uri="{FF2B5EF4-FFF2-40B4-BE49-F238E27FC236}">
                <a16:creationId xmlns:a16="http://schemas.microsoft.com/office/drawing/2014/main" id="{6D4C7832-4664-A64C-8C1F-CF5C98BCB502}"/>
              </a:ext>
            </a:extLst>
          </p:cNvPr>
          <p:cNvPicPr>
            <a:picLocks noChangeAspect="1"/>
          </p:cNvPicPr>
          <p:nvPr>
            <p:custDataLst>
              <p:tags r:id="rId34"/>
            </p:custDataLst>
          </p:nvPr>
        </p:nvPicPr>
        <p:blipFill>
          <a:blip r:embed="rId218"/>
          <a:stretch>
            <a:fillRect/>
          </a:stretch>
        </p:blipFill>
        <p:spPr>
          <a:xfrm>
            <a:off x="1308607" y="1464636"/>
            <a:ext cx="838200" cy="1320800"/>
          </a:xfrm>
          <a:prstGeom prst="rect">
            <a:avLst/>
          </a:prstGeom>
        </p:spPr>
      </p:pic>
      <p:pic>
        <p:nvPicPr>
          <p:cNvPr id="214" name="Picture 213" descr="Icon&#10;&#10;Description automatically generated">
            <a:extLst>
              <a:ext uri="{FF2B5EF4-FFF2-40B4-BE49-F238E27FC236}">
                <a16:creationId xmlns:a16="http://schemas.microsoft.com/office/drawing/2014/main" id="{220DD7BD-F009-B345-8177-5EA9E4A7BA07}"/>
              </a:ext>
            </a:extLst>
          </p:cNvPr>
          <p:cNvPicPr>
            <a:picLocks noChangeAspect="1"/>
          </p:cNvPicPr>
          <p:nvPr>
            <p:custDataLst>
              <p:tags r:id="rId35"/>
            </p:custDataLst>
          </p:nvPr>
        </p:nvPicPr>
        <p:blipFill>
          <a:blip r:embed="rId219"/>
          <a:stretch>
            <a:fillRect/>
          </a:stretch>
        </p:blipFill>
        <p:spPr>
          <a:xfrm>
            <a:off x="1308607" y="1464636"/>
            <a:ext cx="838200" cy="1320800"/>
          </a:xfrm>
          <a:prstGeom prst="rect">
            <a:avLst/>
          </a:prstGeom>
        </p:spPr>
      </p:pic>
      <p:pic>
        <p:nvPicPr>
          <p:cNvPr id="215" name="Picture 214" descr="Icon&#10;&#10;Description automatically generated">
            <a:extLst>
              <a:ext uri="{FF2B5EF4-FFF2-40B4-BE49-F238E27FC236}">
                <a16:creationId xmlns:a16="http://schemas.microsoft.com/office/drawing/2014/main" id="{38F17CF0-6A08-EC46-88A1-1BE1ECE73858}"/>
              </a:ext>
            </a:extLst>
          </p:cNvPr>
          <p:cNvPicPr>
            <a:picLocks noChangeAspect="1"/>
          </p:cNvPicPr>
          <p:nvPr>
            <p:custDataLst>
              <p:tags r:id="rId36"/>
            </p:custDataLst>
          </p:nvPr>
        </p:nvPicPr>
        <p:blipFill>
          <a:blip r:embed="rId220"/>
          <a:stretch>
            <a:fillRect/>
          </a:stretch>
        </p:blipFill>
        <p:spPr>
          <a:xfrm>
            <a:off x="1308607" y="1464636"/>
            <a:ext cx="838200" cy="1320800"/>
          </a:xfrm>
          <a:prstGeom prst="rect">
            <a:avLst/>
          </a:prstGeom>
        </p:spPr>
      </p:pic>
      <p:pic>
        <p:nvPicPr>
          <p:cNvPr id="216" name="Picture 215">
            <a:extLst>
              <a:ext uri="{FF2B5EF4-FFF2-40B4-BE49-F238E27FC236}">
                <a16:creationId xmlns:a16="http://schemas.microsoft.com/office/drawing/2014/main" id="{67476349-0D59-024D-B49D-96527FF0C3A3}"/>
              </a:ext>
            </a:extLst>
          </p:cNvPr>
          <p:cNvPicPr>
            <a:picLocks noChangeAspect="1"/>
          </p:cNvPicPr>
          <p:nvPr>
            <p:custDataLst>
              <p:tags r:id="rId37"/>
            </p:custDataLst>
          </p:nvPr>
        </p:nvPicPr>
        <p:blipFill>
          <a:blip r:embed="rId221"/>
          <a:stretch>
            <a:fillRect/>
          </a:stretch>
        </p:blipFill>
        <p:spPr>
          <a:xfrm>
            <a:off x="1308607" y="1464636"/>
            <a:ext cx="838200" cy="1320800"/>
          </a:xfrm>
          <a:prstGeom prst="rect">
            <a:avLst/>
          </a:prstGeom>
        </p:spPr>
      </p:pic>
      <p:pic>
        <p:nvPicPr>
          <p:cNvPr id="217" name="Picture 216" descr="Icon&#10;&#10;Description automatically generated">
            <a:extLst>
              <a:ext uri="{FF2B5EF4-FFF2-40B4-BE49-F238E27FC236}">
                <a16:creationId xmlns:a16="http://schemas.microsoft.com/office/drawing/2014/main" id="{AD75A125-FDEC-2E43-BD9E-C6227B5C4D73}"/>
              </a:ext>
            </a:extLst>
          </p:cNvPr>
          <p:cNvPicPr>
            <a:picLocks noChangeAspect="1"/>
          </p:cNvPicPr>
          <p:nvPr>
            <p:custDataLst>
              <p:tags r:id="rId38"/>
            </p:custDataLst>
          </p:nvPr>
        </p:nvPicPr>
        <p:blipFill>
          <a:blip r:embed="rId222"/>
          <a:stretch>
            <a:fillRect/>
          </a:stretch>
        </p:blipFill>
        <p:spPr>
          <a:xfrm>
            <a:off x="1308845" y="1464636"/>
            <a:ext cx="850900" cy="1320800"/>
          </a:xfrm>
          <a:prstGeom prst="rect">
            <a:avLst/>
          </a:prstGeom>
        </p:spPr>
      </p:pic>
      <p:pic>
        <p:nvPicPr>
          <p:cNvPr id="218" name="Picture 217" descr="Icon&#10;&#10;Description automatically generated">
            <a:extLst>
              <a:ext uri="{FF2B5EF4-FFF2-40B4-BE49-F238E27FC236}">
                <a16:creationId xmlns:a16="http://schemas.microsoft.com/office/drawing/2014/main" id="{2A2F037C-2A53-8243-80A1-4F8CC2BF18D4}"/>
              </a:ext>
            </a:extLst>
          </p:cNvPr>
          <p:cNvPicPr>
            <a:picLocks noChangeAspect="1"/>
          </p:cNvPicPr>
          <p:nvPr>
            <p:custDataLst>
              <p:tags r:id="rId39"/>
            </p:custDataLst>
          </p:nvPr>
        </p:nvPicPr>
        <p:blipFill>
          <a:blip r:embed="rId213"/>
          <a:stretch>
            <a:fillRect/>
          </a:stretch>
        </p:blipFill>
        <p:spPr>
          <a:xfrm>
            <a:off x="1957395" y="1464636"/>
            <a:ext cx="838200" cy="1320800"/>
          </a:xfrm>
          <a:prstGeom prst="rect">
            <a:avLst/>
          </a:prstGeom>
        </p:spPr>
      </p:pic>
      <p:pic>
        <p:nvPicPr>
          <p:cNvPr id="219" name="Picture 218" descr="Icon&#10;&#10;Description automatically generated">
            <a:extLst>
              <a:ext uri="{FF2B5EF4-FFF2-40B4-BE49-F238E27FC236}">
                <a16:creationId xmlns:a16="http://schemas.microsoft.com/office/drawing/2014/main" id="{FE347C1F-4346-994F-9B92-B0D1351B5730}"/>
              </a:ext>
            </a:extLst>
          </p:cNvPr>
          <p:cNvPicPr>
            <a:picLocks noChangeAspect="1"/>
          </p:cNvPicPr>
          <p:nvPr>
            <p:custDataLst>
              <p:tags r:id="rId40"/>
            </p:custDataLst>
          </p:nvPr>
        </p:nvPicPr>
        <p:blipFill>
          <a:blip r:embed="rId214"/>
          <a:stretch>
            <a:fillRect/>
          </a:stretch>
        </p:blipFill>
        <p:spPr>
          <a:xfrm>
            <a:off x="1957395" y="1464636"/>
            <a:ext cx="838200" cy="1320800"/>
          </a:xfrm>
          <a:prstGeom prst="rect">
            <a:avLst/>
          </a:prstGeom>
        </p:spPr>
      </p:pic>
      <p:pic>
        <p:nvPicPr>
          <p:cNvPr id="220" name="Picture 219" descr="A picture containing icon&#10;&#10;Description automatically generated">
            <a:extLst>
              <a:ext uri="{FF2B5EF4-FFF2-40B4-BE49-F238E27FC236}">
                <a16:creationId xmlns:a16="http://schemas.microsoft.com/office/drawing/2014/main" id="{B5AC15FB-8FB9-B643-91E8-D2B44197CD88}"/>
              </a:ext>
            </a:extLst>
          </p:cNvPr>
          <p:cNvPicPr>
            <a:picLocks noChangeAspect="1"/>
          </p:cNvPicPr>
          <p:nvPr>
            <p:custDataLst>
              <p:tags r:id="rId41"/>
            </p:custDataLst>
          </p:nvPr>
        </p:nvPicPr>
        <p:blipFill>
          <a:blip r:embed="rId215"/>
          <a:stretch>
            <a:fillRect/>
          </a:stretch>
        </p:blipFill>
        <p:spPr>
          <a:xfrm>
            <a:off x="1957395" y="1464636"/>
            <a:ext cx="838200" cy="1320800"/>
          </a:xfrm>
          <a:prstGeom prst="rect">
            <a:avLst/>
          </a:prstGeom>
        </p:spPr>
      </p:pic>
      <p:pic>
        <p:nvPicPr>
          <p:cNvPr id="221" name="Picture 220">
            <a:extLst>
              <a:ext uri="{FF2B5EF4-FFF2-40B4-BE49-F238E27FC236}">
                <a16:creationId xmlns:a16="http://schemas.microsoft.com/office/drawing/2014/main" id="{EBA272D9-00EC-174E-B067-BE18E280579A}"/>
              </a:ext>
            </a:extLst>
          </p:cNvPr>
          <p:cNvPicPr>
            <a:picLocks noChangeAspect="1"/>
          </p:cNvPicPr>
          <p:nvPr>
            <p:custDataLst>
              <p:tags r:id="rId42"/>
            </p:custDataLst>
          </p:nvPr>
        </p:nvPicPr>
        <p:blipFill>
          <a:blip r:embed="rId216"/>
          <a:stretch>
            <a:fillRect/>
          </a:stretch>
        </p:blipFill>
        <p:spPr>
          <a:xfrm>
            <a:off x="1957395" y="1464636"/>
            <a:ext cx="838200" cy="1320800"/>
          </a:xfrm>
          <a:prstGeom prst="rect">
            <a:avLst/>
          </a:prstGeom>
        </p:spPr>
      </p:pic>
      <p:pic>
        <p:nvPicPr>
          <p:cNvPr id="222" name="Picture 221" descr="Icon&#10;&#10;Description automatically generated">
            <a:extLst>
              <a:ext uri="{FF2B5EF4-FFF2-40B4-BE49-F238E27FC236}">
                <a16:creationId xmlns:a16="http://schemas.microsoft.com/office/drawing/2014/main" id="{E0360D3E-8D9C-6446-B415-ED8BEA252F81}"/>
              </a:ext>
            </a:extLst>
          </p:cNvPr>
          <p:cNvPicPr>
            <a:picLocks noChangeAspect="1"/>
          </p:cNvPicPr>
          <p:nvPr>
            <p:custDataLst>
              <p:tags r:id="rId43"/>
            </p:custDataLst>
          </p:nvPr>
        </p:nvPicPr>
        <p:blipFill>
          <a:blip r:embed="rId217"/>
          <a:stretch>
            <a:fillRect/>
          </a:stretch>
        </p:blipFill>
        <p:spPr>
          <a:xfrm>
            <a:off x="1957395" y="1464636"/>
            <a:ext cx="850900" cy="1320800"/>
          </a:xfrm>
          <a:prstGeom prst="rect">
            <a:avLst/>
          </a:prstGeom>
        </p:spPr>
      </p:pic>
      <p:pic>
        <p:nvPicPr>
          <p:cNvPr id="223" name="Picture 222" descr="Icon&#10;&#10;Description automatically generated">
            <a:extLst>
              <a:ext uri="{FF2B5EF4-FFF2-40B4-BE49-F238E27FC236}">
                <a16:creationId xmlns:a16="http://schemas.microsoft.com/office/drawing/2014/main" id="{54902C72-2E60-264B-872E-C8711ED68E35}"/>
              </a:ext>
            </a:extLst>
          </p:cNvPr>
          <p:cNvPicPr>
            <a:picLocks noChangeAspect="1"/>
          </p:cNvPicPr>
          <p:nvPr>
            <p:custDataLst>
              <p:tags r:id="rId44"/>
            </p:custDataLst>
          </p:nvPr>
        </p:nvPicPr>
        <p:blipFill>
          <a:blip r:embed="rId218"/>
          <a:stretch>
            <a:fillRect/>
          </a:stretch>
        </p:blipFill>
        <p:spPr>
          <a:xfrm>
            <a:off x="1957395" y="1464636"/>
            <a:ext cx="838200" cy="1320800"/>
          </a:xfrm>
          <a:prstGeom prst="rect">
            <a:avLst/>
          </a:prstGeom>
        </p:spPr>
      </p:pic>
      <p:pic>
        <p:nvPicPr>
          <p:cNvPr id="224" name="Picture 223" descr="Icon&#10;&#10;Description automatically generated">
            <a:extLst>
              <a:ext uri="{FF2B5EF4-FFF2-40B4-BE49-F238E27FC236}">
                <a16:creationId xmlns:a16="http://schemas.microsoft.com/office/drawing/2014/main" id="{20C56390-5DE9-A24F-A702-83602BD9701A}"/>
              </a:ext>
            </a:extLst>
          </p:cNvPr>
          <p:cNvPicPr>
            <a:picLocks noChangeAspect="1"/>
          </p:cNvPicPr>
          <p:nvPr>
            <p:custDataLst>
              <p:tags r:id="rId45"/>
            </p:custDataLst>
          </p:nvPr>
        </p:nvPicPr>
        <p:blipFill>
          <a:blip r:embed="rId219"/>
          <a:stretch>
            <a:fillRect/>
          </a:stretch>
        </p:blipFill>
        <p:spPr>
          <a:xfrm>
            <a:off x="1957395" y="1464636"/>
            <a:ext cx="838200" cy="1320800"/>
          </a:xfrm>
          <a:prstGeom prst="rect">
            <a:avLst/>
          </a:prstGeom>
        </p:spPr>
      </p:pic>
      <p:pic>
        <p:nvPicPr>
          <p:cNvPr id="225" name="Picture 224" descr="Icon&#10;&#10;Description automatically generated">
            <a:extLst>
              <a:ext uri="{FF2B5EF4-FFF2-40B4-BE49-F238E27FC236}">
                <a16:creationId xmlns:a16="http://schemas.microsoft.com/office/drawing/2014/main" id="{77A28949-895C-C94B-9ABC-C1350C791036}"/>
              </a:ext>
            </a:extLst>
          </p:cNvPr>
          <p:cNvPicPr>
            <a:picLocks noChangeAspect="1"/>
          </p:cNvPicPr>
          <p:nvPr>
            <p:custDataLst>
              <p:tags r:id="rId46"/>
            </p:custDataLst>
          </p:nvPr>
        </p:nvPicPr>
        <p:blipFill>
          <a:blip r:embed="rId220"/>
          <a:stretch>
            <a:fillRect/>
          </a:stretch>
        </p:blipFill>
        <p:spPr>
          <a:xfrm>
            <a:off x="1957395" y="1464636"/>
            <a:ext cx="838200" cy="1320800"/>
          </a:xfrm>
          <a:prstGeom prst="rect">
            <a:avLst/>
          </a:prstGeom>
        </p:spPr>
      </p:pic>
      <p:pic>
        <p:nvPicPr>
          <p:cNvPr id="226" name="Picture 225">
            <a:extLst>
              <a:ext uri="{FF2B5EF4-FFF2-40B4-BE49-F238E27FC236}">
                <a16:creationId xmlns:a16="http://schemas.microsoft.com/office/drawing/2014/main" id="{B8800631-3273-564A-871D-EFE52B3715E2}"/>
              </a:ext>
            </a:extLst>
          </p:cNvPr>
          <p:cNvPicPr>
            <a:picLocks noChangeAspect="1"/>
          </p:cNvPicPr>
          <p:nvPr>
            <p:custDataLst>
              <p:tags r:id="rId47"/>
            </p:custDataLst>
          </p:nvPr>
        </p:nvPicPr>
        <p:blipFill>
          <a:blip r:embed="rId221"/>
          <a:stretch>
            <a:fillRect/>
          </a:stretch>
        </p:blipFill>
        <p:spPr>
          <a:xfrm>
            <a:off x="1957395" y="1464636"/>
            <a:ext cx="838200" cy="1320800"/>
          </a:xfrm>
          <a:prstGeom prst="rect">
            <a:avLst/>
          </a:prstGeom>
        </p:spPr>
      </p:pic>
      <p:pic>
        <p:nvPicPr>
          <p:cNvPr id="227" name="Picture 226" descr="Icon&#10;&#10;Description automatically generated">
            <a:extLst>
              <a:ext uri="{FF2B5EF4-FFF2-40B4-BE49-F238E27FC236}">
                <a16:creationId xmlns:a16="http://schemas.microsoft.com/office/drawing/2014/main" id="{FF8A764A-4427-AA43-8D9E-E38E4EF36D0C}"/>
              </a:ext>
            </a:extLst>
          </p:cNvPr>
          <p:cNvPicPr>
            <a:picLocks noChangeAspect="1"/>
          </p:cNvPicPr>
          <p:nvPr>
            <p:custDataLst>
              <p:tags r:id="rId48"/>
            </p:custDataLst>
          </p:nvPr>
        </p:nvPicPr>
        <p:blipFill>
          <a:blip r:embed="rId222"/>
          <a:stretch>
            <a:fillRect/>
          </a:stretch>
        </p:blipFill>
        <p:spPr>
          <a:xfrm>
            <a:off x="1957633" y="1464636"/>
            <a:ext cx="850900" cy="1320800"/>
          </a:xfrm>
          <a:prstGeom prst="rect">
            <a:avLst/>
          </a:prstGeom>
        </p:spPr>
      </p:pic>
      <p:pic>
        <p:nvPicPr>
          <p:cNvPr id="228" name="Picture 227" descr="Icon&#10;&#10;Description automatically generated">
            <a:extLst>
              <a:ext uri="{FF2B5EF4-FFF2-40B4-BE49-F238E27FC236}">
                <a16:creationId xmlns:a16="http://schemas.microsoft.com/office/drawing/2014/main" id="{EC367FDE-E95C-5345-9C68-1C44EF571BF8}"/>
              </a:ext>
            </a:extLst>
          </p:cNvPr>
          <p:cNvPicPr>
            <a:picLocks noChangeAspect="1"/>
          </p:cNvPicPr>
          <p:nvPr>
            <p:custDataLst>
              <p:tags r:id="rId49"/>
            </p:custDataLst>
          </p:nvPr>
        </p:nvPicPr>
        <p:blipFill>
          <a:blip r:embed="rId213"/>
          <a:stretch>
            <a:fillRect/>
          </a:stretch>
        </p:blipFill>
        <p:spPr>
          <a:xfrm>
            <a:off x="10793" y="3424064"/>
            <a:ext cx="838200" cy="1320800"/>
          </a:xfrm>
          <a:prstGeom prst="rect">
            <a:avLst/>
          </a:prstGeom>
        </p:spPr>
      </p:pic>
      <p:pic>
        <p:nvPicPr>
          <p:cNvPr id="229" name="Picture 228" descr="Icon&#10;&#10;Description automatically generated">
            <a:extLst>
              <a:ext uri="{FF2B5EF4-FFF2-40B4-BE49-F238E27FC236}">
                <a16:creationId xmlns:a16="http://schemas.microsoft.com/office/drawing/2014/main" id="{80247E30-7C4A-9043-ACAB-D9AADC9C8CC4}"/>
              </a:ext>
            </a:extLst>
          </p:cNvPr>
          <p:cNvPicPr>
            <a:picLocks noChangeAspect="1"/>
          </p:cNvPicPr>
          <p:nvPr>
            <p:custDataLst>
              <p:tags r:id="rId50"/>
            </p:custDataLst>
          </p:nvPr>
        </p:nvPicPr>
        <p:blipFill>
          <a:blip r:embed="rId214"/>
          <a:stretch>
            <a:fillRect/>
          </a:stretch>
        </p:blipFill>
        <p:spPr>
          <a:xfrm>
            <a:off x="10793" y="3424064"/>
            <a:ext cx="838200" cy="1320800"/>
          </a:xfrm>
          <a:prstGeom prst="rect">
            <a:avLst/>
          </a:prstGeom>
        </p:spPr>
      </p:pic>
      <p:pic>
        <p:nvPicPr>
          <p:cNvPr id="230" name="Picture 229" descr="A picture containing icon&#10;&#10;Description automatically generated">
            <a:extLst>
              <a:ext uri="{FF2B5EF4-FFF2-40B4-BE49-F238E27FC236}">
                <a16:creationId xmlns:a16="http://schemas.microsoft.com/office/drawing/2014/main" id="{FD9F83D8-251A-A443-B84F-318F9D5D3D3C}"/>
              </a:ext>
            </a:extLst>
          </p:cNvPr>
          <p:cNvPicPr>
            <a:picLocks noChangeAspect="1"/>
          </p:cNvPicPr>
          <p:nvPr>
            <p:custDataLst>
              <p:tags r:id="rId51"/>
            </p:custDataLst>
          </p:nvPr>
        </p:nvPicPr>
        <p:blipFill>
          <a:blip r:embed="rId215"/>
          <a:stretch>
            <a:fillRect/>
          </a:stretch>
        </p:blipFill>
        <p:spPr>
          <a:xfrm>
            <a:off x="10793" y="3424064"/>
            <a:ext cx="838200" cy="1320800"/>
          </a:xfrm>
          <a:prstGeom prst="rect">
            <a:avLst/>
          </a:prstGeom>
        </p:spPr>
      </p:pic>
      <p:pic>
        <p:nvPicPr>
          <p:cNvPr id="231" name="Picture 230">
            <a:extLst>
              <a:ext uri="{FF2B5EF4-FFF2-40B4-BE49-F238E27FC236}">
                <a16:creationId xmlns:a16="http://schemas.microsoft.com/office/drawing/2014/main" id="{DFFE969F-3714-D64E-963A-1D090B38E3A2}"/>
              </a:ext>
            </a:extLst>
          </p:cNvPr>
          <p:cNvPicPr>
            <a:picLocks noChangeAspect="1"/>
          </p:cNvPicPr>
          <p:nvPr>
            <p:custDataLst>
              <p:tags r:id="rId52"/>
            </p:custDataLst>
          </p:nvPr>
        </p:nvPicPr>
        <p:blipFill>
          <a:blip r:embed="rId216"/>
          <a:stretch>
            <a:fillRect/>
          </a:stretch>
        </p:blipFill>
        <p:spPr>
          <a:xfrm>
            <a:off x="10793" y="3424064"/>
            <a:ext cx="838200" cy="1320800"/>
          </a:xfrm>
          <a:prstGeom prst="rect">
            <a:avLst/>
          </a:prstGeom>
        </p:spPr>
      </p:pic>
      <p:pic>
        <p:nvPicPr>
          <p:cNvPr id="232" name="Picture 231" descr="Icon&#10;&#10;Description automatically generated">
            <a:extLst>
              <a:ext uri="{FF2B5EF4-FFF2-40B4-BE49-F238E27FC236}">
                <a16:creationId xmlns:a16="http://schemas.microsoft.com/office/drawing/2014/main" id="{9ED9A880-0033-B745-85B9-856D0F515C5B}"/>
              </a:ext>
            </a:extLst>
          </p:cNvPr>
          <p:cNvPicPr>
            <a:picLocks noChangeAspect="1"/>
          </p:cNvPicPr>
          <p:nvPr>
            <p:custDataLst>
              <p:tags r:id="rId53"/>
            </p:custDataLst>
          </p:nvPr>
        </p:nvPicPr>
        <p:blipFill>
          <a:blip r:embed="rId217"/>
          <a:stretch>
            <a:fillRect/>
          </a:stretch>
        </p:blipFill>
        <p:spPr>
          <a:xfrm>
            <a:off x="10793" y="3424064"/>
            <a:ext cx="850900" cy="1320800"/>
          </a:xfrm>
          <a:prstGeom prst="rect">
            <a:avLst/>
          </a:prstGeom>
        </p:spPr>
      </p:pic>
      <p:pic>
        <p:nvPicPr>
          <p:cNvPr id="233" name="Picture 232" descr="Icon&#10;&#10;Description automatically generated">
            <a:extLst>
              <a:ext uri="{FF2B5EF4-FFF2-40B4-BE49-F238E27FC236}">
                <a16:creationId xmlns:a16="http://schemas.microsoft.com/office/drawing/2014/main" id="{D3F4BFBC-853E-2847-B924-4E1DE1B0F383}"/>
              </a:ext>
            </a:extLst>
          </p:cNvPr>
          <p:cNvPicPr>
            <a:picLocks noChangeAspect="1"/>
          </p:cNvPicPr>
          <p:nvPr>
            <p:custDataLst>
              <p:tags r:id="rId54"/>
            </p:custDataLst>
          </p:nvPr>
        </p:nvPicPr>
        <p:blipFill>
          <a:blip r:embed="rId218"/>
          <a:stretch>
            <a:fillRect/>
          </a:stretch>
        </p:blipFill>
        <p:spPr>
          <a:xfrm>
            <a:off x="10793" y="3424064"/>
            <a:ext cx="838200" cy="1320800"/>
          </a:xfrm>
          <a:prstGeom prst="rect">
            <a:avLst/>
          </a:prstGeom>
        </p:spPr>
      </p:pic>
      <p:pic>
        <p:nvPicPr>
          <p:cNvPr id="234" name="Picture 233" descr="Icon&#10;&#10;Description automatically generated">
            <a:extLst>
              <a:ext uri="{FF2B5EF4-FFF2-40B4-BE49-F238E27FC236}">
                <a16:creationId xmlns:a16="http://schemas.microsoft.com/office/drawing/2014/main" id="{B3C59C4D-1432-B149-AA9E-B14F16D037E6}"/>
              </a:ext>
            </a:extLst>
          </p:cNvPr>
          <p:cNvPicPr>
            <a:picLocks noChangeAspect="1"/>
          </p:cNvPicPr>
          <p:nvPr>
            <p:custDataLst>
              <p:tags r:id="rId55"/>
            </p:custDataLst>
          </p:nvPr>
        </p:nvPicPr>
        <p:blipFill>
          <a:blip r:embed="rId219"/>
          <a:stretch>
            <a:fillRect/>
          </a:stretch>
        </p:blipFill>
        <p:spPr>
          <a:xfrm>
            <a:off x="10793" y="3424064"/>
            <a:ext cx="838200" cy="1320800"/>
          </a:xfrm>
          <a:prstGeom prst="rect">
            <a:avLst/>
          </a:prstGeom>
        </p:spPr>
      </p:pic>
      <p:pic>
        <p:nvPicPr>
          <p:cNvPr id="235" name="Picture 234" descr="Icon&#10;&#10;Description automatically generated">
            <a:extLst>
              <a:ext uri="{FF2B5EF4-FFF2-40B4-BE49-F238E27FC236}">
                <a16:creationId xmlns:a16="http://schemas.microsoft.com/office/drawing/2014/main" id="{C7628757-134C-744E-8B0E-96CD03A83078}"/>
              </a:ext>
            </a:extLst>
          </p:cNvPr>
          <p:cNvPicPr>
            <a:picLocks noChangeAspect="1"/>
          </p:cNvPicPr>
          <p:nvPr>
            <p:custDataLst>
              <p:tags r:id="rId56"/>
            </p:custDataLst>
          </p:nvPr>
        </p:nvPicPr>
        <p:blipFill>
          <a:blip r:embed="rId220"/>
          <a:stretch>
            <a:fillRect/>
          </a:stretch>
        </p:blipFill>
        <p:spPr>
          <a:xfrm>
            <a:off x="10793" y="3424064"/>
            <a:ext cx="838200" cy="1320800"/>
          </a:xfrm>
          <a:prstGeom prst="rect">
            <a:avLst/>
          </a:prstGeom>
        </p:spPr>
      </p:pic>
      <p:pic>
        <p:nvPicPr>
          <p:cNvPr id="236" name="Picture 235">
            <a:extLst>
              <a:ext uri="{FF2B5EF4-FFF2-40B4-BE49-F238E27FC236}">
                <a16:creationId xmlns:a16="http://schemas.microsoft.com/office/drawing/2014/main" id="{F068E0D4-F8E7-1E4B-A35B-E34DE7A52864}"/>
              </a:ext>
            </a:extLst>
          </p:cNvPr>
          <p:cNvPicPr>
            <a:picLocks noChangeAspect="1"/>
          </p:cNvPicPr>
          <p:nvPr>
            <p:custDataLst>
              <p:tags r:id="rId57"/>
            </p:custDataLst>
          </p:nvPr>
        </p:nvPicPr>
        <p:blipFill>
          <a:blip r:embed="rId221"/>
          <a:stretch>
            <a:fillRect/>
          </a:stretch>
        </p:blipFill>
        <p:spPr>
          <a:xfrm>
            <a:off x="10793" y="3424064"/>
            <a:ext cx="838200" cy="1320800"/>
          </a:xfrm>
          <a:prstGeom prst="rect">
            <a:avLst/>
          </a:prstGeom>
        </p:spPr>
      </p:pic>
      <p:pic>
        <p:nvPicPr>
          <p:cNvPr id="237" name="Picture 236" descr="Icon&#10;&#10;Description automatically generated">
            <a:extLst>
              <a:ext uri="{FF2B5EF4-FFF2-40B4-BE49-F238E27FC236}">
                <a16:creationId xmlns:a16="http://schemas.microsoft.com/office/drawing/2014/main" id="{D265FF8C-75A8-CE4E-87D5-38475AEE489C}"/>
              </a:ext>
            </a:extLst>
          </p:cNvPr>
          <p:cNvPicPr>
            <a:picLocks noChangeAspect="1"/>
          </p:cNvPicPr>
          <p:nvPr>
            <p:custDataLst>
              <p:tags r:id="rId58"/>
            </p:custDataLst>
          </p:nvPr>
        </p:nvPicPr>
        <p:blipFill>
          <a:blip r:embed="rId222"/>
          <a:stretch>
            <a:fillRect/>
          </a:stretch>
        </p:blipFill>
        <p:spPr>
          <a:xfrm>
            <a:off x="11031" y="3424064"/>
            <a:ext cx="850900" cy="1320800"/>
          </a:xfrm>
          <a:prstGeom prst="rect">
            <a:avLst/>
          </a:prstGeom>
        </p:spPr>
      </p:pic>
      <p:pic>
        <p:nvPicPr>
          <p:cNvPr id="238" name="Picture 237" descr="Icon&#10;&#10;Description automatically generated">
            <a:extLst>
              <a:ext uri="{FF2B5EF4-FFF2-40B4-BE49-F238E27FC236}">
                <a16:creationId xmlns:a16="http://schemas.microsoft.com/office/drawing/2014/main" id="{CB42A21A-378C-3A4F-AC64-A0245BDEEE10}"/>
              </a:ext>
            </a:extLst>
          </p:cNvPr>
          <p:cNvPicPr>
            <a:picLocks noChangeAspect="1"/>
          </p:cNvPicPr>
          <p:nvPr>
            <p:custDataLst>
              <p:tags r:id="rId59"/>
            </p:custDataLst>
          </p:nvPr>
        </p:nvPicPr>
        <p:blipFill>
          <a:blip r:embed="rId213"/>
          <a:stretch>
            <a:fillRect/>
          </a:stretch>
        </p:blipFill>
        <p:spPr>
          <a:xfrm>
            <a:off x="659581" y="3424064"/>
            <a:ext cx="838200" cy="1320800"/>
          </a:xfrm>
          <a:prstGeom prst="rect">
            <a:avLst/>
          </a:prstGeom>
        </p:spPr>
      </p:pic>
      <p:pic>
        <p:nvPicPr>
          <p:cNvPr id="239" name="Picture 238" descr="Icon&#10;&#10;Description automatically generated">
            <a:extLst>
              <a:ext uri="{FF2B5EF4-FFF2-40B4-BE49-F238E27FC236}">
                <a16:creationId xmlns:a16="http://schemas.microsoft.com/office/drawing/2014/main" id="{78A5A7D5-D0D1-0443-AAFD-3F13777A19CE}"/>
              </a:ext>
            </a:extLst>
          </p:cNvPr>
          <p:cNvPicPr>
            <a:picLocks noChangeAspect="1"/>
          </p:cNvPicPr>
          <p:nvPr>
            <p:custDataLst>
              <p:tags r:id="rId60"/>
            </p:custDataLst>
          </p:nvPr>
        </p:nvPicPr>
        <p:blipFill>
          <a:blip r:embed="rId214"/>
          <a:stretch>
            <a:fillRect/>
          </a:stretch>
        </p:blipFill>
        <p:spPr>
          <a:xfrm>
            <a:off x="659581" y="3424064"/>
            <a:ext cx="838200" cy="1320800"/>
          </a:xfrm>
          <a:prstGeom prst="rect">
            <a:avLst/>
          </a:prstGeom>
        </p:spPr>
      </p:pic>
      <p:pic>
        <p:nvPicPr>
          <p:cNvPr id="240" name="Picture 239" descr="A picture containing icon&#10;&#10;Description automatically generated">
            <a:extLst>
              <a:ext uri="{FF2B5EF4-FFF2-40B4-BE49-F238E27FC236}">
                <a16:creationId xmlns:a16="http://schemas.microsoft.com/office/drawing/2014/main" id="{8FC80BB9-2B48-5249-A6E9-98562F5D1DB2}"/>
              </a:ext>
            </a:extLst>
          </p:cNvPr>
          <p:cNvPicPr>
            <a:picLocks noChangeAspect="1"/>
          </p:cNvPicPr>
          <p:nvPr>
            <p:custDataLst>
              <p:tags r:id="rId61"/>
            </p:custDataLst>
          </p:nvPr>
        </p:nvPicPr>
        <p:blipFill>
          <a:blip r:embed="rId215"/>
          <a:stretch>
            <a:fillRect/>
          </a:stretch>
        </p:blipFill>
        <p:spPr>
          <a:xfrm>
            <a:off x="659581" y="3424064"/>
            <a:ext cx="838200" cy="1320800"/>
          </a:xfrm>
          <a:prstGeom prst="rect">
            <a:avLst/>
          </a:prstGeom>
        </p:spPr>
      </p:pic>
      <p:pic>
        <p:nvPicPr>
          <p:cNvPr id="241" name="Picture 240">
            <a:extLst>
              <a:ext uri="{FF2B5EF4-FFF2-40B4-BE49-F238E27FC236}">
                <a16:creationId xmlns:a16="http://schemas.microsoft.com/office/drawing/2014/main" id="{A364B782-F7A4-E04D-B8C5-9EAB7952D19E}"/>
              </a:ext>
            </a:extLst>
          </p:cNvPr>
          <p:cNvPicPr>
            <a:picLocks noChangeAspect="1"/>
          </p:cNvPicPr>
          <p:nvPr>
            <p:custDataLst>
              <p:tags r:id="rId62"/>
            </p:custDataLst>
          </p:nvPr>
        </p:nvPicPr>
        <p:blipFill>
          <a:blip r:embed="rId216"/>
          <a:stretch>
            <a:fillRect/>
          </a:stretch>
        </p:blipFill>
        <p:spPr>
          <a:xfrm>
            <a:off x="659581" y="3424064"/>
            <a:ext cx="838200" cy="1320800"/>
          </a:xfrm>
          <a:prstGeom prst="rect">
            <a:avLst/>
          </a:prstGeom>
        </p:spPr>
      </p:pic>
      <p:pic>
        <p:nvPicPr>
          <p:cNvPr id="242" name="Picture 241" descr="Icon&#10;&#10;Description automatically generated">
            <a:extLst>
              <a:ext uri="{FF2B5EF4-FFF2-40B4-BE49-F238E27FC236}">
                <a16:creationId xmlns:a16="http://schemas.microsoft.com/office/drawing/2014/main" id="{24FC6685-0FD3-0D4B-B8D0-76190D353AF2}"/>
              </a:ext>
            </a:extLst>
          </p:cNvPr>
          <p:cNvPicPr>
            <a:picLocks noChangeAspect="1"/>
          </p:cNvPicPr>
          <p:nvPr>
            <p:custDataLst>
              <p:tags r:id="rId63"/>
            </p:custDataLst>
          </p:nvPr>
        </p:nvPicPr>
        <p:blipFill>
          <a:blip r:embed="rId217"/>
          <a:stretch>
            <a:fillRect/>
          </a:stretch>
        </p:blipFill>
        <p:spPr>
          <a:xfrm>
            <a:off x="659581" y="3424064"/>
            <a:ext cx="850900" cy="1320800"/>
          </a:xfrm>
          <a:prstGeom prst="rect">
            <a:avLst/>
          </a:prstGeom>
        </p:spPr>
      </p:pic>
      <p:pic>
        <p:nvPicPr>
          <p:cNvPr id="243" name="Picture 242" descr="Icon&#10;&#10;Description automatically generated">
            <a:extLst>
              <a:ext uri="{FF2B5EF4-FFF2-40B4-BE49-F238E27FC236}">
                <a16:creationId xmlns:a16="http://schemas.microsoft.com/office/drawing/2014/main" id="{5B15240C-9447-4D4A-B828-6E217DDE7989}"/>
              </a:ext>
            </a:extLst>
          </p:cNvPr>
          <p:cNvPicPr>
            <a:picLocks noChangeAspect="1"/>
          </p:cNvPicPr>
          <p:nvPr>
            <p:custDataLst>
              <p:tags r:id="rId64"/>
            </p:custDataLst>
          </p:nvPr>
        </p:nvPicPr>
        <p:blipFill>
          <a:blip r:embed="rId218"/>
          <a:stretch>
            <a:fillRect/>
          </a:stretch>
        </p:blipFill>
        <p:spPr>
          <a:xfrm>
            <a:off x="659581" y="3424064"/>
            <a:ext cx="838200" cy="1320800"/>
          </a:xfrm>
          <a:prstGeom prst="rect">
            <a:avLst/>
          </a:prstGeom>
        </p:spPr>
      </p:pic>
      <p:pic>
        <p:nvPicPr>
          <p:cNvPr id="244" name="Picture 243" descr="Icon&#10;&#10;Description automatically generated">
            <a:extLst>
              <a:ext uri="{FF2B5EF4-FFF2-40B4-BE49-F238E27FC236}">
                <a16:creationId xmlns:a16="http://schemas.microsoft.com/office/drawing/2014/main" id="{0B701664-DB49-EB4F-A14B-E95C23B58D1E}"/>
              </a:ext>
            </a:extLst>
          </p:cNvPr>
          <p:cNvPicPr>
            <a:picLocks noChangeAspect="1"/>
          </p:cNvPicPr>
          <p:nvPr>
            <p:custDataLst>
              <p:tags r:id="rId65"/>
            </p:custDataLst>
          </p:nvPr>
        </p:nvPicPr>
        <p:blipFill>
          <a:blip r:embed="rId219"/>
          <a:stretch>
            <a:fillRect/>
          </a:stretch>
        </p:blipFill>
        <p:spPr>
          <a:xfrm>
            <a:off x="659581" y="3424064"/>
            <a:ext cx="838200" cy="1320800"/>
          </a:xfrm>
          <a:prstGeom prst="rect">
            <a:avLst/>
          </a:prstGeom>
        </p:spPr>
      </p:pic>
      <p:pic>
        <p:nvPicPr>
          <p:cNvPr id="245" name="Picture 244" descr="Icon&#10;&#10;Description automatically generated">
            <a:extLst>
              <a:ext uri="{FF2B5EF4-FFF2-40B4-BE49-F238E27FC236}">
                <a16:creationId xmlns:a16="http://schemas.microsoft.com/office/drawing/2014/main" id="{C6547921-FA56-674D-90F7-5228CE4FEC7B}"/>
              </a:ext>
            </a:extLst>
          </p:cNvPr>
          <p:cNvPicPr>
            <a:picLocks noChangeAspect="1"/>
          </p:cNvPicPr>
          <p:nvPr>
            <p:custDataLst>
              <p:tags r:id="rId66"/>
            </p:custDataLst>
          </p:nvPr>
        </p:nvPicPr>
        <p:blipFill>
          <a:blip r:embed="rId220"/>
          <a:stretch>
            <a:fillRect/>
          </a:stretch>
        </p:blipFill>
        <p:spPr>
          <a:xfrm>
            <a:off x="659581" y="3424064"/>
            <a:ext cx="838200" cy="1320800"/>
          </a:xfrm>
          <a:prstGeom prst="rect">
            <a:avLst/>
          </a:prstGeom>
        </p:spPr>
      </p:pic>
      <p:pic>
        <p:nvPicPr>
          <p:cNvPr id="246" name="Picture 245">
            <a:extLst>
              <a:ext uri="{FF2B5EF4-FFF2-40B4-BE49-F238E27FC236}">
                <a16:creationId xmlns:a16="http://schemas.microsoft.com/office/drawing/2014/main" id="{CEBA4671-1755-6047-913D-EDEA2747F9E7}"/>
              </a:ext>
            </a:extLst>
          </p:cNvPr>
          <p:cNvPicPr>
            <a:picLocks noChangeAspect="1"/>
          </p:cNvPicPr>
          <p:nvPr>
            <p:custDataLst>
              <p:tags r:id="rId67"/>
            </p:custDataLst>
          </p:nvPr>
        </p:nvPicPr>
        <p:blipFill>
          <a:blip r:embed="rId221"/>
          <a:stretch>
            <a:fillRect/>
          </a:stretch>
        </p:blipFill>
        <p:spPr>
          <a:xfrm>
            <a:off x="659581" y="3424064"/>
            <a:ext cx="838200" cy="1320800"/>
          </a:xfrm>
          <a:prstGeom prst="rect">
            <a:avLst/>
          </a:prstGeom>
        </p:spPr>
      </p:pic>
      <p:pic>
        <p:nvPicPr>
          <p:cNvPr id="247" name="Picture 246" descr="Icon&#10;&#10;Description automatically generated">
            <a:extLst>
              <a:ext uri="{FF2B5EF4-FFF2-40B4-BE49-F238E27FC236}">
                <a16:creationId xmlns:a16="http://schemas.microsoft.com/office/drawing/2014/main" id="{962DE3EC-4302-D54A-AD89-827D9A13FA5B}"/>
              </a:ext>
            </a:extLst>
          </p:cNvPr>
          <p:cNvPicPr>
            <a:picLocks noChangeAspect="1"/>
          </p:cNvPicPr>
          <p:nvPr>
            <p:custDataLst>
              <p:tags r:id="rId68"/>
            </p:custDataLst>
          </p:nvPr>
        </p:nvPicPr>
        <p:blipFill>
          <a:blip r:embed="rId222"/>
          <a:stretch>
            <a:fillRect/>
          </a:stretch>
        </p:blipFill>
        <p:spPr>
          <a:xfrm>
            <a:off x="659819" y="3424064"/>
            <a:ext cx="850900" cy="1320800"/>
          </a:xfrm>
          <a:prstGeom prst="rect">
            <a:avLst/>
          </a:prstGeom>
        </p:spPr>
      </p:pic>
      <p:pic>
        <p:nvPicPr>
          <p:cNvPr id="248" name="Picture 247" descr="Icon&#10;&#10;Description automatically generated">
            <a:extLst>
              <a:ext uri="{FF2B5EF4-FFF2-40B4-BE49-F238E27FC236}">
                <a16:creationId xmlns:a16="http://schemas.microsoft.com/office/drawing/2014/main" id="{94035259-D910-0742-A539-F829789E610E}"/>
              </a:ext>
            </a:extLst>
          </p:cNvPr>
          <p:cNvPicPr>
            <a:picLocks noChangeAspect="1"/>
          </p:cNvPicPr>
          <p:nvPr>
            <p:custDataLst>
              <p:tags r:id="rId69"/>
            </p:custDataLst>
          </p:nvPr>
        </p:nvPicPr>
        <p:blipFill>
          <a:blip r:embed="rId213"/>
          <a:stretch>
            <a:fillRect/>
          </a:stretch>
        </p:blipFill>
        <p:spPr>
          <a:xfrm>
            <a:off x="1308369" y="3424064"/>
            <a:ext cx="838200" cy="1320800"/>
          </a:xfrm>
          <a:prstGeom prst="rect">
            <a:avLst/>
          </a:prstGeom>
        </p:spPr>
      </p:pic>
      <p:pic>
        <p:nvPicPr>
          <p:cNvPr id="249" name="Picture 248" descr="Icon&#10;&#10;Description automatically generated">
            <a:extLst>
              <a:ext uri="{FF2B5EF4-FFF2-40B4-BE49-F238E27FC236}">
                <a16:creationId xmlns:a16="http://schemas.microsoft.com/office/drawing/2014/main" id="{76DC5B7A-71AC-4342-B074-E2D197F3E93B}"/>
              </a:ext>
            </a:extLst>
          </p:cNvPr>
          <p:cNvPicPr>
            <a:picLocks noChangeAspect="1"/>
          </p:cNvPicPr>
          <p:nvPr>
            <p:custDataLst>
              <p:tags r:id="rId70"/>
            </p:custDataLst>
          </p:nvPr>
        </p:nvPicPr>
        <p:blipFill>
          <a:blip r:embed="rId214"/>
          <a:stretch>
            <a:fillRect/>
          </a:stretch>
        </p:blipFill>
        <p:spPr>
          <a:xfrm>
            <a:off x="1308369" y="3424064"/>
            <a:ext cx="838200" cy="1320800"/>
          </a:xfrm>
          <a:prstGeom prst="rect">
            <a:avLst/>
          </a:prstGeom>
        </p:spPr>
      </p:pic>
      <p:pic>
        <p:nvPicPr>
          <p:cNvPr id="250" name="Picture 249" descr="A picture containing icon&#10;&#10;Description automatically generated">
            <a:extLst>
              <a:ext uri="{FF2B5EF4-FFF2-40B4-BE49-F238E27FC236}">
                <a16:creationId xmlns:a16="http://schemas.microsoft.com/office/drawing/2014/main" id="{D5DDB021-9D30-F94A-A97C-E47760DFF35C}"/>
              </a:ext>
            </a:extLst>
          </p:cNvPr>
          <p:cNvPicPr>
            <a:picLocks noChangeAspect="1"/>
          </p:cNvPicPr>
          <p:nvPr>
            <p:custDataLst>
              <p:tags r:id="rId71"/>
            </p:custDataLst>
          </p:nvPr>
        </p:nvPicPr>
        <p:blipFill>
          <a:blip r:embed="rId215"/>
          <a:stretch>
            <a:fillRect/>
          </a:stretch>
        </p:blipFill>
        <p:spPr>
          <a:xfrm>
            <a:off x="1308369" y="3424064"/>
            <a:ext cx="838200" cy="1320800"/>
          </a:xfrm>
          <a:prstGeom prst="rect">
            <a:avLst/>
          </a:prstGeom>
        </p:spPr>
      </p:pic>
      <p:pic>
        <p:nvPicPr>
          <p:cNvPr id="251" name="Picture 250">
            <a:extLst>
              <a:ext uri="{FF2B5EF4-FFF2-40B4-BE49-F238E27FC236}">
                <a16:creationId xmlns:a16="http://schemas.microsoft.com/office/drawing/2014/main" id="{CB730744-E780-7D40-9579-C8D63B86D1BA}"/>
              </a:ext>
            </a:extLst>
          </p:cNvPr>
          <p:cNvPicPr>
            <a:picLocks noChangeAspect="1"/>
          </p:cNvPicPr>
          <p:nvPr>
            <p:custDataLst>
              <p:tags r:id="rId72"/>
            </p:custDataLst>
          </p:nvPr>
        </p:nvPicPr>
        <p:blipFill>
          <a:blip r:embed="rId216"/>
          <a:stretch>
            <a:fillRect/>
          </a:stretch>
        </p:blipFill>
        <p:spPr>
          <a:xfrm>
            <a:off x="1308369" y="3424064"/>
            <a:ext cx="838200" cy="1320800"/>
          </a:xfrm>
          <a:prstGeom prst="rect">
            <a:avLst/>
          </a:prstGeom>
        </p:spPr>
      </p:pic>
      <p:pic>
        <p:nvPicPr>
          <p:cNvPr id="252" name="Picture 251" descr="Icon&#10;&#10;Description automatically generated">
            <a:extLst>
              <a:ext uri="{FF2B5EF4-FFF2-40B4-BE49-F238E27FC236}">
                <a16:creationId xmlns:a16="http://schemas.microsoft.com/office/drawing/2014/main" id="{C51C6251-4485-1B4C-8941-1DC5A8D5BD7F}"/>
              </a:ext>
            </a:extLst>
          </p:cNvPr>
          <p:cNvPicPr>
            <a:picLocks noChangeAspect="1"/>
          </p:cNvPicPr>
          <p:nvPr>
            <p:custDataLst>
              <p:tags r:id="rId73"/>
            </p:custDataLst>
          </p:nvPr>
        </p:nvPicPr>
        <p:blipFill>
          <a:blip r:embed="rId217"/>
          <a:stretch>
            <a:fillRect/>
          </a:stretch>
        </p:blipFill>
        <p:spPr>
          <a:xfrm>
            <a:off x="1308369" y="3424064"/>
            <a:ext cx="850900" cy="1320800"/>
          </a:xfrm>
          <a:prstGeom prst="rect">
            <a:avLst/>
          </a:prstGeom>
        </p:spPr>
      </p:pic>
      <p:pic>
        <p:nvPicPr>
          <p:cNvPr id="253" name="Picture 252" descr="Icon&#10;&#10;Description automatically generated">
            <a:extLst>
              <a:ext uri="{FF2B5EF4-FFF2-40B4-BE49-F238E27FC236}">
                <a16:creationId xmlns:a16="http://schemas.microsoft.com/office/drawing/2014/main" id="{31B012D7-C2FC-BC47-83D9-CF2FED4EDBAF}"/>
              </a:ext>
            </a:extLst>
          </p:cNvPr>
          <p:cNvPicPr>
            <a:picLocks noChangeAspect="1"/>
          </p:cNvPicPr>
          <p:nvPr>
            <p:custDataLst>
              <p:tags r:id="rId74"/>
            </p:custDataLst>
          </p:nvPr>
        </p:nvPicPr>
        <p:blipFill>
          <a:blip r:embed="rId218"/>
          <a:stretch>
            <a:fillRect/>
          </a:stretch>
        </p:blipFill>
        <p:spPr>
          <a:xfrm>
            <a:off x="1308369" y="3424064"/>
            <a:ext cx="838200" cy="1320800"/>
          </a:xfrm>
          <a:prstGeom prst="rect">
            <a:avLst/>
          </a:prstGeom>
        </p:spPr>
      </p:pic>
      <p:pic>
        <p:nvPicPr>
          <p:cNvPr id="254" name="Picture 253" descr="Icon&#10;&#10;Description automatically generated">
            <a:extLst>
              <a:ext uri="{FF2B5EF4-FFF2-40B4-BE49-F238E27FC236}">
                <a16:creationId xmlns:a16="http://schemas.microsoft.com/office/drawing/2014/main" id="{8511A733-212E-354C-BACE-C1828DB6E75F}"/>
              </a:ext>
            </a:extLst>
          </p:cNvPr>
          <p:cNvPicPr>
            <a:picLocks noChangeAspect="1"/>
          </p:cNvPicPr>
          <p:nvPr>
            <p:custDataLst>
              <p:tags r:id="rId75"/>
            </p:custDataLst>
          </p:nvPr>
        </p:nvPicPr>
        <p:blipFill>
          <a:blip r:embed="rId219"/>
          <a:stretch>
            <a:fillRect/>
          </a:stretch>
        </p:blipFill>
        <p:spPr>
          <a:xfrm>
            <a:off x="1308369" y="3424064"/>
            <a:ext cx="838200" cy="1320800"/>
          </a:xfrm>
          <a:prstGeom prst="rect">
            <a:avLst/>
          </a:prstGeom>
        </p:spPr>
      </p:pic>
      <p:pic>
        <p:nvPicPr>
          <p:cNvPr id="255" name="Picture 254" descr="Icon&#10;&#10;Description automatically generated">
            <a:extLst>
              <a:ext uri="{FF2B5EF4-FFF2-40B4-BE49-F238E27FC236}">
                <a16:creationId xmlns:a16="http://schemas.microsoft.com/office/drawing/2014/main" id="{BBCF24DC-3B55-C845-9E8F-B32627A43211}"/>
              </a:ext>
            </a:extLst>
          </p:cNvPr>
          <p:cNvPicPr>
            <a:picLocks noChangeAspect="1"/>
          </p:cNvPicPr>
          <p:nvPr>
            <p:custDataLst>
              <p:tags r:id="rId76"/>
            </p:custDataLst>
          </p:nvPr>
        </p:nvPicPr>
        <p:blipFill>
          <a:blip r:embed="rId220"/>
          <a:stretch>
            <a:fillRect/>
          </a:stretch>
        </p:blipFill>
        <p:spPr>
          <a:xfrm>
            <a:off x="1308369" y="3424064"/>
            <a:ext cx="838200" cy="1320800"/>
          </a:xfrm>
          <a:prstGeom prst="rect">
            <a:avLst/>
          </a:prstGeom>
        </p:spPr>
      </p:pic>
      <p:pic>
        <p:nvPicPr>
          <p:cNvPr id="256" name="Picture 255">
            <a:extLst>
              <a:ext uri="{FF2B5EF4-FFF2-40B4-BE49-F238E27FC236}">
                <a16:creationId xmlns:a16="http://schemas.microsoft.com/office/drawing/2014/main" id="{E5BCA7E2-819D-A84D-A360-E7A2A6945CC4}"/>
              </a:ext>
            </a:extLst>
          </p:cNvPr>
          <p:cNvPicPr>
            <a:picLocks noChangeAspect="1"/>
          </p:cNvPicPr>
          <p:nvPr>
            <p:custDataLst>
              <p:tags r:id="rId77"/>
            </p:custDataLst>
          </p:nvPr>
        </p:nvPicPr>
        <p:blipFill>
          <a:blip r:embed="rId221"/>
          <a:stretch>
            <a:fillRect/>
          </a:stretch>
        </p:blipFill>
        <p:spPr>
          <a:xfrm>
            <a:off x="1308369" y="3424064"/>
            <a:ext cx="838200" cy="1320800"/>
          </a:xfrm>
          <a:prstGeom prst="rect">
            <a:avLst/>
          </a:prstGeom>
        </p:spPr>
      </p:pic>
      <p:pic>
        <p:nvPicPr>
          <p:cNvPr id="257" name="Picture 256" descr="Icon&#10;&#10;Description automatically generated">
            <a:extLst>
              <a:ext uri="{FF2B5EF4-FFF2-40B4-BE49-F238E27FC236}">
                <a16:creationId xmlns:a16="http://schemas.microsoft.com/office/drawing/2014/main" id="{8910F682-B824-4A43-870C-2D2D355FC752}"/>
              </a:ext>
            </a:extLst>
          </p:cNvPr>
          <p:cNvPicPr>
            <a:picLocks noChangeAspect="1"/>
          </p:cNvPicPr>
          <p:nvPr>
            <p:custDataLst>
              <p:tags r:id="rId78"/>
            </p:custDataLst>
          </p:nvPr>
        </p:nvPicPr>
        <p:blipFill>
          <a:blip r:embed="rId222"/>
          <a:stretch>
            <a:fillRect/>
          </a:stretch>
        </p:blipFill>
        <p:spPr>
          <a:xfrm>
            <a:off x="1308607" y="3424064"/>
            <a:ext cx="850900" cy="1320800"/>
          </a:xfrm>
          <a:prstGeom prst="rect">
            <a:avLst/>
          </a:prstGeom>
        </p:spPr>
      </p:pic>
      <p:pic>
        <p:nvPicPr>
          <p:cNvPr id="258" name="Picture 257" descr="Icon&#10;&#10;Description automatically generated">
            <a:extLst>
              <a:ext uri="{FF2B5EF4-FFF2-40B4-BE49-F238E27FC236}">
                <a16:creationId xmlns:a16="http://schemas.microsoft.com/office/drawing/2014/main" id="{639E3284-E781-264C-A22F-469BEA02CE8F}"/>
              </a:ext>
            </a:extLst>
          </p:cNvPr>
          <p:cNvPicPr>
            <a:picLocks noChangeAspect="1"/>
          </p:cNvPicPr>
          <p:nvPr>
            <p:custDataLst>
              <p:tags r:id="rId79"/>
            </p:custDataLst>
          </p:nvPr>
        </p:nvPicPr>
        <p:blipFill>
          <a:blip r:embed="rId213"/>
          <a:stretch>
            <a:fillRect/>
          </a:stretch>
        </p:blipFill>
        <p:spPr>
          <a:xfrm>
            <a:off x="1957157" y="3424064"/>
            <a:ext cx="838200" cy="1320800"/>
          </a:xfrm>
          <a:prstGeom prst="rect">
            <a:avLst/>
          </a:prstGeom>
        </p:spPr>
      </p:pic>
      <p:pic>
        <p:nvPicPr>
          <p:cNvPr id="259" name="Picture 258" descr="Icon&#10;&#10;Description automatically generated">
            <a:extLst>
              <a:ext uri="{FF2B5EF4-FFF2-40B4-BE49-F238E27FC236}">
                <a16:creationId xmlns:a16="http://schemas.microsoft.com/office/drawing/2014/main" id="{921E7C29-5DBF-7449-8223-CE3704643050}"/>
              </a:ext>
            </a:extLst>
          </p:cNvPr>
          <p:cNvPicPr>
            <a:picLocks noChangeAspect="1"/>
          </p:cNvPicPr>
          <p:nvPr>
            <p:custDataLst>
              <p:tags r:id="rId80"/>
            </p:custDataLst>
          </p:nvPr>
        </p:nvPicPr>
        <p:blipFill>
          <a:blip r:embed="rId214"/>
          <a:stretch>
            <a:fillRect/>
          </a:stretch>
        </p:blipFill>
        <p:spPr>
          <a:xfrm>
            <a:off x="1957157" y="3424064"/>
            <a:ext cx="838200" cy="1320800"/>
          </a:xfrm>
          <a:prstGeom prst="rect">
            <a:avLst/>
          </a:prstGeom>
        </p:spPr>
      </p:pic>
      <p:pic>
        <p:nvPicPr>
          <p:cNvPr id="260" name="Picture 259" descr="A picture containing icon&#10;&#10;Description automatically generated">
            <a:extLst>
              <a:ext uri="{FF2B5EF4-FFF2-40B4-BE49-F238E27FC236}">
                <a16:creationId xmlns:a16="http://schemas.microsoft.com/office/drawing/2014/main" id="{CC649B40-6648-D24A-8FBC-2CBA26C74411}"/>
              </a:ext>
            </a:extLst>
          </p:cNvPr>
          <p:cNvPicPr>
            <a:picLocks noChangeAspect="1"/>
          </p:cNvPicPr>
          <p:nvPr>
            <p:custDataLst>
              <p:tags r:id="rId81"/>
            </p:custDataLst>
          </p:nvPr>
        </p:nvPicPr>
        <p:blipFill>
          <a:blip r:embed="rId215"/>
          <a:stretch>
            <a:fillRect/>
          </a:stretch>
        </p:blipFill>
        <p:spPr>
          <a:xfrm>
            <a:off x="1957157" y="3424064"/>
            <a:ext cx="838200" cy="1320800"/>
          </a:xfrm>
          <a:prstGeom prst="rect">
            <a:avLst/>
          </a:prstGeom>
        </p:spPr>
      </p:pic>
      <p:pic>
        <p:nvPicPr>
          <p:cNvPr id="261" name="Picture 260">
            <a:extLst>
              <a:ext uri="{FF2B5EF4-FFF2-40B4-BE49-F238E27FC236}">
                <a16:creationId xmlns:a16="http://schemas.microsoft.com/office/drawing/2014/main" id="{8CE27ACF-C3BF-914C-AB04-733A4CEF7149}"/>
              </a:ext>
            </a:extLst>
          </p:cNvPr>
          <p:cNvPicPr>
            <a:picLocks noChangeAspect="1"/>
          </p:cNvPicPr>
          <p:nvPr>
            <p:custDataLst>
              <p:tags r:id="rId82"/>
            </p:custDataLst>
          </p:nvPr>
        </p:nvPicPr>
        <p:blipFill>
          <a:blip r:embed="rId216"/>
          <a:stretch>
            <a:fillRect/>
          </a:stretch>
        </p:blipFill>
        <p:spPr>
          <a:xfrm>
            <a:off x="1957157" y="3424064"/>
            <a:ext cx="838200" cy="1320800"/>
          </a:xfrm>
          <a:prstGeom prst="rect">
            <a:avLst/>
          </a:prstGeom>
        </p:spPr>
      </p:pic>
      <p:pic>
        <p:nvPicPr>
          <p:cNvPr id="262" name="Picture 261" descr="Icon&#10;&#10;Description automatically generated">
            <a:extLst>
              <a:ext uri="{FF2B5EF4-FFF2-40B4-BE49-F238E27FC236}">
                <a16:creationId xmlns:a16="http://schemas.microsoft.com/office/drawing/2014/main" id="{51714B4F-9EF2-3A48-8EAB-FC689E5E5706}"/>
              </a:ext>
            </a:extLst>
          </p:cNvPr>
          <p:cNvPicPr>
            <a:picLocks noChangeAspect="1"/>
          </p:cNvPicPr>
          <p:nvPr>
            <p:custDataLst>
              <p:tags r:id="rId83"/>
            </p:custDataLst>
          </p:nvPr>
        </p:nvPicPr>
        <p:blipFill>
          <a:blip r:embed="rId217"/>
          <a:stretch>
            <a:fillRect/>
          </a:stretch>
        </p:blipFill>
        <p:spPr>
          <a:xfrm>
            <a:off x="1957157" y="3424064"/>
            <a:ext cx="850900" cy="1320800"/>
          </a:xfrm>
          <a:prstGeom prst="rect">
            <a:avLst/>
          </a:prstGeom>
        </p:spPr>
      </p:pic>
      <p:pic>
        <p:nvPicPr>
          <p:cNvPr id="263" name="Picture 262" descr="Icon&#10;&#10;Description automatically generated">
            <a:extLst>
              <a:ext uri="{FF2B5EF4-FFF2-40B4-BE49-F238E27FC236}">
                <a16:creationId xmlns:a16="http://schemas.microsoft.com/office/drawing/2014/main" id="{CC5691C9-62F3-F64A-9318-F70421737538}"/>
              </a:ext>
            </a:extLst>
          </p:cNvPr>
          <p:cNvPicPr>
            <a:picLocks noChangeAspect="1"/>
          </p:cNvPicPr>
          <p:nvPr>
            <p:custDataLst>
              <p:tags r:id="rId84"/>
            </p:custDataLst>
          </p:nvPr>
        </p:nvPicPr>
        <p:blipFill>
          <a:blip r:embed="rId218"/>
          <a:stretch>
            <a:fillRect/>
          </a:stretch>
        </p:blipFill>
        <p:spPr>
          <a:xfrm>
            <a:off x="1957157" y="3424064"/>
            <a:ext cx="838200" cy="1320800"/>
          </a:xfrm>
          <a:prstGeom prst="rect">
            <a:avLst/>
          </a:prstGeom>
        </p:spPr>
      </p:pic>
      <p:pic>
        <p:nvPicPr>
          <p:cNvPr id="264" name="Picture 263" descr="Icon&#10;&#10;Description automatically generated">
            <a:extLst>
              <a:ext uri="{FF2B5EF4-FFF2-40B4-BE49-F238E27FC236}">
                <a16:creationId xmlns:a16="http://schemas.microsoft.com/office/drawing/2014/main" id="{69441957-7BF1-B54E-98C8-E576F16B4709}"/>
              </a:ext>
            </a:extLst>
          </p:cNvPr>
          <p:cNvPicPr>
            <a:picLocks noChangeAspect="1"/>
          </p:cNvPicPr>
          <p:nvPr>
            <p:custDataLst>
              <p:tags r:id="rId85"/>
            </p:custDataLst>
          </p:nvPr>
        </p:nvPicPr>
        <p:blipFill>
          <a:blip r:embed="rId219"/>
          <a:stretch>
            <a:fillRect/>
          </a:stretch>
        </p:blipFill>
        <p:spPr>
          <a:xfrm>
            <a:off x="1957157" y="3424064"/>
            <a:ext cx="838200" cy="1320800"/>
          </a:xfrm>
          <a:prstGeom prst="rect">
            <a:avLst/>
          </a:prstGeom>
        </p:spPr>
      </p:pic>
      <p:pic>
        <p:nvPicPr>
          <p:cNvPr id="265" name="Picture 264" descr="Icon&#10;&#10;Description automatically generated">
            <a:extLst>
              <a:ext uri="{FF2B5EF4-FFF2-40B4-BE49-F238E27FC236}">
                <a16:creationId xmlns:a16="http://schemas.microsoft.com/office/drawing/2014/main" id="{99AFAEE2-EBC8-994F-BB21-DB5C908C2198}"/>
              </a:ext>
            </a:extLst>
          </p:cNvPr>
          <p:cNvPicPr>
            <a:picLocks noChangeAspect="1"/>
          </p:cNvPicPr>
          <p:nvPr>
            <p:custDataLst>
              <p:tags r:id="rId86"/>
            </p:custDataLst>
          </p:nvPr>
        </p:nvPicPr>
        <p:blipFill>
          <a:blip r:embed="rId220"/>
          <a:stretch>
            <a:fillRect/>
          </a:stretch>
        </p:blipFill>
        <p:spPr>
          <a:xfrm>
            <a:off x="1957157" y="3424064"/>
            <a:ext cx="838200" cy="1320800"/>
          </a:xfrm>
          <a:prstGeom prst="rect">
            <a:avLst/>
          </a:prstGeom>
        </p:spPr>
      </p:pic>
      <p:pic>
        <p:nvPicPr>
          <p:cNvPr id="266" name="Picture 265">
            <a:extLst>
              <a:ext uri="{FF2B5EF4-FFF2-40B4-BE49-F238E27FC236}">
                <a16:creationId xmlns:a16="http://schemas.microsoft.com/office/drawing/2014/main" id="{A41703F7-BF18-7042-8D43-A81F9A80BBE1}"/>
              </a:ext>
            </a:extLst>
          </p:cNvPr>
          <p:cNvPicPr>
            <a:picLocks noChangeAspect="1"/>
          </p:cNvPicPr>
          <p:nvPr>
            <p:custDataLst>
              <p:tags r:id="rId87"/>
            </p:custDataLst>
          </p:nvPr>
        </p:nvPicPr>
        <p:blipFill>
          <a:blip r:embed="rId221"/>
          <a:stretch>
            <a:fillRect/>
          </a:stretch>
        </p:blipFill>
        <p:spPr>
          <a:xfrm>
            <a:off x="1957157" y="3424064"/>
            <a:ext cx="838200" cy="1320800"/>
          </a:xfrm>
          <a:prstGeom prst="rect">
            <a:avLst/>
          </a:prstGeom>
        </p:spPr>
      </p:pic>
      <p:pic>
        <p:nvPicPr>
          <p:cNvPr id="267" name="Picture 266" descr="Icon&#10;&#10;Description automatically generated">
            <a:extLst>
              <a:ext uri="{FF2B5EF4-FFF2-40B4-BE49-F238E27FC236}">
                <a16:creationId xmlns:a16="http://schemas.microsoft.com/office/drawing/2014/main" id="{9E40F946-7BC6-9D43-BF21-EC2C19B0E187}"/>
              </a:ext>
            </a:extLst>
          </p:cNvPr>
          <p:cNvPicPr>
            <a:picLocks noChangeAspect="1"/>
          </p:cNvPicPr>
          <p:nvPr>
            <p:custDataLst>
              <p:tags r:id="rId88"/>
            </p:custDataLst>
          </p:nvPr>
        </p:nvPicPr>
        <p:blipFill>
          <a:blip r:embed="rId222"/>
          <a:stretch>
            <a:fillRect/>
          </a:stretch>
        </p:blipFill>
        <p:spPr>
          <a:xfrm>
            <a:off x="1957395" y="3424064"/>
            <a:ext cx="850900" cy="1320800"/>
          </a:xfrm>
          <a:prstGeom prst="rect">
            <a:avLst/>
          </a:prstGeom>
        </p:spPr>
      </p:pic>
      <p:pic>
        <p:nvPicPr>
          <p:cNvPr id="268" name="Picture 267" descr="Icon&#10;&#10;Description automatically generated">
            <a:extLst>
              <a:ext uri="{FF2B5EF4-FFF2-40B4-BE49-F238E27FC236}">
                <a16:creationId xmlns:a16="http://schemas.microsoft.com/office/drawing/2014/main" id="{599CFFBD-78D1-3C4B-870E-77F0FF584765}"/>
              </a:ext>
            </a:extLst>
          </p:cNvPr>
          <p:cNvPicPr>
            <a:picLocks noChangeAspect="1"/>
          </p:cNvPicPr>
          <p:nvPr>
            <p:custDataLst>
              <p:tags r:id="rId89"/>
            </p:custDataLst>
          </p:nvPr>
        </p:nvPicPr>
        <p:blipFill>
          <a:blip r:embed="rId213"/>
          <a:stretch>
            <a:fillRect/>
          </a:stretch>
        </p:blipFill>
        <p:spPr>
          <a:xfrm>
            <a:off x="2672195" y="2263749"/>
            <a:ext cx="838200" cy="1320800"/>
          </a:xfrm>
          <a:prstGeom prst="rect">
            <a:avLst/>
          </a:prstGeom>
        </p:spPr>
      </p:pic>
      <p:pic>
        <p:nvPicPr>
          <p:cNvPr id="269" name="Picture 268" descr="Icon&#10;&#10;Description automatically generated">
            <a:extLst>
              <a:ext uri="{FF2B5EF4-FFF2-40B4-BE49-F238E27FC236}">
                <a16:creationId xmlns:a16="http://schemas.microsoft.com/office/drawing/2014/main" id="{654E3232-7018-9C45-9BA5-723D3ED8C2D3}"/>
              </a:ext>
            </a:extLst>
          </p:cNvPr>
          <p:cNvPicPr>
            <a:picLocks noChangeAspect="1"/>
          </p:cNvPicPr>
          <p:nvPr>
            <p:custDataLst>
              <p:tags r:id="rId90"/>
            </p:custDataLst>
          </p:nvPr>
        </p:nvPicPr>
        <p:blipFill>
          <a:blip r:embed="rId214"/>
          <a:stretch>
            <a:fillRect/>
          </a:stretch>
        </p:blipFill>
        <p:spPr>
          <a:xfrm>
            <a:off x="2672195" y="2263749"/>
            <a:ext cx="838200" cy="1320800"/>
          </a:xfrm>
          <a:prstGeom prst="rect">
            <a:avLst/>
          </a:prstGeom>
        </p:spPr>
      </p:pic>
      <p:pic>
        <p:nvPicPr>
          <p:cNvPr id="270" name="Picture 269" descr="A picture containing icon&#10;&#10;Description automatically generated">
            <a:extLst>
              <a:ext uri="{FF2B5EF4-FFF2-40B4-BE49-F238E27FC236}">
                <a16:creationId xmlns:a16="http://schemas.microsoft.com/office/drawing/2014/main" id="{B5C2C7F6-2003-F741-B9B8-71513A09B6DE}"/>
              </a:ext>
            </a:extLst>
          </p:cNvPr>
          <p:cNvPicPr>
            <a:picLocks noChangeAspect="1"/>
          </p:cNvPicPr>
          <p:nvPr>
            <p:custDataLst>
              <p:tags r:id="rId91"/>
            </p:custDataLst>
          </p:nvPr>
        </p:nvPicPr>
        <p:blipFill>
          <a:blip r:embed="rId215"/>
          <a:stretch>
            <a:fillRect/>
          </a:stretch>
        </p:blipFill>
        <p:spPr>
          <a:xfrm>
            <a:off x="2672195" y="2263749"/>
            <a:ext cx="838200" cy="1320800"/>
          </a:xfrm>
          <a:prstGeom prst="rect">
            <a:avLst/>
          </a:prstGeom>
        </p:spPr>
      </p:pic>
      <p:pic>
        <p:nvPicPr>
          <p:cNvPr id="271" name="Picture 270">
            <a:extLst>
              <a:ext uri="{FF2B5EF4-FFF2-40B4-BE49-F238E27FC236}">
                <a16:creationId xmlns:a16="http://schemas.microsoft.com/office/drawing/2014/main" id="{9AC7C870-2E35-CF48-8FC2-25CBBA5E2EB2}"/>
              </a:ext>
            </a:extLst>
          </p:cNvPr>
          <p:cNvPicPr>
            <a:picLocks noChangeAspect="1"/>
          </p:cNvPicPr>
          <p:nvPr>
            <p:custDataLst>
              <p:tags r:id="rId92"/>
            </p:custDataLst>
          </p:nvPr>
        </p:nvPicPr>
        <p:blipFill>
          <a:blip r:embed="rId216"/>
          <a:stretch>
            <a:fillRect/>
          </a:stretch>
        </p:blipFill>
        <p:spPr>
          <a:xfrm>
            <a:off x="2672195" y="2263749"/>
            <a:ext cx="838200" cy="1320800"/>
          </a:xfrm>
          <a:prstGeom prst="rect">
            <a:avLst/>
          </a:prstGeom>
        </p:spPr>
      </p:pic>
      <p:pic>
        <p:nvPicPr>
          <p:cNvPr id="272" name="Picture 271" descr="Icon&#10;&#10;Description automatically generated">
            <a:extLst>
              <a:ext uri="{FF2B5EF4-FFF2-40B4-BE49-F238E27FC236}">
                <a16:creationId xmlns:a16="http://schemas.microsoft.com/office/drawing/2014/main" id="{89276E64-6CE4-274E-ACB6-CC6FB0B1B47F}"/>
              </a:ext>
            </a:extLst>
          </p:cNvPr>
          <p:cNvPicPr>
            <a:picLocks noChangeAspect="1"/>
          </p:cNvPicPr>
          <p:nvPr>
            <p:custDataLst>
              <p:tags r:id="rId93"/>
            </p:custDataLst>
          </p:nvPr>
        </p:nvPicPr>
        <p:blipFill>
          <a:blip r:embed="rId217"/>
          <a:stretch>
            <a:fillRect/>
          </a:stretch>
        </p:blipFill>
        <p:spPr>
          <a:xfrm>
            <a:off x="2672195" y="2263749"/>
            <a:ext cx="850900" cy="1320800"/>
          </a:xfrm>
          <a:prstGeom prst="rect">
            <a:avLst/>
          </a:prstGeom>
        </p:spPr>
      </p:pic>
      <p:pic>
        <p:nvPicPr>
          <p:cNvPr id="273" name="Picture 272" descr="Icon&#10;&#10;Description automatically generated">
            <a:extLst>
              <a:ext uri="{FF2B5EF4-FFF2-40B4-BE49-F238E27FC236}">
                <a16:creationId xmlns:a16="http://schemas.microsoft.com/office/drawing/2014/main" id="{8F34046D-3753-3340-930C-017DF886234A}"/>
              </a:ext>
            </a:extLst>
          </p:cNvPr>
          <p:cNvPicPr>
            <a:picLocks noChangeAspect="1"/>
          </p:cNvPicPr>
          <p:nvPr>
            <p:custDataLst>
              <p:tags r:id="rId94"/>
            </p:custDataLst>
          </p:nvPr>
        </p:nvPicPr>
        <p:blipFill>
          <a:blip r:embed="rId218"/>
          <a:stretch>
            <a:fillRect/>
          </a:stretch>
        </p:blipFill>
        <p:spPr>
          <a:xfrm>
            <a:off x="2672195" y="2263749"/>
            <a:ext cx="838200" cy="1320800"/>
          </a:xfrm>
          <a:prstGeom prst="rect">
            <a:avLst/>
          </a:prstGeom>
        </p:spPr>
      </p:pic>
      <p:pic>
        <p:nvPicPr>
          <p:cNvPr id="274" name="Picture 273" descr="Icon&#10;&#10;Description automatically generated">
            <a:extLst>
              <a:ext uri="{FF2B5EF4-FFF2-40B4-BE49-F238E27FC236}">
                <a16:creationId xmlns:a16="http://schemas.microsoft.com/office/drawing/2014/main" id="{6F243FAD-8FEF-E343-A67F-2108687802A6}"/>
              </a:ext>
            </a:extLst>
          </p:cNvPr>
          <p:cNvPicPr>
            <a:picLocks noChangeAspect="1"/>
          </p:cNvPicPr>
          <p:nvPr>
            <p:custDataLst>
              <p:tags r:id="rId95"/>
            </p:custDataLst>
          </p:nvPr>
        </p:nvPicPr>
        <p:blipFill>
          <a:blip r:embed="rId219"/>
          <a:stretch>
            <a:fillRect/>
          </a:stretch>
        </p:blipFill>
        <p:spPr>
          <a:xfrm>
            <a:off x="2672195" y="2263749"/>
            <a:ext cx="838200" cy="1320800"/>
          </a:xfrm>
          <a:prstGeom prst="rect">
            <a:avLst/>
          </a:prstGeom>
        </p:spPr>
      </p:pic>
      <p:pic>
        <p:nvPicPr>
          <p:cNvPr id="275" name="Picture 274" descr="Icon&#10;&#10;Description automatically generated">
            <a:extLst>
              <a:ext uri="{FF2B5EF4-FFF2-40B4-BE49-F238E27FC236}">
                <a16:creationId xmlns:a16="http://schemas.microsoft.com/office/drawing/2014/main" id="{B0E6ADD5-521E-5B4A-AFE7-67FED25728B6}"/>
              </a:ext>
            </a:extLst>
          </p:cNvPr>
          <p:cNvPicPr>
            <a:picLocks noChangeAspect="1"/>
          </p:cNvPicPr>
          <p:nvPr>
            <p:custDataLst>
              <p:tags r:id="rId96"/>
            </p:custDataLst>
          </p:nvPr>
        </p:nvPicPr>
        <p:blipFill>
          <a:blip r:embed="rId220"/>
          <a:stretch>
            <a:fillRect/>
          </a:stretch>
        </p:blipFill>
        <p:spPr>
          <a:xfrm>
            <a:off x="2672195" y="2263749"/>
            <a:ext cx="838200" cy="1320800"/>
          </a:xfrm>
          <a:prstGeom prst="rect">
            <a:avLst/>
          </a:prstGeom>
        </p:spPr>
      </p:pic>
      <p:pic>
        <p:nvPicPr>
          <p:cNvPr id="276" name="Picture 275">
            <a:extLst>
              <a:ext uri="{FF2B5EF4-FFF2-40B4-BE49-F238E27FC236}">
                <a16:creationId xmlns:a16="http://schemas.microsoft.com/office/drawing/2014/main" id="{A88CBDC4-DEBD-3C4C-AC75-DD284C5FE9B2}"/>
              </a:ext>
            </a:extLst>
          </p:cNvPr>
          <p:cNvPicPr>
            <a:picLocks noChangeAspect="1"/>
          </p:cNvPicPr>
          <p:nvPr>
            <p:custDataLst>
              <p:tags r:id="rId97"/>
            </p:custDataLst>
          </p:nvPr>
        </p:nvPicPr>
        <p:blipFill>
          <a:blip r:embed="rId221"/>
          <a:stretch>
            <a:fillRect/>
          </a:stretch>
        </p:blipFill>
        <p:spPr>
          <a:xfrm>
            <a:off x="2672195" y="2263749"/>
            <a:ext cx="838200" cy="1320800"/>
          </a:xfrm>
          <a:prstGeom prst="rect">
            <a:avLst/>
          </a:prstGeom>
        </p:spPr>
      </p:pic>
      <p:pic>
        <p:nvPicPr>
          <p:cNvPr id="277" name="Picture 276" descr="Icon&#10;&#10;Description automatically generated">
            <a:extLst>
              <a:ext uri="{FF2B5EF4-FFF2-40B4-BE49-F238E27FC236}">
                <a16:creationId xmlns:a16="http://schemas.microsoft.com/office/drawing/2014/main" id="{652BA48A-F159-AA42-A28C-6DB17494D11C}"/>
              </a:ext>
            </a:extLst>
          </p:cNvPr>
          <p:cNvPicPr>
            <a:picLocks noChangeAspect="1"/>
          </p:cNvPicPr>
          <p:nvPr>
            <p:custDataLst>
              <p:tags r:id="rId98"/>
            </p:custDataLst>
          </p:nvPr>
        </p:nvPicPr>
        <p:blipFill>
          <a:blip r:embed="rId222"/>
          <a:stretch>
            <a:fillRect/>
          </a:stretch>
        </p:blipFill>
        <p:spPr>
          <a:xfrm>
            <a:off x="2672433" y="2263749"/>
            <a:ext cx="850900" cy="1320800"/>
          </a:xfrm>
          <a:prstGeom prst="rect">
            <a:avLst/>
          </a:prstGeom>
        </p:spPr>
      </p:pic>
      <p:pic>
        <p:nvPicPr>
          <p:cNvPr id="278" name="Picture 277" descr="Icon&#10;&#10;Description automatically generated">
            <a:extLst>
              <a:ext uri="{FF2B5EF4-FFF2-40B4-BE49-F238E27FC236}">
                <a16:creationId xmlns:a16="http://schemas.microsoft.com/office/drawing/2014/main" id="{7A3103E7-C54A-4E46-A5E6-A77F3655EBC0}"/>
              </a:ext>
            </a:extLst>
          </p:cNvPr>
          <p:cNvPicPr>
            <a:picLocks noChangeAspect="1"/>
          </p:cNvPicPr>
          <p:nvPr>
            <p:custDataLst>
              <p:tags r:id="rId99"/>
            </p:custDataLst>
          </p:nvPr>
        </p:nvPicPr>
        <p:blipFill>
          <a:blip r:embed="rId213"/>
          <a:stretch>
            <a:fillRect/>
          </a:stretch>
        </p:blipFill>
        <p:spPr>
          <a:xfrm>
            <a:off x="3320983" y="2263749"/>
            <a:ext cx="838200" cy="1320800"/>
          </a:xfrm>
          <a:prstGeom prst="rect">
            <a:avLst/>
          </a:prstGeom>
        </p:spPr>
      </p:pic>
      <p:pic>
        <p:nvPicPr>
          <p:cNvPr id="279" name="Picture 278" descr="Icon&#10;&#10;Description automatically generated">
            <a:extLst>
              <a:ext uri="{FF2B5EF4-FFF2-40B4-BE49-F238E27FC236}">
                <a16:creationId xmlns:a16="http://schemas.microsoft.com/office/drawing/2014/main" id="{9889F34B-D111-F340-A0BE-275006D41D24}"/>
              </a:ext>
            </a:extLst>
          </p:cNvPr>
          <p:cNvPicPr>
            <a:picLocks noChangeAspect="1"/>
          </p:cNvPicPr>
          <p:nvPr>
            <p:custDataLst>
              <p:tags r:id="rId100"/>
            </p:custDataLst>
          </p:nvPr>
        </p:nvPicPr>
        <p:blipFill>
          <a:blip r:embed="rId214"/>
          <a:stretch>
            <a:fillRect/>
          </a:stretch>
        </p:blipFill>
        <p:spPr>
          <a:xfrm>
            <a:off x="3320983" y="2263749"/>
            <a:ext cx="838200" cy="1320800"/>
          </a:xfrm>
          <a:prstGeom prst="rect">
            <a:avLst/>
          </a:prstGeom>
        </p:spPr>
      </p:pic>
      <p:pic>
        <p:nvPicPr>
          <p:cNvPr id="280" name="Picture 279" descr="A picture containing icon&#10;&#10;Description automatically generated">
            <a:extLst>
              <a:ext uri="{FF2B5EF4-FFF2-40B4-BE49-F238E27FC236}">
                <a16:creationId xmlns:a16="http://schemas.microsoft.com/office/drawing/2014/main" id="{3463665F-D634-2347-B947-FE9DFEFBF2D2}"/>
              </a:ext>
            </a:extLst>
          </p:cNvPr>
          <p:cNvPicPr>
            <a:picLocks noChangeAspect="1"/>
          </p:cNvPicPr>
          <p:nvPr>
            <p:custDataLst>
              <p:tags r:id="rId101"/>
            </p:custDataLst>
          </p:nvPr>
        </p:nvPicPr>
        <p:blipFill>
          <a:blip r:embed="rId215"/>
          <a:stretch>
            <a:fillRect/>
          </a:stretch>
        </p:blipFill>
        <p:spPr>
          <a:xfrm>
            <a:off x="3320983" y="2263749"/>
            <a:ext cx="838200" cy="1320800"/>
          </a:xfrm>
          <a:prstGeom prst="rect">
            <a:avLst/>
          </a:prstGeom>
        </p:spPr>
      </p:pic>
      <p:pic>
        <p:nvPicPr>
          <p:cNvPr id="281" name="Picture 280">
            <a:extLst>
              <a:ext uri="{FF2B5EF4-FFF2-40B4-BE49-F238E27FC236}">
                <a16:creationId xmlns:a16="http://schemas.microsoft.com/office/drawing/2014/main" id="{B8BBD6D4-7B05-6844-8E7B-3D81675B3EEF}"/>
              </a:ext>
            </a:extLst>
          </p:cNvPr>
          <p:cNvPicPr>
            <a:picLocks noChangeAspect="1"/>
          </p:cNvPicPr>
          <p:nvPr>
            <p:custDataLst>
              <p:tags r:id="rId102"/>
            </p:custDataLst>
          </p:nvPr>
        </p:nvPicPr>
        <p:blipFill>
          <a:blip r:embed="rId216"/>
          <a:stretch>
            <a:fillRect/>
          </a:stretch>
        </p:blipFill>
        <p:spPr>
          <a:xfrm>
            <a:off x="3320983" y="2263749"/>
            <a:ext cx="838200" cy="1320800"/>
          </a:xfrm>
          <a:prstGeom prst="rect">
            <a:avLst/>
          </a:prstGeom>
        </p:spPr>
      </p:pic>
      <p:pic>
        <p:nvPicPr>
          <p:cNvPr id="282" name="Picture 281" descr="Icon&#10;&#10;Description automatically generated">
            <a:extLst>
              <a:ext uri="{FF2B5EF4-FFF2-40B4-BE49-F238E27FC236}">
                <a16:creationId xmlns:a16="http://schemas.microsoft.com/office/drawing/2014/main" id="{CA96B482-9BBD-9B4F-8F48-32E3FC0E51DC}"/>
              </a:ext>
            </a:extLst>
          </p:cNvPr>
          <p:cNvPicPr>
            <a:picLocks noChangeAspect="1"/>
          </p:cNvPicPr>
          <p:nvPr>
            <p:custDataLst>
              <p:tags r:id="rId103"/>
            </p:custDataLst>
          </p:nvPr>
        </p:nvPicPr>
        <p:blipFill>
          <a:blip r:embed="rId217"/>
          <a:stretch>
            <a:fillRect/>
          </a:stretch>
        </p:blipFill>
        <p:spPr>
          <a:xfrm>
            <a:off x="3320983" y="2263749"/>
            <a:ext cx="850900" cy="1320800"/>
          </a:xfrm>
          <a:prstGeom prst="rect">
            <a:avLst/>
          </a:prstGeom>
        </p:spPr>
      </p:pic>
      <p:pic>
        <p:nvPicPr>
          <p:cNvPr id="283" name="Picture 282" descr="Icon&#10;&#10;Description automatically generated">
            <a:extLst>
              <a:ext uri="{FF2B5EF4-FFF2-40B4-BE49-F238E27FC236}">
                <a16:creationId xmlns:a16="http://schemas.microsoft.com/office/drawing/2014/main" id="{DC3ABF2C-E795-3446-A7CF-F563168EE106}"/>
              </a:ext>
            </a:extLst>
          </p:cNvPr>
          <p:cNvPicPr>
            <a:picLocks noChangeAspect="1"/>
          </p:cNvPicPr>
          <p:nvPr>
            <p:custDataLst>
              <p:tags r:id="rId104"/>
            </p:custDataLst>
          </p:nvPr>
        </p:nvPicPr>
        <p:blipFill>
          <a:blip r:embed="rId218"/>
          <a:stretch>
            <a:fillRect/>
          </a:stretch>
        </p:blipFill>
        <p:spPr>
          <a:xfrm>
            <a:off x="3320983" y="2263749"/>
            <a:ext cx="838200" cy="1320800"/>
          </a:xfrm>
          <a:prstGeom prst="rect">
            <a:avLst/>
          </a:prstGeom>
        </p:spPr>
      </p:pic>
      <p:pic>
        <p:nvPicPr>
          <p:cNvPr id="284" name="Picture 283" descr="Icon&#10;&#10;Description automatically generated">
            <a:extLst>
              <a:ext uri="{FF2B5EF4-FFF2-40B4-BE49-F238E27FC236}">
                <a16:creationId xmlns:a16="http://schemas.microsoft.com/office/drawing/2014/main" id="{2B27B078-B5D6-A84B-99F2-356DF793D79E}"/>
              </a:ext>
            </a:extLst>
          </p:cNvPr>
          <p:cNvPicPr>
            <a:picLocks noChangeAspect="1"/>
          </p:cNvPicPr>
          <p:nvPr>
            <p:custDataLst>
              <p:tags r:id="rId105"/>
            </p:custDataLst>
          </p:nvPr>
        </p:nvPicPr>
        <p:blipFill>
          <a:blip r:embed="rId219"/>
          <a:stretch>
            <a:fillRect/>
          </a:stretch>
        </p:blipFill>
        <p:spPr>
          <a:xfrm>
            <a:off x="3320983" y="2263749"/>
            <a:ext cx="838200" cy="1320800"/>
          </a:xfrm>
          <a:prstGeom prst="rect">
            <a:avLst/>
          </a:prstGeom>
        </p:spPr>
      </p:pic>
      <p:pic>
        <p:nvPicPr>
          <p:cNvPr id="285" name="Picture 284" descr="Icon&#10;&#10;Description automatically generated">
            <a:extLst>
              <a:ext uri="{FF2B5EF4-FFF2-40B4-BE49-F238E27FC236}">
                <a16:creationId xmlns:a16="http://schemas.microsoft.com/office/drawing/2014/main" id="{2FD68063-9CB8-4840-AC23-D0B1053DDAB7}"/>
              </a:ext>
            </a:extLst>
          </p:cNvPr>
          <p:cNvPicPr>
            <a:picLocks noChangeAspect="1"/>
          </p:cNvPicPr>
          <p:nvPr>
            <p:custDataLst>
              <p:tags r:id="rId106"/>
            </p:custDataLst>
          </p:nvPr>
        </p:nvPicPr>
        <p:blipFill>
          <a:blip r:embed="rId220"/>
          <a:stretch>
            <a:fillRect/>
          </a:stretch>
        </p:blipFill>
        <p:spPr>
          <a:xfrm>
            <a:off x="3320983" y="2263749"/>
            <a:ext cx="838200" cy="1320800"/>
          </a:xfrm>
          <a:prstGeom prst="rect">
            <a:avLst/>
          </a:prstGeom>
        </p:spPr>
      </p:pic>
      <p:pic>
        <p:nvPicPr>
          <p:cNvPr id="286" name="Picture 285">
            <a:extLst>
              <a:ext uri="{FF2B5EF4-FFF2-40B4-BE49-F238E27FC236}">
                <a16:creationId xmlns:a16="http://schemas.microsoft.com/office/drawing/2014/main" id="{583A49B5-CE3D-C247-B91C-27994340E0FE}"/>
              </a:ext>
            </a:extLst>
          </p:cNvPr>
          <p:cNvPicPr>
            <a:picLocks noChangeAspect="1"/>
          </p:cNvPicPr>
          <p:nvPr>
            <p:custDataLst>
              <p:tags r:id="rId107"/>
            </p:custDataLst>
          </p:nvPr>
        </p:nvPicPr>
        <p:blipFill>
          <a:blip r:embed="rId221"/>
          <a:stretch>
            <a:fillRect/>
          </a:stretch>
        </p:blipFill>
        <p:spPr>
          <a:xfrm>
            <a:off x="3320983" y="2263749"/>
            <a:ext cx="838200" cy="1320800"/>
          </a:xfrm>
          <a:prstGeom prst="rect">
            <a:avLst/>
          </a:prstGeom>
        </p:spPr>
      </p:pic>
      <p:pic>
        <p:nvPicPr>
          <p:cNvPr id="287" name="Picture 286" descr="Icon&#10;&#10;Description automatically generated">
            <a:extLst>
              <a:ext uri="{FF2B5EF4-FFF2-40B4-BE49-F238E27FC236}">
                <a16:creationId xmlns:a16="http://schemas.microsoft.com/office/drawing/2014/main" id="{8166F3E8-8DF3-E14C-9B13-91FF0B6E03BB}"/>
              </a:ext>
            </a:extLst>
          </p:cNvPr>
          <p:cNvPicPr>
            <a:picLocks noChangeAspect="1"/>
          </p:cNvPicPr>
          <p:nvPr>
            <p:custDataLst>
              <p:tags r:id="rId108"/>
            </p:custDataLst>
          </p:nvPr>
        </p:nvPicPr>
        <p:blipFill>
          <a:blip r:embed="rId222"/>
          <a:stretch>
            <a:fillRect/>
          </a:stretch>
        </p:blipFill>
        <p:spPr>
          <a:xfrm>
            <a:off x="3321221" y="2263749"/>
            <a:ext cx="850900" cy="1320800"/>
          </a:xfrm>
          <a:prstGeom prst="rect">
            <a:avLst/>
          </a:prstGeom>
        </p:spPr>
      </p:pic>
      <p:pic>
        <p:nvPicPr>
          <p:cNvPr id="288" name="Picture 287" descr="Icon&#10;&#10;Description automatically generated">
            <a:extLst>
              <a:ext uri="{FF2B5EF4-FFF2-40B4-BE49-F238E27FC236}">
                <a16:creationId xmlns:a16="http://schemas.microsoft.com/office/drawing/2014/main" id="{F964FC5F-D32C-474C-8FF7-522A98E2EC5A}"/>
              </a:ext>
            </a:extLst>
          </p:cNvPr>
          <p:cNvPicPr>
            <a:picLocks noChangeAspect="1"/>
          </p:cNvPicPr>
          <p:nvPr>
            <p:custDataLst>
              <p:tags r:id="rId109"/>
            </p:custDataLst>
          </p:nvPr>
        </p:nvPicPr>
        <p:blipFill>
          <a:blip r:embed="rId213"/>
          <a:stretch>
            <a:fillRect/>
          </a:stretch>
        </p:blipFill>
        <p:spPr>
          <a:xfrm>
            <a:off x="3969771" y="2263749"/>
            <a:ext cx="838200" cy="1320800"/>
          </a:xfrm>
          <a:prstGeom prst="rect">
            <a:avLst/>
          </a:prstGeom>
        </p:spPr>
      </p:pic>
      <p:pic>
        <p:nvPicPr>
          <p:cNvPr id="289" name="Picture 288" descr="Icon&#10;&#10;Description automatically generated">
            <a:extLst>
              <a:ext uri="{FF2B5EF4-FFF2-40B4-BE49-F238E27FC236}">
                <a16:creationId xmlns:a16="http://schemas.microsoft.com/office/drawing/2014/main" id="{19B23965-322B-7C41-9D7B-85BED7CE1435}"/>
              </a:ext>
            </a:extLst>
          </p:cNvPr>
          <p:cNvPicPr>
            <a:picLocks noChangeAspect="1"/>
          </p:cNvPicPr>
          <p:nvPr>
            <p:custDataLst>
              <p:tags r:id="rId110"/>
            </p:custDataLst>
          </p:nvPr>
        </p:nvPicPr>
        <p:blipFill>
          <a:blip r:embed="rId214"/>
          <a:stretch>
            <a:fillRect/>
          </a:stretch>
        </p:blipFill>
        <p:spPr>
          <a:xfrm>
            <a:off x="3969771" y="2263749"/>
            <a:ext cx="838200" cy="1320800"/>
          </a:xfrm>
          <a:prstGeom prst="rect">
            <a:avLst/>
          </a:prstGeom>
        </p:spPr>
      </p:pic>
      <p:pic>
        <p:nvPicPr>
          <p:cNvPr id="290" name="Picture 289" descr="A picture containing icon&#10;&#10;Description automatically generated">
            <a:extLst>
              <a:ext uri="{FF2B5EF4-FFF2-40B4-BE49-F238E27FC236}">
                <a16:creationId xmlns:a16="http://schemas.microsoft.com/office/drawing/2014/main" id="{557D7C54-CE1A-4246-8991-D8236A884C93}"/>
              </a:ext>
            </a:extLst>
          </p:cNvPr>
          <p:cNvPicPr>
            <a:picLocks noChangeAspect="1"/>
          </p:cNvPicPr>
          <p:nvPr>
            <p:custDataLst>
              <p:tags r:id="rId111"/>
            </p:custDataLst>
          </p:nvPr>
        </p:nvPicPr>
        <p:blipFill>
          <a:blip r:embed="rId215"/>
          <a:stretch>
            <a:fillRect/>
          </a:stretch>
        </p:blipFill>
        <p:spPr>
          <a:xfrm>
            <a:off x="3969771" y="2263749"/>
            <a:ext cx="838200" cy="1320800"/>
          </a:xfrm>
          <a:prstGeom prst="rect">
            <a:avLst/>
          </a:prstGeom>
        </p:spPr>
      </p:pic>
      <p:pic>
        <p:nvPicPr>
          <p:cNvPr id="291" name="Picture 290">
            <a:extLst>
              <a:ext uri="{FF2B5EF4-FFF2-40B4-BE49-F238E27FC236}">
                <a16:creationId xmlns:a16="http://schemas.microsoft.com/office/drawing/2014/main" id="{216B9454-7411-0649-A0C7-F235F8E08D67}"/>
              </a:ext>
            </a:extLst>
          </p:cNvPr>
          <p:cNvPicPr>
            <a:picLocks noChangeAspect="1"/>
          </p:cNvPicPr>
          <p:nvPr>
            <p:custDataLst>
              <p:tags r:id="rId112"/>
            </p:custDataLst>
          </p:nvPr>
        </p:nvPicPr>
        <p:blipFill>
          <a:blip r:embed="rId216"/>
          <a:stretch>
            <a:fillRect/>
          </a:stretch>
        </p:blipFill>
        <p:spPr>
          <a:xfrm>
            <a:off x="3969771" y="2263749"/>
            <a:ext cx="838200" cy="1320800"/>
          </a:xfrm>
          <a:prstGeom prst="rect">
            <a:avLst/>
          </a:prstGeom>
        </p:spPr>
      </p:pic>
      <p:pic>
        <p:nvPicPr>
          <p:cNvPr id="292" name="Picture 291" descr="Icon&#10;&#10;Description automatically generated">
            <a:extLst>
              <a:ext uri="{FF2B5EF4-FFF2-40B4-BE49-F238E27FC236}">
                <a16:creationId xmlns:a16="http://schemas.microsoft.com/office/drawing/2014/main" id="{64545032-BED5-B148-BEE7-3E8038D3C50B}"/>
              </a:ext>
            </a:extLst>
          </p:cNvPr>
          <p:cNvPicPr>
            <a:picLocks noChangeAspect="1"/>
          </p:cNvPicPr>
          <p:nvPr>
            <p:custDataLst>
              <p:tags r:id="rId113"/>
            </p:custDataLst>
          </p:nvPr>
        </p:nvPicPr>
        <p:blipFill>
          <a:blip r:embed="rId217"/>
          <a:stretch>
            <a:fillRect/>
          </a:stretch>
        </p:blipFill>
        <p:spPr>
          <a:xfrm>
            <a:off x="3969771" y="2263749"/>
            <a:ext cx="850900" cy="1320800"/>
          </a:xfrm>
          <a:prstGeom prst="rect">
            <a:avLst/>
          </a:prstGeom>
        </p:spPr>
      </p:pic>
      <p:pic>
        <p:nvPicPr>
          <p:cNvPr id="293" name="Picture 292" descr="Icon&#10;&#10;Description automatically generated">
            <a:extLst>
              <a:ext uri="{FF2B5EF4-FFF2-40B4-BE49-F238E27FC236}">
                <a16:creationId xmlns:a16="http://schemas.microsoft.com/office/drawing/2014/main" id="{EA818CB9-6A01-1947-8207-134317A13CBD}"/>
              </a:ext>
            </a:extLst>
          </p:cNvPr>
          <p:cNvPicPr>
            <a:picLocks noChangeAspect="1"/>
          </p:cNvPicPr>
          <p:nvPr>
            <p:custDataLst>
              <p:tags r:id="rId114"/>
            </p:custDataLst>
          </p:nvPr>
        </p:nvPicPr>
        <p:blipFill>
          <a:blip r:embed="rId218"/>
          <a:stretch>
            <a:fillRect/>
          </a:stretch>
        </p:blipFill>
        <p:spPr>
          <a:xfrm>
            <a:off x="3969771" y="2263749"/>
            <a:ext cx="838200" cy="1320800"/>
          </a:xfrm>
          <a:prstGeom prst="rect">
            <a:avLst/>
          </a:prstGeom>
        </p:spPr>
      </p:pic>
      <p:pic>
        <p:nvPicPr>
          <p:cNvPr id="294" name="Picture 293" descr="Icon&#10;&#10;Description automatically generated">
            <a:extLst>
              <a:ext uri="{FF2B5EF4-FFF2-40B4-BE49-F238E27FC236}">
                <a16:creationId xmlns:a16="http://schemas.microsoft.com/office/drawing/2014/main" id="{3E7F81BA-DB1F-3F4A-BEAE-02D0BE2BF30F}"/>
              </a:ext>
            </a:extLst>
          </p:cNvPr>
          <p:cNvPicPr>
            <a:picLocks noChangeAspect="1"/>
          </p:cNvPicPr>
          <p:nvPr>
            <p:custDataLst>
              <p:tags r:id="rId115"/>
            </p:custDataLst>
          </p:nvPr>
        </p:nvPicPr>
        <p:blipFill>
          <a:blip r:embed="rId219"/>
          <a:stretch>
            <a:fillRect/>
          </a:stretch>
        </p:blipFill>
        <p:spPr>
          <a:xfrm>
            <a:off x="3969771" y="2263749"/>
            <a:ext cx="838200" cy="1320800"/>
          </a:xfrm>
          <a:prstGeom prst="rect">
            <a:avLst/>
          </a:prstGeom>
        </p:spPr>
      </p:pic>
      <p:pic>
        <p:nvPicPr>
          <p:cNvPr id="295" name="Picture 294" descr="Icon&#10;&#10;Description automatically generated">
            <a:extLst>
              <a:ext uri="{FF2B5EF4-FFF2-40B4-BE49-F238E27FC236}">
                <a16:creationId xmlns:a16="http://schemas.microsoft.com/office/drawing/2014/main" id="{9C2F52A0-5E68-EC49-BE65-87645A3DB6A2}"/>
              </a:ext>
            </a:extLst>
          </p:cNvPr>
          <p:cNvPicPr>
            <a:picLocks noChangeAspect="1"/>
          </p:cNvPicPr>
          <p:nvPr>
            <p:custDataLst>
              <p:tags r:id="rId116"/>
            </p:custDataLst>
          </p:nvPr>
        </p:nvPicPr>
        <p:blipFill>
          <a:blip r:embed="rId220"/>
          <a:stretch>
            <a:fillRect/>
          </a:stretch>
        </p:blipFill>
        <p:spPr>
          <a:xfrm>
            <a:off x="3969771" y="2263749"/>
            <a:ext cx="838200" cy="1320800"/>
          </a:xfrm>
          <a:prstGeom prst="rect">
            <a:avLst/>
          </a:prstGeom>
        </p:spPr>
      </p:pic>
      <p:pic>
        <p:nvPicPr>
          <p:cNvPr id="296" name="Picture 295">
            <a:extLst>
              <a:ext uri="{FF2B5EF4-FFF2-40B4-BE49-F238E27FC236}">
                <a16:creationId xmlns:a16="http://schemas.microsoft.com/office/drawing/2014/main" id="{2A2F7F59-15CF-1544-A204-C8832993EF6F}"/>
              </a:ext>
            </a:extLst>
          </p:cNvPr>
          <p:cNvPicPr>
            <a:picLocks noChangeAspect="1"/>
          </p:cNvPicPr>
          <p:nvPr>
            <p:custDataLst>
              <p:tags r:id="rId117"/>
            </p:custDataLst>
          </p:nvPr>
        </p:nvPicPr>
        <p:blipFill>
          <a:blip r:embed="rId221"/>
          <a:stretch>
            <a:fillRect/>
          </a:stretch>
        </p:blipFill>
        <p:spPr>
          <a:xfrm>
            <a:off x="3969771" y="2263749"/>
            <a:ext cx="838200" cy="1320800"/>
          </a:xfrm>
          <a:prstGeom prst="rect">
            <a:avLst/>
          </a:prstGeom>
        </p:spPr>
      </p:pic>
      <p:pic>
        <p:nvPicPr>
          <p:cNvPr id="297" name="Picture 296" descr="Icon&#10;&#10;Description automatically generated">
            <a:extLst>
              <a:ext uri="{FF2B5EF4-FFF2-40B4-BE49-F238E27FC236}">
                <a16:creationId xmlns:a16="http://schemas.microsoft.com/office/drawing/2014/main" id="{54D1E741-1DEB-CC49-903D-A57C024E65C9}"/>
              </a:ext>
            </a:extLst>
          </p:cNvPr>
          <p:cNvPicPr>
            <a:picLocks noChangeAspect="1"/>
          </p:cNvPicPr>
          <p:nvPr>
            <p:custDataLst>
              <p:tags r:id="rId118"/>
            </p:custDataLst>
          </p:nvPr>
        </p:nvPicPr>
        <p:blipFill>
          <a:blip r:embed="rId222"/>
          <a:stretch>
            <a:fillRect/>
          </a:stretch>
        </p:blipFill>
        <p:spPr>
          <a:xfrm>
            <a:off x="3970009" y="2263749"/>
            <a:ext cx="850900" cy="1320800"/>
          </a:xfrm>
          <a:prstGeom prst="rect">
            <a:avLst/>
          </a:prstGeom>
        </p:spPr>
      </p:pic>
      <p:pic>
        <p:nvPicPr>
          <p:cNvPr id="298" name="Picture 297" descr="Icon&#10;&#10;Description automatically generated">
            <a:extLst>
              <a:ext uri="{FF2B5EF4-FFF2-40B4-BE49-F238E27FC236}">
                <a16:creationId xmlns:a16="http://schemas.microsoft.com/office/drawing/2014/main" id="{0DB568EA-FF45-474D-A54F-3391F7FA1085}"/>
              </a:ext>
            </a:extLst>
          </p:cNvPr>
          <p:cNvPicPr>
            <a:picLocks noChangeAspect="1"/>
          </p:cNvPicPr>
          <p:nvPr>
            <p:custDataLst>
              <p:tags r:id="rId119"/>
            </p:custDataLst>
          </p:nvPr>
        </p:nvPicPr>
        <p:blipFill>
          <a:blip r:embed="rId213"/>
          <a:stretch>
            <a:fillRect/>
          </a:stretch>
        </p:blipFill>
        <p:spPr>
          <a:xfrm>
            <a:off x="4618559" y="2263749"/>
            <a:ext cx="838200" cy="1320800"/>
          </a:xfrm>
          <a:prstGeom prst="rect">
            <a:avLst/>
          </a:prstGeom>
        </p:spPr>
      </p:pic>
      <p:pic>
        <p:nvPicPr>
          <p:cNvPr id="299" name="Picture 298" descr="Icon&#10;&#10;Description automatically generated">
            <a:extLst>
              <a:ext uri="{FF2B5EF4-FFF2-40B4-BE49-F238E27FC236}">
                <a16:creationId xmlns:a16="http://schemas.microsoft.com/office/drawing/2014/main" id="{2311F0D5-02F3-6A41-B4E8-023AA7EA443D}"/>
              </a:ext>
            </a:extLst>
          </p:cNvPr>
          <p:cNvPicPr>
            <a:picLocks noChangeAspect="1"/>
          </p:cNvPicPr>
          <p:nvPr>
            <p:custDataLst>
              <p:tags r:id="rId120"/>
            </p:custDataLst>
          </p:nvPr>
        </p:nvPicPr>
        <p:blipFill>
          <a:blip r:embed="rId214"/>
          <a:stretch>
            <a:fillRect/>
          </a:stretch>
        </p:blipFill>
        <p:spPr>
          <a:xfrm>
            <a:off x="4618559" y="2263749"/>
            <a:ext cx="838200" cy="1320800"/>
          </a:xfrm>
          <a:prstGeom prst="rect">
            <a:avLst/>
          </a:prstGeom>
        </p:spPr>
      </p:pic>
      <p:pic>
        <p:nvPicPr>
          <p:cNvPr id="300" name="Picture 299" descr="A picture containing icon&#10;&#10;Description automatically generated">
            <a:extLst>
              <a:ext uri="{FF2B5EF4-FFF2-40B4-BE49-F238E27FC236}">
                <a16:creationId xmlns:a16="http://schemas.microsoft.com/office/drawing/2014/main" id="{D1C5D995-0855-214B-B9C6-C75141B97C35}"/>
              </a:ext>
            </a:extLst>
          </p:cNvPr>
          <p:cNvPicPr>
            <a:picLocks noChangeAspect="1"/>
          </p:cNvPicPr>
          <p:nvPr>
            <p:custDataLst>
              <p:tags r:id="rId121"/>
            </p:custDataLst>
          </p:nvPr>
        </p:nvPicPr>
        <p:blipFill>
          <a:blip r:embed="rId215"/>
          <a:stretch>
            <a:fillRect/>
          </a:stretch>
        </p:blipFill>
        <p:spPr>
          <a:xfrm>
            <a:off x="4618559" y="2263749"/>
            <a:ext cx="838200" cy="1320800"/>
          </a:xfrm>
          <a:prstGeom prst="rect">
            <a:avLst/>
          </a:prstGeom>
        </p:spPr>
      </p:pic>
      <p:pic>
        <p:nvPicPr>
          <p:cNvPr id="301" name="Picture 300">
            <a:extLst>
              <a:ext uri="{FF2B5EF4-FFF2-40B4-BE49-F238E27FC236}">
                <a16:creationId xmlns:a16="http://schemas.microsoft.com/office/drawing/2014/main" id="{8410B745-BE9D-9F47-B3D3-6A825F491FF7}"/>
              </a:ext>
            </a:extLst>
          </p:cNvPr>
          <p:cNvPicPr>
            <a:picLocks noChangeAspect="1"/>
          </p:cNvPicPr>
          <p:nvPr>
            <p:custDataLst>
              <p:tags r:id="rId122"/>
            </p:custDataLst>
          </p:nvPr>
        </p:nvPicPr>
        <p:blipFill>
          <a:blip r:embed="rId216"/>
          <a:stretch>
            <a:fillRect/>
          </a:stretch>
        </p:blipFill>
        <p:spPr>
          <a:xfrm>
            <a:off x="4618559" y="2263749"/>
            <a:ext cx="838200" cy="1320800"/>
          </a:xfrm>
          <a:prstGeom prst="rect">
            <a:avLst/>
          </a:prstGeom>
        </p:spPr>
      </p:pic>
      <p:pic>
        <p:nvPicPr>
          <p:cNvPr id="302" name="Picture 301" descr="Icon&#10;&#10;Description automatically generated">
            <a:extLst>
              <a:ext uri="{FF2B5EF4-FFF2-40B4-BE49-F238E27FC236}">
                <a16:creationId xmlns:a16="http://schemas.microsoft.com/office/drawing/2014/main" id="{924A5C57-16FA-F24D-AE7E-3F0FD8931500}"/>
              </a:ext>
            </a:extLst>
          </p:cNvPr>
          <p:cNvPicPr>
            <a:picLocks noChangeAspect="1"/>
          </p:cNvPicPr>
          <p:nvPr>
            <p:custDataLst>
              <p:tags r:id="rId123"/>
            </p:custDataLst>
          </p:nvPr>
        </p:nvPicPr>
        <p:blipFill>
          <a:blip r:embed="rId217"/>
          <a:stretch>
            <a:fillRect/>
          </a:stretch>
        </p:blipFill>
        <p:spPr>
          <a:xfrm>
            <a:off x="4618559" y="2263749"/>
            <a:ext cx="850900" cy="1320800"/>
          </a:xfrm>
          <a:prstGeom prst="rect">
            <a:avLst/>
          </a:prstGeom>
        </p:spPr>
      </p:pic>
      <p:pic>
        <p:nvPicPr>
          <p:cNvPr id="303" name="Picture 302" descr="Icon&#10;&#10;Description automatically generated">
            <a:extLst>
              <a:ext uri="{FF2B5EF4-FFF2-40B4-BE49-F238E27FC236}">
                <a16:creationId xmlns:a16="http://schemas.microsoft.com/office/drawing/2014/main" id="{50E2B5D1-DA80-684C-A993-F20750BADCB4}"/>
              </a:ext>
            </a:extLst>
          </p:cNvPr>
          <p:cNvPicPr>
            <a:picLocks noChangeAspect="1"/>
          </p:cNvPicPr>
          <p:nvPr>
            <p:custDataLst>
              <p:tags r:id="rId124"/>
            </p:custDataLst>
          </p:nvPr>
        </p:nvPicPr>
        <p:blipFill>
          <a:blip r:embed="rId218"/>
          <a:stretch>
            <a:fillRect/>
          </a:stretch>
        </p:blipFill>
        <p:spPr>
          <a:xfrm>
            <a:off x="4618559" y="2263749"/>
            <a:ext cx="838200" cy="1320800"/>
          </a:xfrm>
          <a:prstGeom prst="rect">
            <a:avLst/>
          </a:prstGeom>
        </p:spPr>
      </p:pic>
      <p:pic>
        <p:nvPicPr>
          <p:cNvPr id="304" name="Picture 303" descr="Icon&#10;&#10;Description automatically generated">
            <a:extLst>
              <a:ext uri="{FF2B5EF4-FFF2-40B4-BE49-F238E27FC236}">
                <a16:creationId xmlns:a16="http://schemas.microsoft.com/office/drawing/2014/main" id="{47628D4C-BDB8-7447-93CE-BFC494CB82EE}"/>
              </a:ext>
            </a:extLst>
          </p:cNvPr>
          <p:cNvPicPr>
            <a:picLocks noChangeAspect="1"/>
          </p:cNvPicPr>
          <p:nvPr>
            <p:custDataLst>
              <p:tags r:id="rId125"/>
            </p:custDataLst>
          </p:nvPr>
        </p:nvPicPr>
        <p:blipFill>
          <a:blip r:embed="rId219"/>
          <a:stretch>
            <a:fillRect/>
          </a:stretch>
        </p:blipFill>
        <p:spPr>
          <a:xfrm>
            <a:off x="4618559" y="2263749"/>
            <a:ext cx="838200" cy="1320800"/>
          </a:xfrm>
          <a:prstGeom prst="rect">
            <a:avLst/>
          </a:prstGeom>
        </p:spPr>
      </p:pic>
      <p:pic>
        <p:nvPicPr>
          <p:cNvPr id="305" name="Picture 304" descr="Icon&#10;&#10;Description automatically generated">
            <a:extLst>
              <a:ext uri="{FF2B5EF4-FFF2-40B4-BE49-F238E27FC236}">
                <a16:creationId xmlns:a16="http://schemas.microsoft.com/office/drawing/2014/main" id="{1BC12B2C-C9BC-A04F-856F-C8F6C278E37E}"/>
              </a:ext>
            </a:extLst>
          </p:cNvPr>
          <p:cNvPicPr>
            <a:picLocks noChangeAspect="1"/>
          </p:cNvPicPr>
          <p:nvPr>
            <p:custDataLst>
              <p:tags r:id="rId126"/>
            </p:custDataLst>
          </p:nvPr>
        </p:nvPicPr>
        <p:blipFill>
          <a:blip r:embed="rId220"/>
          <a:stretch>
            <a:fillRect/>
          </a:stretch>
        </p:blipFill>
        <p:spPr>
          <a:xfrm>
            <a:off x="4618559" y="2263749"/>
            <a:ext cx="838200" cy="1320800"/>
          </a:xfrm>
          <a:prstGeom prst="rect">
            <a:avLst/>
          </a:prstGeom>
        </p:spPr>
      </p:pic>
      <p:pic>
        <p:nvPicPr>
          <p:cNvPr id="306" name="Picture 305">
            <a:extLst>
              <a:ext uri="{FF2B5EF4-FFF2-40B4-BE49-F238E27FC236}">
                <a16:creationId xmlns:a16="http://schemas.microsoft.com/office/drawing/2014/main" id="{65A5AC3D-4A79-2C4E-9F33-8E087F5707B8}"/>
              </a:ext>
            </a:extLst>
          </p:cNvPr>
          <p:cNvPicPr>
            <a:picLocks noChangeAspect="1"/>
          </p:cNvPicPr>
          <p:nvPr>
            <p:custDataLst>
              <p:tags r:id="rId127"/>
            </p:custDataLst>
          </p:nvPr>
        </p:nvPicPr>
        <p:blipFill>
          <a:blip r:embed="rId221"/>
          <a:stretch>
            <a:fillRect/>
          </a:stretch>
        </p:blipFill>
        <p:spPr>
          <a:xfrm>
            <a:off x="4618559" y="2263749"/>
            <a:ext cx="838200" cy="1320800"/>
          </a:xfrm>
          <a:prstGeom prst="rect">
            <a:avLst/>
          </a:prstGeom>
        </p:spPr>
      </p:pic>
      <p:pic>
        <p:nvPicPr>
          <p:cNvPr id="307" name="Picture 306" descr="Icon&#10;&#10;Description automatically generated">
            <a:extLst>
              <a:ext uri="{FF2B5EF4-FFF2-40B4-BE49-F238E27FC236}">
                <a16:creationId xmlns:a16="http://schemas.microsoft.com/office/drawing/2014/main" id="{A5B6E6DF-991A-BD49-BC56-883ED2632DD3}"/>
              </a:ext>
            </a:extLst>
          </p:cNvPr>
          <p:cNvPicPr>
            <a:picLocks noChangeAspect="1"/>
          </p:cNvPicPr>
          <p:nvPr>
            <p:custDataLst>
              <p:tags r:id="rId128"/>
            </p:custDataLst>
          </p:nvPr>
        </p:nvPicPr>
        <p:blipFill>
          <a:blip r:embed="rId222"/>
          <a:stretch>
            <a:fillRect/>
          </a:stretch>
        </p:blipFill>
        <p:spPr>
          <a:xfrm>
            <a:off x="4618797" y="2263749"/>
            <a:ext cx="850900" cy="1320800"/>
          </a:xfrm>
          <a:prstGeom prst="rect">
            <a:avLst/>
          </a:prstGeom>
        </p:spPr>
      </p:pic>
      <p:pic>
        <p:nvPicPr>
          <p:cNvPr id="309" name="Picture 308" descr="Icon&#10;&#10;Description automatically generated">
            <a:extLst>
              <a:ext uri="{FF2B5EF4-FFF2-40B4-BE49-F238E27FC236}">
                <a16:creationId xmlns:a16="http://schemas.microsoft.com/office/drawing/2014/main" id="{61C5CF9F-873D-9F48-AEF0-A4F371756120}"/>
              </a:ext>
            </a:extLst>
          </p:cNvPr>
          <p:cNvPicPr>
            <a:picLocks noChangeAspect="1"/>
          </p:cNvPicPr>
          <p:nvPr>
            <p:custDataLst>
              <p:tags r:id="rId129"/>
            </p:custDataLst>
          </p:nvPr>
        </p:nvPicPr>
        <p:blipFill>
          <a:blip r:embed="rId213"/>
          <a:stretch>
            <a:fillRect/>
          </a:stretch>
        </p:blipFill>
        <p:spPr>
          <a:xfrm>
            <a:off x="5335487" y="1464636"/>
            <a:ext cx="838200" cy="1320800"/>
          </a:xfrm>
          <a:prstGeom prst="rect">
            <a:avLst/>
          </a:prstGeom>
        </p:spPr>
      </p:pic>
      <p:pic>
        <p:nvPicPr>
          <p:cNvPr id="310" name="Picture 309" descr="Icon&#10;&#10;Description automatically generated">
            <a:extLst>
              <a:ext uri="{FF2B5EF4-FFF2-40B4-BE49-F238E27FC236}">
                <a16:creationId xmlns:a16="http://schemas.microsoft.com/office/drawing/2014/main" id="{78D779EF-8D77-774F-8EA1-2E255F6786C0}"/>
              </a:ext>
            </a:extLst>
          </p:cNvPr>
          <p:cNvPicPr>
            <a:picLocks noChangeAspect="1"/>
          </p:cNvPicPr>
          <p:nvPr>
            <p:custDataLst>
              <p:tags r:id="rId130"/>
            </p:custDataLst>
          </p:nvPr>
        </p:nvPicPr>
        <p:blipFill>
          <a:blip r:embed="rId214"/>
          <a:stretch>
            <a:fillRect/>
          </a:stretch>
        </p:blipFill>
        <p:spPr>
          <a:xfrm>
            <a:off x="5335487" y="1464636"/>
            <a:ext cx="838200" cy="1320800"/>
          </a:xfrm>
          <a:prstGeom prst="rect">
            <a:avLst/>
          </a:prstGeom>
        </p:spPr>
      </p:pic>
      <p:pic>
        <p:nvPicPr>
          <p:cNvPr id="311" name="Picture 310" descr="A picture containing icon&#10;&#10;Description automatically generated">
            <a:extLst>
              <a:ext uri="{FF2B5EF4-FFF2-40B4-BE49-F238E27FC236}">
                <a16:creationId xmlns:a16="http://schemas.microsoft.com/office/drawing/2014/main" id="{A74FE1DE-151B-C647-B6C9-C91E5076AF05}"/>
              </a:ext>
            </a:extLst>
          </p:cNvPr>
          <p:cNvPicPr>
            <a:picLocks noChangeAspect="1"/>
          </p:cNvPicPr>
          <p:nvPr>
            <p:custDataLst>
              <p:tags r:id="rId131"/>
            </p:custDataLst>
          </p:nvPr>
        </p:nvPicPr>
        <p:blipFill>
          <a:blip r:embed="rId215"/>
          <a:stretch>
            <a:fillRect/>
          </a:stretch>
        </p:blipFill>
        <p:spPr>
          <a:xfrm>
            <a:off x="5335487" y="1464636"/>
            <a:ext cx="838200" cy="1320800"/>
          </a:xfrm>
          <a:prstGeom prst="rect">
            <a:avLst/>
          </a:prstGeom>
        </p:spPr>
      </p:pic>
      <p:pic>
        <p:nvPicPr>
          <p:cNvPr id="312" name="Picture 311">
            <a:extLst>
              <a:ext uri="{FF2B5EF4-FFF2-40B4-BE49-F238E27FC236}">
                <a16:creationId xmlns:a16="http://schemas.microsoft.com/office/drawing/2014/main" id="{1605BB51-07FE-7E45-B5F8-4E7D2F902BD3}"/>
              </a:ext>
            </a:extLst>
          </p:cNvPr>
          <p:cNvPicPr>
            <a:picLocks noChangeAspect="1"/>
          </p:cNvPicPr>
          <p:nvPr>
            <p:custDataLst>
              <p:tags r:id="rId132"/>
            </p:custDataLst>
          </p:nvPr>
        </p:nvPicPr>
        <p:blipFill>
          <a:blip r:embed="rId216"/>
          <a:stretch>
            <a:fillRect/>
          </a:stretch>
        </p:blipFill>
        <p:spPr>
          <a:xfrm>
            <a:off x="5335487" y="1464636"/>
            <a:ext cx="838200" cy="1320800"/>
          </a:xfrm>
          <a:prstGeom prst="rect">
            <a:avLst/>
          </a:prstGeom>
        </p:spPr>
      </p:pic>
      <p:pic>
        <p:nvPicPr>
          <p:cNvPr id="313" name="Picture 312" descr="Icon&#10;&#10;Description automatically generated">
            <a:extLst>
              <a:ext uri="{FF2B5EF4-FFF2-40B4-BE49-F238E27FC236}">
                <a16:creationId xmlns:a16="http://schemas.microsoft.com/office/drawing/2014/main" id="{E65CE07F-A9EE-8345-9174-017E1AE424F8}"/>
              </a:ext>
            </a:extLst>
          </p:cNvPr>
          <p:cNvPicPr>
            <a:picLocks noChangeAspect="1"/>
          </p:cNvPicPr>
          <p:nvPr>
            <p:custDataLst>
              <p:tags r:id="rId133"/>
            </p:custDataLst>
          </p:nvPr>
        </p:nvPicPr>
        <p:blipFill>
          <a:blip r:embed="rId217"/>
          <a:stretch>
            <a:fillRect/>
          </a:stretch>
        </p:blipFill>
        <p:spPr>
          <a:xfrm>
            <a:off x="5335487" y="1464636"/>
            <a:ext cx="850900" cy="1320800"/>
          </a:xfrm>
          <a:prstGeom prst="rect">
            <a:avLst/>
          </a:prstGeom>
        </p:spPr>
      </p:pic>
      <p:pic>
        <p:nvPicPr>
          <p:cNvPr id="314" name="Picture 313" descr="Icon&#10;&#10;Description automatically generated">
            <a:extLst>
              <a:ext uri="{FF2B5EF4-FFF2-40B4-BE49-F238E27FC236}">
                <a16:creationId xmlns:a16="http://schemas.microsoft.com/office/drawing/2014/main" id="{2F0389ED-B2BF-6D41-81B9-0233A1D12015}"/>
              </a:ext>
            </a:extLst>
          </p:cNvPr>
          <p:cNvPicPr>
            <a:picLocks noChangeAspect="1"/>
          </p:cNvPicPr>
          <p:nvPr>
            <p:custDataLst>
              <p:tags r:id="rId134"/>
            </p:custDataLst>
          </p:nvPr>
        </p:nvPicPr>
        <p:blipFill>
          <a:blip r:embed="rId218"/>
          <a:stretch>
            <a:fillRect/>
          </a:stretch>
        </p:blipFill>
        <p:spPr>
          <a:xfrm>
            <a:off x="5335487" y="1464636"/>
            <a:ext cx="838200" cy="1320800"/>
          </a:xfrm>
          <a:prstGeom prst="rect">
            <a:avLst/>
          </a:prstGeom>
        </p:spPr>
      </p:pic>
      <p:pic>
        <p:nvPicPr>
          <p:cNvPr id="315" name="Picture 314" descr="Icon&#10;&#10;Description automatically generated">
            <a:extLst>
              <a:ext uri="{FF2B5EF4-FFF2-40B4-BE49-F238E27FC236}">
                <a16:creationId xmlns:a16="http://schemas.microsoft.com/office/drawing/2014/main" id="{D13D5363-860A-394F-9F97-27F4B5D489EA}"/>
              </a:ext>
            </a:extLst>
          </p:cNvPr>
          <p:cNvPicPr>
            <a:picLocks noChangeAspect="1"/>
          </p:cNvPicPr>
          <p:nvPr>
            <p:custDataLst>
              <p:tags r:id="rId135"/>
            </p:custDataLst>
          </p:nvPr>
        </p:nvPicPr>
        <p:blipFill>
          <a:blip r:embed="rId219"/>
          <a:stretch>
            <a:fillRect/>
          </a:stretch>
        </p:blipFill>
        <p:spPr>
          <a:xfrm>
            <a:off x="5335487" y="1464636"/>
            <a:ext cx="838200" cy="1320800"/>
          </a:xfrm>
          <a:prstGeom prst="rect">
            <a:avLst/>
          </a:prstGeom>
        </p:spPr>
      </p:pic>
      <p:pic>
        <p:nvPicPr>
          <p:cNvPr id="316" name="Picture 315" descr="Icon&#10;&#10;Description automatically generated">
            <a:extLst>
              <a:ext uri="{FF2B5EF4-FFF2-40B4-BE49-F238E27FC236}">
                <a16:creationId xmlns:a16="http://schemas.microsoft.com/office/drawing/2014/main" id="{212DDBB2-C09E-D941-B7FB-7314C7FEBF12}"/>
              </a:ext>
            </a:extLst>
          </p:cNvPr>
          <p:cNvPicPr>
            <a:picLocks noChangeAspect="1"/>
          </p:cNvPicPr>
          <p:nvPr>
            <p:custDataLst>
              <p:tags r:id="rId136"/>
            </p:custDataLst>
          </p:nvPr>
        </p:nvPicPr>
        <p:blipFill>
          <a:blip r:embed="rId220"/>
          <a:stretch>
            <a:fillRect/>
          </a:stretch>
        </p:blipFill>
        <p:spPr>
          <a:xfrm>
            <a:off x="5335487" y="1464636"/>
            <a:ext cx="838200" cy="1320800"/>
          </a:xfrm>
          <a:prstGeom prst="rect">
            <a:avLst/>
          </a:prstGeom>
        </p:spPr>
      </p:pic>
      <p:pic>
        <p:nvPicPr>
          <p:cNvPr id="317" name="Picture 316">
            <a:extLst>
              <a:ext uri="{FF2B5EF4-FFF2-40B4-BE49-F238E27FC236}">
                <a16:creationId xmlns:a16="http://schemas.microsoft.com/office/drawing/2014/main" id="{62A82627-32C4-D840-9DB8-6295560B0F04}"/>
              </a:ext>
            </a:extLst>
          </p:cNvPr>
          <p:cNvPicPr>
            <a:picLocks noChangeAspect="1"/>
          </p:cNvPicPr>
          <p:nvPr>
            <p:custDataLst>
              <p:tags r:id="rId137"/>
            </p:custDataLst>
          </p:nvPr>
        </p:nvPicPr>
        <p:blipFill>
          <a:blip r:embed="rId221"/>
          <a:stretch>
            <a:fillRect/>
          </a:stretch>
        </p:blipFill>
        <p:spPr>
          <a:xfrm>
            <a:off x="5335487" y="1464636"/>
            <a:ext cx="838200" cy="1320800"/>
          </a:xfrm>
          <a:prstGeom prst="rect">
            <a:avLst/>
          </a:prstGeom>
        </p:spPr>
      </p:pic>
      <p:pic>
        <p:nvPicPr>
          <p:cNvPr id="318" name="Picture 317" descr="Icon&#10;&#10;Description automatically generated">
            <a:extLst>
              <a:ext uri="{FF2B5EF4-FFF2-40B4-BE49-F238E27FC236}">
                <a16:creationId xmlns:a16="http://schemas.microsoft.com/office/drawing/2014/main" id="{956C36DA-5CFF-8946-8657-6BCEA2D65C19}"/>
              </a:ext>
            </a:extLst>
          </p:cNvPr>
          <p:cNvPicPr>
            <a:picLocks noChangeAspect="1"/>
          </p:cNvPicPr>
          <p:nvPr>
            <p:custDataLst>
              <p:tags r:id="rId138"/>
            </p:custDataLst>
          </p:nvPr>
        </p:nvPicPr>
        <p:blipFill>
          <a:blip r:embed="rId222"/>
          <a:stretch>
            <a:fillRect/>
          </a:stretch>
        </p:blipFill>
        <p:spPr>
          <a:xfrm>
            <a:off x="5335725" y="1464636"/>
            <a:ext cx="850900" cy="1320800"/>
          </a:xfrm>
          <a:prstGeom prst="rect">
            <a:avLst/>
          </a:prstGeom>
        </p:spPr>
      </p:pic>
      <p:pic>
        <p:nvPicPr>
          <p:cNvPr id="319" name="Picture 318" descr="Icon&#10;&#10;Description automatically generated">
            <a:extLst>
              <a:ext uri="{FF2B5EF4-FFF2-40B4-BE49-F238E27FC236}">
                <a16:creationId xmlns:a16="http://schemas.microsoft.com/office/drawing/2014/main" id="{A572D96B-9B72-1C43-8A10-FEDB23DF0EF9}"/>
              </a:ext>
            </a:extLst>
          </p:cNvPr>
          <p:cNvPicPr>
            <a:picLocks noChangeAspect="1"/>
          </p:cNvPicPr>
          <p:nvPr>
            <p:custDataLst>
              <p:tags r:id="rId139"/>
            </p:custDataLst>
          </p:nvPr>
        </p:nvPicPr>
        <p:blipFill>
          <a:blip r:embed="rId213"/>
          <a:stretch>
            <a:fillRect/>
          </a:stretch>
        </p:blipFill>
        <p:spPr>
          <a:xfrm>
            <a:off x="5984275" y="1464636"/>
            <a:ext cx="838200" cy="1320800"/>
          </a:xfrm>
          <a:prstGeom prst="rect">
            <a:avLst/>
          </a:prstGeom>
        </p:spPr>
      </p:pic>
      <p:pic>
        <p:nvPicPr>
          <p:cNvPr id="320" name="Picture 319" descr="Icon&#10;&#10;Description automatically generated">
            <a:extLst>
              <a:ext uri="{FF2B5EF4-FFF2-40B4-BE49-F238E27FC236}">
                <a16:creationId xmlns:a16="http://schemas.microsoft.com/office/drawing/2014/main" id="{924EC84D-BE4A-2D4F-8B38-BD15173CF3C4}"/>
              </a:ext>
            </a:extLst>
          </p:cNvPr>
          <p:cNvPicPr>
            <a:picLocks noChangeAspect="1"/>
          </p:cNvPicPr>
          <p:nvPr>
            <p:custDataLst>
              <p:tags r:id="rId140"/>
            </p:custDataLst>
          </p:nvPr>
        </p:nvPicPr>
        <p:blipFill>
          <a:blip r:embed="rId214"/>
          <a:stretch>
            <a:fillRect/>
          </a:stretch>
        </p:blipFill>
        <p:spPr>
          <a:xfrm>
            <a:off x="5984275" y="1464636"/>
            <a:ext cx="838200" cy="1320800"/>
          </a:xfrm>
          <a:prstGeom prst="rect">
            <a:avLst/>
          </a:prstGeom>
        </p:spPr>
      </p:pic>
      <p:pic>
        <p:nvPicPr>
          <p:cNvPr id="321" name="Picture 320" descr="A picture containing icon&#10;&#10;Description automatically generated">
            <a:extLst>
              <a:ext uri="{FF2B5EF4-FFF2-40B4-BE49-F238E27FC236}">
                <a16:creationId xmlns:a16="http://schemas.microsoft.com/office/drawing/2014/main" id="{6E3B5E1F-0266-8D42-B1DE-DC64FE5E20A7}"/>
              </a:ext>
            </a:extLst>
          </p:cNvPr>
          <p:cNvPicPr>
            <a:picLocks noChangeAspect="1"/>
          </p:cNvPicPr>
          <p:nvPr>
            <p:custDataLst>
              <p:tags r:id="rId141"/>
            </p:custDataLst>
          </p:nvPr>
        </p:nvPicPr>
        <p:blipFill>
          <a:blip r:embed="rId215"/>
          <a:stretch>
            <a:fillRect/>
          </a:stretch>
        </p:blipFill>
        <p:spPr>
          <a:xfrm>
            <a:off x="5984275" y="1464636"/>
            <a:ext cx="838200" cy="1320800"/>
          </a:xfrm>
          <a:prstGeom prst="rect">
            <a:avLst/>
          </a:prstGeom>
        </p:spPr>
      </p:pic>
      <p:pic>
        <p:nvPicPr>
          <p:cNvPr id="322" name="Picture 321">
            <a:extLst>
              <a:ext uri="{FF2B5EF4-FFF2-40B4-BE49-F238E27FC236}">
                <a16:creationId xmlns:a16="http://schemas.microsoft.com/office/drawing/2014/main" id="{4F77B4A4-1E83-9B49-8C13-FC06C27B8042}"/>
              </a:ext>
            </a:extLst>
          </p:cNvPr>
          <p:cNvPicPr>
            <a:picLocks noChangeAspect="1"/>
          </p:cNvPicPr>
          <p:nvPr>
            <p:custDataLst>
              <p:tags r:id="rId142"/>
            </p:custDataLst>
          </p:nvPr>
        </p:nvPicPr>
        <p:blipFill>
          <a:blip r:embed="rId216"/>
          <a:stretch>
            <a:fillRect/>
          </a:stretch>
        </p:blipFill>
        <p:spPr>
          <a:xfrm>
            <a:off x="5984275" y="1464636"/>
            <a:ext cx="838200" cy="1320800"/>
          </a:xfrm>
          <a:prstGeom prst="rect">
            <a:avLst/>
          </a:prstGeom>
        </p:spPr>
      </p:pic>
      <p:pic>
        <p:nvPicPr>
          <p:cNvPr id="323" name="Picture 322" descr="Icon&#10;&#10;Description automatically generated">
            <a:extLst>
              <a:ext uri="{FF2B5EF4-FFF2-40B4-BE49-F238E27FC236}">
                <a16:creationId xmlns:a16="http://schemas.microsoft.com/office/drawing/2014/main" id="{331BEE75-06B8-344A-9361-B1804C5D0640}"/>
              </a:ext>
            </a:extLst>
          </p:cNvPr>
          <p:cNvPicPr>
            <a:picLocks noChangeAspect="1"/>
          </p:cNvPicPr>
          <p:nvPr>
            <p:custDataLst>
              <p:tags r:id="rId143"/>
            </p:custDataLst>
          </p:nvPr>
        </p:nvPicPr>
        <p:blipFill>
          <a:blip r:embed="rId217"/>
          <a:stretch>
            <a:fillRect/>
          </a:stretch>
        </p:blipFill>
        <p:spPr>
          <a:xfrm>
            <a:off x="5984275" y="1464636"/>
            <a:ext cx="850900" cy="1320800"/>
          </a:xfrm>
          <a:prstGeom prst="rect">
            <a:avLst/>
          </a:prstGeom>
        </p:spPr>
      </p:pic>
      <p:pic>
        <p:nvPicPr>
          <p:cNvPr id="324" name="Picture 323" descr="Icon&#10;&#10;Description automatically generated">
            <a:extLst>
              <a:ext uri="{FF2B5EF4-FFF2-40B4-BE49-F238E27FC236}">
                <a16:creationId xmlns:a16="http://schemas.microsoft.com/office/drawing/2014/main" id="{90AA37EE-F301-3849-91A1-5E9821A44675}"/>
              </a:ext>
            </a:extLst>
          </p:cNvPr>
          <p:cNvPicPr>
            <a:picLocks noChangeAspect="1"/>
          </p:cNvPicPr>
          <p:nvPr>
            <p:custDataLst>
              <p:tags r:id="rId144"/>
            </p:custDataLst>
          </p:nvPr>
        </p:nvPicPr>
        <p:blipFill>
          <a:blip r:embed="rId218"/>
          <a:stretch>
            <a:fillRect/>
          </a:stretch>
        </p:blipFill>
        <p:spPr>
          <a:xfrm>
            <a:off x="5984275" y="1464636"/>
            <a:ext cx="838200" cy="1320800"/>
          </a:xfrm>
          <a:prstGeom prst="rect">
            <a:avLst/>
          </a:prstGeom>
        </p:spPr>
      </p:pic>
      <p:pic>
        <p:nvPicPr>
          <p:cNvPr id="325" name="Picture 324" descr="Icon&#10;&#10;Description automatically generated">
            <a:extLst>
              <a:ext uri="{FF2B5EF4-FFF2-40B4-BE49-F238E27FC236}">
                <a16:creationId xmlns:a16="http://schemas.microsoft.com/office/drawing/2014/main" id="{477F76AB-1E7B-7D40-8D8A-06A0220E23CF}"/>
              </a:ext>
            </a:extLst>
          </p:cNvPr>
          <p:cNvPicPr>
            <a:picLocks noChangeAspect="1"/>
          </p:cNvPicPr>
          <p:nvPr>
            <p:custDataLst>
              <p:tags r:id="rId145"/>
            </p:custDataLst>
          </p:nvPr>
        </p:nvPicPr>
        <p:blipFill>
          <a:blip r:embed="rId219"/>
          <a:stretch>
            <a:fillRect/>
          </a:stretch>
        </p:blipFill>
        <p:spPr>
          <a:xfrm>
            <a:off x="5984275" y="1464636"/>
            <a:ext cx="838200" cy="1320800"/>
          </a:xfrm>
          <a:prstGeom prst="rect">
            <a:avLst/>
          </a:prstGeom>
        </p:spPr>
      </p:pic>
      <p:pic>
        <p:nvPicPr>
          <p:cNvPr id="326" name="Picture 325" descr="Icon&#10;&#10;Description automatically generated">
            <a:extLst>
              <a:ext uri="{FF2B5EF4-FFF2-40B4-BE49-F238E27FC236}">
                <a16:creationId xmlns:a16="http://schemas.microsoft.com/office/drawing/2014/main" id="{7834BA13-C122-824D-B454-E6265D4B4530}"/>
              </a:ext>
            </a:extLst>
          </p:cNvPr>
          <p:cNvPicPr>
            <a:picLocks noChangeAspect="1"/>
          </p:cNvPicPr>
          <p:nvPr>
            <p:custDataLst>
              <p:tags r:id="rId146"/>
            </p:custDataLst>
          </p:nvPr>
        </p:nvPicPr>
        <p:blipFill>
          <a:blip r:embed="rId220"/>
          <a:stretch>
            <a:fillRect/>
          </a:stretch>
        </p:blipFill>
        <p:spPr>
          <a:xfrm>
            <a:off x="5984275" y="1464636"/>
            <a:ext cx="838200" cy="1320800"/>
          </a:xfrm>
          <a:prstGeom prst="rect">
            <a:avLst/>
          </a:prstGeom>
        </p:spPr>
      </p:pic>
      <p:pic>
        <p:nvPicPr>
          <p:cNvPr id="327" name="Picture 326">
            <a:extLst>
              <a:ext uri="{FF2B5EF4-FFF2-40B4-BE49-F238E27FC236}">
                <a16:creationId xmlns:a16="http://schemas.microsoft.com/office/drawing/2014/main" id="{CBA8DC34-3FD9-BC41-9F7F-426450BE0E49}"/>
              </a:ext>
            </a:extLst>
          </p:cNvPr>
          <p:cNvPicPr>
            <a:picLocks noChangeAspect="1"/>
          </p:cNvPicPr>
          <p:nvPr>
            <p:custDataLst>
              <p:tags r:id="rId147"/>
            </p:custDataLst>
          </p:nvPr>
        </p:nvPicPr>
        <p:blipFill>
          <a:blip r:embed="rId221"/>
          <a:stretch>
            <a:fillRect/>
          </a:stretch>
        </p:blipFill>
        <p:spPr>
          <a:xfrm>
            <a:off x="5984275" y="1464636"/>
            <a:ext cx="838200" cy="1320800"/>
          </a:xfrm>
          <a:prstGeom prst="rect">
            <a:avLst/>
          </a:prstGeom>
        </p:spPr>
      </p:pic>
      <p:pic>
        <p:nvPicPr>
          <p:cNvPr id="328" name="Picture 327" descr="Icon&#10;&#10;Description automatically generated">
            <a:extLst>
              <a:ext uri="{FF2B5EF4-FFF2-40B4-BE49-F238E27FC236}">
                <a16:creationId xmlns:a16="http://schemas.microsoft.com/office/drawing/2014/main" id="{23AE1847-AC73-BB46-A024-F2476E6DBF46}"/>
              </a:ext>
            </a:extLst>
          </p:cNvPr>
          <p:cNvPicPr>
            <a:picLocks noChangeAspect="1"/>
          </p:cNvPicPr>
          <p:nvPr>
            <p:custDataLst>
              <p:tags r:id="rId148"/>
            </p:custDataLst>
          </p:nvPr>
        </p:nvPicPr>
        <p:blipFill>
          <a:blip r:embed="rId222"/>
          <a:stretch>
            <a:fillRect/>
          </a:stretch>
        </p:blipFill>
        <p:spPr>
          <a:xfrm>
            <a:off x="5984513" y="1464636"/>
            <a:ext cx="850900" cy="1320800"/>
          </a:xfrm>
          <a:prstGeom prst="rect">
            <a:avLst/>
          </a:prstGeom>
        </p:spPr>
      </p:pic>
      <p:pic>
        <p:nvPicPr>
          <p:cNvPr id="329" name="Picture 328" descr="Icon&#10;&#10;Description automatically generated">
            <a:extLst>
              <a:ext uri="{FF2B5EF4-FFF2-40B4-BE49-F238E27FC236}">
                <a16:creationId xmlns:a16="http://schemas.microsoft.com/office/drawing/2014/main" id="{1C4C95AB-B1DD-5E4E-845F-710BE83C5365}"/>
              </a:ext>
            </a:extLst>
          </p:cNvPr>
          <p:cNvPicPr>
            <a:picLocks noChangeAspect="1"/>
          </p:cNvPicPr>
          <p:nvPr>
            <p:custDataLst>
              <p:tags r:id="rId149"/>
            </p:custDataLst>
          </p:nvPr>
        </p:nvPicPr>
        <p:blipFill>
          <a:blip r:embed="rId213"/>
          <a:stretch>
            <a:fillRect/>
          </a:stretch>
        </p:blipFill>
        <p:spPr>
          <a:xfrm>
            <a:off x="6633063" y="1464636"/>
            <a:ext cx="838200" cy="1320800"/>
          </a:xfrm>
          <a:prstGeom prst="rect">
            <a:avLst/>
          </a:prstGeom>
        </p:spPr>
      </p:pic>
      <p:pic>
        <p:nvPicPr>
          <p:cNvPr id="330" name="Picture 329" descr="Icon&#10;&#10;Description automatically generated">
            <a:extLst>
              <a:ext uri="{FF2B5EF4-FFF2-40B4-BE49-F238E27FC236}">
                <a16:creationId xmlns:a16="http://schemas.microsoft.com/office/drawing/2014/main" id="{D2E27E18-8F36-1245-A7E6-5B4F91DA6BE9}"/>
              </a:ext>
            </a:extLst>
          </p:cNvPr>
          <p:cNvPicPr>
            <a:picLocks noChangeAspect="1"/>
          </p:cNvPicPr>
          <p:nvPr>
            <p:custDataLst>
              <p:tags r:id="rId150"/>
            </p:custDataLst>
          </p:nvPr>
        </p:nvPicPr>
        <p:blipFill>
          <a:blip r:embed="rId214"/>
          <a:stretch>
            <a:fillRect/>
          </a:stretch>
        </p:blipFill>
        <p:spPr>
          <a:xfrm>
            <a:off x="6633063" y="1464636"/>
            <a:ext cx="838200" cy="1320800"/>
          </a:xfrm>
          <a:prstGeom prst="rect">
            <a:avLst/>
          </a:prstGeom>
        </p:spPr>
      </p:pic>
      <p:pic>
        <p:nvPicPr>
          <p:cNvPr id="331" name="Picture 330" descr="A picture containing icon&#10;&#10;Description automatically generated">
            <a:extLst>
              <a:ext uri="{FF2B5EF4-FFF2-40B4-BE49-F238E27FC236}">
                <a16:creationId xmlns:a16="http://schemas.microsoft.com/office/drawing/2014/main" id="{D794BF2C-E601-134A-952A-017B002285AC}"/>
              </a:ext>
            </a:extLst>
          </p:cNvPr>
          <p:cNvPicPr>
            <a:picLocks noChangeAspect="1"/>
          </p:cNvPicPr>
          <p:nvPr>
            <p:custDataLst>
              <p:tags r:id="rId151"/>
            </p:custDataLst>
          </p:nvPr>
        </p:nvPicPr>
        <p:blipFill>
          <a:blip r:embed="rId215"/>
          <a:stretch>
            <a:fillRect/>
          </a:stretch>
        </p:blipFill>
        <p:spPr>
          <a:xfrm>
            <a:off x="6633063" y="1464636"/>
            <a:ext cx="838200" cy="1320800"/>
          </a:xfrm>
          <a:prstGeom prst="rect">
            <a:avLst/>
          </a:prstGeom>
        </p:spPr>
      </p:pic>
      <p:pic>
        <p:nvPicPr>
          <p:cNvPr id="332" name="Picture 331">
            <a:extLst>
              <a:ext uri="{FF2B5EF4-FFF2-40B4-BE49-F238E27FC236}">
                <a16:creationId xmlns:a16="http://schemas.microsoft.com/office/drawing/2014/main" id="{134A2ED8-661D-7E45-BC95-75F7245C7107}"/>
              </a:ext>
            </a:extLst>
          </p:cNvPr>
          <p:cNvPicPr>
            <a:picLocks noChangeAspect="1"/>
          </p:cNvPicPr>
          <p:nvPr>
            <p:custDataLst>
              <p:tags r:id="rId152"/>
            </p:custDataLst>
          </p:nvPr>
        </p:nvPicPr>
        <p:blipFill>
          <a:blip r:embed="rId216"/>
          <a:stretch>
            <a:fillRect/>
          </a:stretch>
        </p:blipFill>
        <p:spPr>
          <a:xfrm>
            <a:off x="6633063" y="1464636"/>
            <a:ext cx="838200" cy="1320800"/>
          </a:xfrm>
          <a:prstGeom prst="rect">
            <a:avLst/>
          </a:prstGeom>
        </p:spPr>
      </p:pic>
      <p:pic>
        <p:nvPicPr>
          <p:cNvPr id="333" name="Picture 332" descr="Icon&#10;&#10;Description automatically generated">
            <a:extLst>
              <a:ext uri="{FF2B5EF4-FFF2-40B4-BE49-F238E27FC236}">
                <a16:creationId xmlns:a16="http://schemas.microsoft.com/office/drawing/2014/main" id="{BD78FAFA-1B9D-2745-918A-37F314C0375E}"/>
              </a:ext>
            </a:extLst>
          </p:cNvPr>
          <p:cNvPicPr>
            <a:picLocks noChangeAspect="1"/>
          </p:cNvPicPr>
          <p:nvPr>
            <p:custDataLst>
              <p:tags r:id="rId153"/>
            </p:custDataLst>
          </p:nvPr>
        </p:nvPicPr>
        <p:blipFill>
          <a:blip r:embed="rId217"/>
          <a:stretch>
            <a:fillRect/>
          </a:stretch>
        </p:blipFill>
        <p:spPr>
          <a:xfrm>
            <a:off x="6633063" y="1464636"/>
            <a:ext cx="850900" cy="1320800"/>
          </a:xfrm>
          <a:prstGeom prst="rect">
            <a:avLst/>
          </a:prstGeom>
        </p:spPr>
      </p:pic>
      <p:pic>
        <p:nvPicPr>
          <p:cNvPr id="334" name="Picture 333" descr="Icon&#10;&#10;Description automatically generated">
            <a:extLst>
              <a:ext uri="{FF2B5EF4-FFF2-40B4-BE49-F238E27FC236}">
                <a16:creationId xmlns:a16="http://schemas.microsoft.com/office/drawing/2014/main" id="{F0135136-91F1-8940-9AAF-36A91E930F10}"/>
              </a:ext>
            </a:extLst>
          </p:cNvPr>
          <p:cNvPicPr>
            <a:picLocks noChangeAspect="1"/>
          </p:cNvPicPr>
          <p:nvPr>
            <p:custDataLst>
              <p:tags r:id="rId154"/>
            </p:custDataLst>
          </p:nvPr>
        </p:nvPicPr>
        <p:blipFill>
          <a:blip r:embed="rId218"/>
          <a:stretch>
            <a:fillRect/>
          </a:stretch>
        </p:blipFill>
        <p:spPr>
          <a:xfrm>
            <a:off x="6633063" y="1464636"/>
            <a:ext cx="838200" cy="1320800"/>
          </a:xfrm>
          <a:prstGeom prst="rect">
            <a:avLst/>
          </a:prstGeom>
        </p:spPr>
      </p:pic>
      <p:pic>
        <p:nvPicPr>
          <p:cNvPr id="335" name="Picture 334" descr="Icon&#10;&#10;Description automatically generated">
            <a:extLst>
              <a:ext uri="{FF2B5EF4-FFF2-40B4-BE49-F238E27FC236}">
                <a16:creationId xmlns:a16="http://schemas.microsoft.com/office/drawing/2014/main" id="{790C78A1-1332-494F-8E6F-330FB0313BF5}"/>
              </a:ext>
            </a:extLst>
          </p:cNvPr>
          <p:cNvPicPr>
            <a:picLocks noChangeAspect="1"/>
          </p:cNvPicPr>
          <p:nvPr>
            <p:custDataLst>
              <p:tags r:id="rId155"/>
            </p:custDataLst>
          </p:nvPr>
        </p:nvPicPr>
        <p:blipFill>
          <a:blip r:embed="rId219"/>
          <a:stretch>
            <a:fillRect/>
          </a:stretch>
        </p:blipFill>
        <p:spPr>
          <a:xfrm>
            <a:off x="6633063" y="1464636"/>
            <a:ext cx="838200" cy="1320800"/>
          </a:xfrm>
          <a:prstGeom prst="rect">
            <a:avLst/>
          </a:prstGeom>
        </p:spPr>
      </p:pic>
      <p:pic>
        <p:nvPicPr>
          <p:cNvPr id="336" name="Picture 335" descr="Icon&#10;&#10;Description automatically generated">
            <a:extLst>
              <a:ext uri="{FF2B5EF4-FFF2-40B4-BE49-F238E27FC236}">
                <a16:creationId xmlns:a16="http://schemas.microsoft.com/office/drawing/2014/main" id="{65EA0218-CC4F-C049-B026-95D0BCB803DE}"/>
              </a:ext>
            </a:extLst>
          </p:cNvPr>
          <p:cNvPicPr>
            <a:picLocks noChangeAspect="1"/>
          </p:cNvPicPr>
          <p:nvPr>
            <p:custDataLst>
              <p:tags r:id="rId156"/>
            </p:custDataLst>
          </p:nvPr>
        </p:nvPicPr>
        <p:blipFill>
          <a:blip r:embed="rId220"/>
          <a:stretch>
            <a:fillRect/>
          </a:stretch>
        </p:blipFill>
        <p:spPr>
          <a:xfrm>
            <a:off x="6633063" y="1464636"/>
            <a:ext cx="838200" cy="1320800"/>
          </a:xfrm>
          <a:prstGeom prst="rect">
            <a:avLst/>
          </a:prstGeom>
        </p:spPr>
      </p:pic>
      <p:pic>
        <p:nvPicPr>
          <p:cNvPr id="337" name="Picture 336">
            <a:extLst>
              <a:ext uri="{FF2B5EF4-FFF2-40B4-BE49-F238E27FC236}">
                <a16:creationId xmlns:a16="http://schemas.microsoft.com/office/drawing/2014/main" id="{28283B5C-601B-1245-A8AC-8D9A7F913851}"/>
              </a:ext>
            </a:extLst>
          </p:cNvPr>
          <p:cNvPicPr>
            <a:picLocks noChangeAspect="1"/>
          </p:cNvPicPr>
          <p:nvPr>
            <p:custDataLst>
              <p:tags r:id="rId157"/>
            </p:custDataLst>
          </p:nvPr>
        </p:nvPicPr>
        <p:blipFill>
          <a:blip r:embed="rId221"/>
          <a:stretch>
            <a:fillRect/>
          </a:stretch>
        </p:blipFill>
        <p:spPr>
          <a:xfrm>
            <a:off x="6633063" y="1464636"/>
            <a:ext cx="838200" cy="1320800"/>
          </a:xfrm>
          <a:prstGeom prst="rect">
            <a:avLst/>
          </a:prstGeom>
        </p:spPr>
      </p:pic>
      <p:pic>
        <p:nvPicPr>
          <p:cNvPr id="338" name="Picture 337" descr="Icon&#10;&#10;Description automatically generated">
            <a:extLst>
              <a:ext uri="{FF2B5EF4-FFF2-40B4-BE49-F238E27FC236}">
                <a16:creationId xmlns:a16="http://schemas.microsoft.com/office/drawing/2014/main" id="{BBDC4ADF-0B05-5F49-A1C3-06B44A31CBC5}"/>
              </a:ext>
            </a:extLst>
          </p:cNvPr>
          <p:cNvPicPr>
            <a:picLocks noChangeAspect="1"/>
          </p:cNvPicPr>
          <p:nvPr>
            <p:custDataLst>
              <p:tags r:id="rId158"/>
            </p:custDataLst>
          </p:nvPr>
        </p:nvPicPr>
        <p:blipFill>
          <a:blip r:embed="rId222"/>
          <a:stretch>
            <a:fillRect/>
          </a:stretch>
        </p:blipFill>
        <p:spPr>
          <a:xfrm>
            <a:off x="6633301" y="1464636"/>
            <a:ext cx="850900" cy="1320800"/>
          </a:xfrm>
          <a:prstGeom prst="rect">
            <a:avLst/>
          </a:prstGeom>
        </p:spPr>
      </p:pic>
      <p:pic>
        <p:nvPicPr>
          <p:cNvPr id="339" name="Picture 338" descr="Icon&#10;&#10;Description automatically generated">
            <a:extLst>
              <a:ext uri="{FF2B5EF4-FFF2-40B4-BE49-F238E27FC236}">
                <a16:creationId xmlns:a16="http://schemas.microsoft.com/office/drawing/2014/main" id="{82B61767-CEC2-E940-9076-C1D43B18EAE3}"/>
              </a:ext>
            </a:extLst>
          </p:cNvPr>
          <p:cNvPicPr>
            <a:picLocks noChangeAspect="1"/>
          </p:cNvPicPr>
          <p:nvPr>
            <p:custDataLst>
              <p:tags r:id="rId159"/>
            </p:custDataLst>
          </p:nvPr>
        </p:nvPicPr>
        <p:blipFill>
          <a:blip r:embed="rId213"/>
          <a:stretch>
            <a:fillRect/>
          </a:stretch>
        </p:blipFill>
        <p:spPr>
          <a:xfrm>
            <a:off x="7281851" y="1464636"/>
            <a:ext cx="838200" cy="1320800"/>
          </a:xfrm>
          <a:prstGeom prst="rect">
            <a:avLst/>
          </a:prstGeom>
        </p:spPr>
      </p:pic>
      <p:pic>
        <p:nvPicPr>
          <p:cNvPr id="340" name="Picture 339" descr="Icon&#10;&#10;Description automatically generated">
            <a:extLst>
              <a:ext uri="{FF2B5EF4-FFF2-40B4-BE49-F238E27FC236}">
                <a16:creationId xmlns:a16="http://schemas.microsoft.com/office/drawing/2014/main" id="{882D9591-81B9-A94A-BF6A-633F07ED6DBC}"/>
              </a:ext>
            </a:extLst>
          </p:cNvPr>
          <p:cNvPicPr>
            <a:picLocks noChangeAspect="1"/>
          </p:cNvPicPr>
          <p:nvPr>
            <p:custDataLst>
              <p:tags r:id="rId160"/>
            </p:custDataLst>
          </p:nvPr>
        </p:nvPicPr>
        <p:blipFill>
          <a:blip r:embed="rId214"/>
          <a:stretch>
            <a:fillRect/>
          </a:stretch>
        </p:blipFill>
        <p:spPr>
          <a:xfrm>
            <a:off x="7281851" y="1464636"/>
            <a:ext cx="838200" cy="1320800"/>
          </a:xfrm>
          <a:prstGeom prst="rect">
            <a:avLst/>
          </a:prstGeom>
        </p:spPr>
      </p:pic>
      <p:pic>
        <p:nvPicPr>
          <p:cNvPr id="341" name="Picture 340" descr="A picture containing icon&#10;&#10;Description automatically generated">
            <a:extLst>
              <a:ext uri="{FF2B5EF4-FFF2-40B4-BE49-F238E27FC236}">
                <a16:creationId xmlns:a16="http://schemas.microsoft.com/office/drawing/2014/main" id="{57B9E59F-A6D9-6F44-ABB1-F8511775F90A}"/>
              </a:ext>
            </a:extLst>
          </p:cNvPr>
          <p:cNvPicPr>
            <a:picLocks noChangeAspect="1"/>
          </p:cNvPicPr>
          <p:nvPr>
            <p:custDataLst>
              <p:tags r:id="rId161"/>
            </p:custDataLst>
          </p:nvPr>
        </p:nvPicPr>
        <p:blipFill>
          <a:blip r:embed="rId215"/>
          <a:stretch>
            <a:fillRect/>
          </a:stretch>
        </p:blipFill>
        <p:spPr>
          <a:xfrm>
            <a:off x="7281851" y="1464636"/>
            <a:ext cx="838200" cy="1320800"/>
          </a:xfrm>
          <a:prstGeom prst="rect">
            <a:avLst/>
          </a:prstGeom>
        </p:spPr>
      </p:pic>
      <p:pic>
        <p:nvPicPr>
          <p:cNvPr id="342" name="Picture 341">
            <a:extLst>
              <a:ext uri="{FF2B5EF4-FFF2-40B4-BE49-F238E27FC236}">
                <a16:creationId xmlns:a16="http://schemas.microsoft.com/office/drawing/2014/main" id="{A6862DFC-B1B4-B64C-991F-2E2582522DFB}"/>
              </a:ext>
            </a:extLst>
          </p:cNvPr>
          <p:cNvPicPr>
            <a:picLocks noChangeAspect="1"/>
          </p:cNvPicPr>
          <p:nvPr>
            <p:custDataLst>
              <p:tags r:id="rId162"/>
            </p:custDataLst>
          </p:nvPr>
        </p:nvPicPr>
        <p:blipFill>
          <a:blip r:embed="rId216"/>
          <a:stretch>
            <a:fillRect/>
          </a:stretch>
        </p:blipFill>
        <p:spPr>
          <a:xfrm>
            <a:off x="7281851" y="1464636"/>
            <a:ext cx="838200" cy="1320800"/>
          </a:xfrm>
          <a:prstGeom prst="rect">
            <a:avLst/>
          </a:prstGeom>
        </p:spPr>
      </p:pic>
      <p:pic>
        <p:nvPicPr>
          <p:cNvPr id="343" name="Picture 342" descr="Icon&#10;&#10;Description automatically generated">
            <a:extLst>
              <a:ext uri="{FF2B5EF4-FFF2-40B4-BE49-F238E27FC236}">
                <a16:creationId xmlns:a16="http://schemas.microsoft.com/office/drawing/2014/main" id="{7617D4CA-CC22-064A-A325-79BD67401B02}"/>
              </a:ext>
            </a:extLst>
          </p:cNvPr>
          <p:cNvPicPr>
            <a:picLocks noChangeAspect="1"/>
          </p:cNvPicPr>
          <p:nvPr>
            <p:custDataLst>
              <p:tags r:id="rId163"/>
            </p:custDataLst>
          </p:nvPr>
        </p:nvPicPr>
        <p:blipFill>
          <a:blip r:embed="rId217"/>
          <a:stretch>
            <a:fillRect/>
          </a:stretch>
        </p:blipFill>
        <p:spPr>
          <a:xfrm>
            <a:off x="7281851" y="1464636"/>
            <a:ext cx="850900" cy="1320800"/>
          </a:xfrm>
          <a:prstGeom prst="rect">
            <a:avLst/>
          </a:prstGeom>
        </p:spPr>
      </p:pic>
      <p:pic>
        <p:nvPicPr>
          <p:cNvPr id="344" name="Picture 343" descr="Icon&#10;&#10;Description automatically generated">
            <a:extLst>
              <a:ext uri="{FF2B5EF4-FFF2-40B4-BE49-F238E27FC236}">
                <a16:creationId xmlns:a16="http://schemas.microsoft.com/office/drawing/2014/main" id="{F4B7E70A-42FA-4745-A905-01EAFF30B4E3}"/>
              </a:ext>
            </a:extLst>
          </p:cNvPr>
          <p:cNvPicPr>
            <a:picLocks noChangeAspect="1"/>
          </p:cNvPicPr>
          <p:nvPr>
            <p:custDataLst>
              <p:tags r:id="rId164"/>
            </p:custDataLst>
          </p:nvPr>
        </p:nvPicPr>
        <p:blipFill>
          <a:blip r:embed="rId218"/>
          <a:stretch>
            <a:fillRect/>
          </a:stretch>
        </p:blipFill>
        <p:spPr>
          <a:xfrm>
            <a:off x="7281851" y="1464636"/>
            <a:ext cx="838200" cy="1320800"/>
          </a:xfrm>
          <a:prstGeom prst="rect">
            <a:avLst/>
          </a:prstGeom>
        </p:spPr>
      </p:pic>
      <p:pic>
        <p:nvPicPr>
          <p:cNvPr id="345" name="Picture 344" descr="Icon&#10;&#10;Description automatically generated">
            <a:extLst>
              <a:ext uri="{FF2B5EF4-FFF2-40B4-BE49-F238E27FC236}">
                <a16:creationId xmlns:a16="http://schemas.microsoft.com/office/drawing/2014/main" id="{B5504659-F237-E64B-BDA1-5384EA9F3DE2}"/>
              </a:ext>
            </a:extLst>
          </p:cNvPr>
          <p:cNvPicPr>
            <a:picLocks noChangeAspect="1"/>
          </p:cNvPicPr>
          <p:nvPr>
            <p:custDataLst>
              <p:tags r:id="rId165"/>
            </p:custDataLst>
          </p:nvPr>
        </p:nvPicPr>
        <p:blipFill>
          <a:blip r:embed="rId219"/>
          <a:stretch>
            <a:fillRect/>
          </a:stretch>
        </p:blipFill>
        <p:spPr>
          <a:xfrm>
            <a:off x="7281851" y="1464636"/>
            <a:ext cx="838200" cy="1320800"/>
          </a:xfrm>
          <a:prstGeom prst="rect">
            <a:avLst/>
          </a:prstGeom>
        </p:spPr>
      </p:pic>
      <p:pic>
        <p:nvPicPr>
          <p:cNvPr id="346" name="Picture 345" descr="Icon&#10;&#10;Description automatically generated">
            <a:extLst>
              <a:ext uri="{FF2B5EF4-FFF2-40B4-BE49-F238E27FC236}">
                <a16:creationId xmlns:a16="http://schemas.microsoft.com/office/drawing/2014/main" id="{62096E09-9004-9040-B185-7F5608C7E0FD}"/>
              </a:ext>
            </a:extLst>
          </p:cNvPr>
          <p:cNvPicPr>
            <a:picLocks noChangeAspect="1"/>
          </p:cNvPicPr>
          <p:nvPr>
            <p:custDataLst>
              <p:tags r:id="rId166"/>
            </p:custDataLst>
          </p:nvPr>
        </p:nvPicPr>
        <p:blipFill>
          <a:blip r:embed="rId220"/>
          <a:stretch>
            <a:fillRect/>
          </a:stretch>
        </p:blipFill>
        <p:spPr>
          <a:xfrm>
            <a:off x="7281851" y="1464636"/>
            <a:ext cx="838200" cy="1320800"/>
          </a:xfrm>
          <a:prstGeom prst="rect">
            <a:avLst/>
          </a:prstGeom>
        </p:spPr>
      </p:pic>
      <p:pic>
        <p:nvPicPr>
          <p:cNvPr id="347" name="Picture 346">
            <a:extLst>
              <a:ext uri="{FF2B5EF4-FFF2-40B4-BE49-F238E27FC236}">
                <a16:creationId xmlns:a16="http://schemas.microsoft.com/office/drawing/2014/main" id="{40E1CF17-360E-BB48-AD5A-B9B0987F8BAB}"/>
              </a:ext>
            </a:extLst>
          </p:cNvPr>
          <p:cNvPicPr>
            <a:picLocks noChangeAspect="1"/>
          </p:cNvPicPr>
          <p:nvPr>
            <p:custDataLst>
              <p:tags r:id="rId167"/>
            </p:custDataLst>
          </p:nvPr>
        </p:nvPicPr>
        <p:blipFill>
          <a:blip r:embed="rId221"/>
          <a:stretch>
            <a:fillRect/>
          </a:stretch>
        </p:blipFill>
        <p:spPr>
          <a:xfrm>
            <a:off x="7281851" y="1464636"/>
            <a:ext cx="838200" cy="1320800"/>
          </a:xfrm>
          <a:prstGeom prst="rect">
            <a:avLst/>
          </a:prstGeom>
        </p:spPr>
      </p:pic>
      <p:pic>
        <p:nvPicPr>
          <p:cNvPr id="348" name="Picture 347" descr="Icon&#10;&#10;Description automatically generated">
            <a:extLst>
              <a:ext uri="{FF2B5EF4-FFF2-40B4-BE49-F238E27FC236}">
                <a16:creationId xmlns:a16="http://schemas.microsoft.com/office/drawing/2014/main" id="{692C0803-4603-6D48-B21D-A10E6179776D}"/>
              </a:ext>
            </a:extLst>
          </p:cNvPr>
          <p:cNvPicPr>
            <a:picLocks noChangeAspect="1"/>
          </p:cNvPicPr>
          <p:nvPr>
            <p:custDataLst>
              <p:tags r:id="rId168"/>
            </p:custDataLst>
          </p:nvPr>
        </p:nvPicPr>
        <p:blipFill>
          <a:blip r:embed="rId222"/>
          <a:stretch>
            <a:fillRect/>
          </a:stretch>
        </p:blipFill>
        <p:spPr>
          <a:xfrm>
            <a:off x="7282089" y="1464636"/>
            <a:ext cx="850900" cy="1320800"/>
          </a:xfrm>
          <a:prstGeom prst="rect">
            <a:avLst/>
          </a:prstGeom>
        </p:spPr>
      </p:pic>
      <p:pic>
        <p:nvPicPr>
          <p:cNvPr id="349" name="Picture 348" descr="Icon&#10;&#10;Description automatically generated">
            <a:extLst>
              <a:ext uri="{FF2B5EF4-FFF2-40B4-BE49-F238E27FC236}">
                <a16:creationId xmlns:a16="http://schemas.microsoft.com/office/drawing/2014/main" id="{72CAB1BA-6720-F04D-B518-077A9CACA38D}"/>
              </a:ext>
            </a:extLst>
          </p:cNvPr>
          <p:cNvPicPr>
            <a:picLocks noChangeAspect="1"/>
          </p:cNvPicPr>
          <p:nvPr>
            <p:custDataLst>
              <p:tags r:id="rId169"/>
            </p:custDataLst>
          </p:nvPr>
        </p:nvPicPr>
        <p:blipFill>
          <a:blip r:embed="rId213"/>
          <a:stretch>
            <a:fillRect/>
          </a:stretch>
        </p:blipFill>
        <p:spPr>
          <a:xfrm>
            <a:off x="5330498" y="3424064"/>
            <a:ext cx="838200" cy="1320800"/>
          </a:xfrm>
          <a:prstGeom prst="rect">
            <a:avLst/>
          </a:prstGeom>
        </p:spPr>
      </p:pic>
      <p:pic>
        <p:nvPicPr>
          <p:cNvPr id="350" name="Picture 349" descr="Icon&#10;&#10;Description automatically generated">
            <a:extLst>
              <a:ext uri="{FF2B5EF4-FFF2-40B4-BE49-F238E27FC236}">
                <a16:creationId xmlns:a16="http://schemas.microsoft.com/office/drawing/2014/main" id="{F6CE2251-3E7D-234E-B5EA-95686F115BF6}"/>
              </a:ext>
            </a:extLst>
          </p:cNvPr>
          <p:cNvPicPr>
            <a:picLocks noChangeAspect="1"/>
          </p:cNvPicPr>
          <p:nvPr>
            <p:custDataLst>
              <p:tags r:id="rId170"/>
            </p:custDataLst>
          </p:nvPr>
        </p:nvPicPr>
        <p:blipFill>
          <a:blip r:embed="rId214"/>
          <a:stretch>
            <a:fillRect/>
          </a:stretch>
        </p:blipFill>
        <p:spPr>
          <a:xfrm>
            <a:off x="5330498" y="3424064"/>
            <a:ext cx="838200" cy="1320800"/>
          </a:xfrm>
          <a:prstGeom prst="rect">
            <a:avLst/>
          </a:prstGeom>
        </p:spPr>
      </p:pic>
      <p:pic>
        <p:nvPicPr>
          <p:cNvPr id="351" name="Picture 350" descr="A picture containing icon&#10;&#10;Description automatically generated">
            <a:extLst>
              <a:ext uri="{FF2B5EF4-FFF2-40B4-BE49-F238E27FC236}">
                <a16:creationId xmlns:a16="http://schemas.microsoft.com/office/drawing/2014/main" id="{1587BEA1-6529-6343-884A-9D0ED4CB69F0}"/>
              </a:ext>
            </a:extLst>
          </p:cNvPr>
          <p:cNvPicPr>
            <a:picLocks noChangeAspect="1"/>
          </p:cNvPicPr>
          <p:nvPr>
            <p:custDataLst>
              <p:tags r:id="rId171"/>
            </p:custDataLst>
          </p:nvPr>
        </p:nvPicPr>
        <p:blipFill>
          <a:blip r:embed="rId215"/>
          <a:stretch>
            <a:fillRect/>
          </a:stretch>
        </p:blipFill>
        <p:spPr>
          <a:xfrm>
            <a:off x="5330498" y="3424064"/>
            <a:ext cx="838200" cy="1320800"/>
          </a:xfrm>
          <a:prstGeom prst="rect">
            <a:avLst/>
          </a:prstGeom>
        </p:spPr>
      </p:pic>
      <p:pic>
        <p:nvPicPr>
          <p:cNvPr id="352" name="Picture 351">
            <a:extLst>
              <a:ext uri="{FF2B5EF4-FFF2-40B4-BE49-F238E27FC236}">
                <a16:creationId xmlns:a16="http://schemas.microsoft.com/office/drawing/2014/main" id="{099A8674-4AF4-A04A-AED6-1299BF3FE7CD}"/>
              </a:ext>
            </a:extLst>
          </p:cNvPr>
          <p:cNvPicPr>
            <a:picLocks noChangeAspect="1"/>
          </p:cNvPicPr>
          <p:nvPr>
            <p:custDataLst>
              <p:tags r:id="rId172"/>
            </p:custDataLst>
          </p:nvPr>
        </p:nvPicPr>
        <p:blipFill>
          <a:blip r:embed="rId216"/>
          <a:stretch>
            <a:fillRect/>
          </a:stretch>
        </p:blipFill>
        <p:spPr>
          <a:xfrm>
            <a:off x="5330498" y="3424064"/>
            <a:ext cx="838200" cy="1320800"/>
          </a:xfrm>
          <a:prstGeom prst="rect">
            <a:avLst/>
          </a:prstGeom>
        </p:spPr>
      </p:pic>
      <p:pic>
        <p:nvPicPr>
          <p:cNvPr id="353" name="Picture 352" descr="Icon&#10;&#10;Description automatically generated">
            <a:extLst>
              <a:ext uri="{FF2B5EF4-FFF2-40B4-BE49-F238E27FC236}">
                <a16:creationId xmlns:a16="http://schemas.microsoft.com/office/drawing/2014/main" id="{C51C9392-1B2E-7745-8215-5DEFC8C88233}"/>
              </a:ext>
            </a:extLst>
          </p:cNvPr>
          <p:cNvPicPr>
            <a:picLocks noChangeAspect="1"/>
          </p:cNvPicPr>
          <p:nvPr>
            <p:custDataLst>
              <p:tags r:id="rId173"/>
            </p:custDataLst>
          </p:nvPr>
        </p:nvPicPr>
        <p:blipFill>
          <a:blip r:embed="rId217"/>
          <a:stretch>
            <a:fillRect/>
          </a:stretch>
        </p:blipFill>
        <p:spPr>
          <a:xfrm>
            <a:off x="5330498" y="3424064"/>
            <a:ext cx="850900" cy="1320800"/>
          </a:xfrm>
          <a:prstGeom prst="rect">
            <a:avLst/>
          </a:prstGeom>
        </p:spPr>
      </p:pic>
      <p:pic>
        <p:nvPicPr>
          <p:cNvPr id="354" name="Picture 353" descr="Icon&#10;&#10;Description automatically generated">
            <a:extLst>
              <a:ext uri="{FF2B5EF4-FFF2-40B4-BE49-F238E27FC236}">
                <a16:creationId xmlns:a16="http://schemas.microsoft.com/office/drawing/2014/main" id="{742FB0DD-9DDA-2A46-B6C8-D71CDFD7CEA4}"/>
              </a:ext>
            </a:extLst>
          </p:cNvPr>
          <p:cNvPicPr>
            <a:picLocks noChangeAspect="1"/>
          </p:cNvPicPr>
          <p:nvPr>
            <p:custDataLst>
              <p:tags r:id="rId174"/>
            </p:custDataLst>
          </p:nvPr>
        </p:nvPicPr>
        <p:blipFill>
          <a:blip r:embed="rId218"/>
          <a:stretch>
            <a:fillRect/>
          </a:stretch>
        </p:blipFill>
        <p:spPr>
          <a:xfrm>
            <a:off x="5330498" y="3424064"/>
            <a:ext cx="838200" cy="1320800"/>
          </a:xfrm>
          <a:prstGeom prst="rect">
            <a:avLst/>
          </a:prstGeom>
        </p:spPr>
      </p:pic>
      <p:pic>
        <p:nvPicPr>
          <p:cNvPr id="355" name="Picture 354" descr="Icon&#10;&#10;Description automatically generated">
            <a:extLst>
              <a:ext uri="{FF2B5EF4-FFF2-40B4-BE49-F238E27FC236}">
                <a16:creationId xmlns:a16="http://schemas.microsoft.com/office/drawing/2014/main" id="{6D9D0387-85CA-D847-9373-F0C8CFE5D129}"/>
              </a:ext>
            </a:extLst>
          </p:cNvPr>
          <p:cNvPicPr>
            <a:picLocks noChangeAspect="1"/>
          </p:cNvPicPr>
          <p:nvPr>
            <p:custDataLst>
              <p:tags r:id="rId175"/>
            </p:custDataLst>
          </p:nvPr>
        </p:nvPicPr>
        <p:blipFill>
          <a:blip r:embed="rId219"/>
          <a:stretch>
            <a:fillRect/>
          </a:stretch>
        </p:blipFill>
        <p:spPr>
          <a:xfrm>
            <a:off x="5330498" y="3424064"/>
            <a:ext cx="838200" cy="1320800"/>
          </a:xfrm>
          <a:prstGeom prst="rect">
            <a:avLst/>
          </a:prstGeom>
        </p:spPr>
      </p:pic>
      <p:pic>
        <p:nvPicPr>
          <p:cNvPr id="356" name="Picture 355" descr="Icon&#10;&#10;Description automatically generated">
            <a:extLst>
              <a:ext uri="{FF2B5EF4-FFF2-40B4-BE49-F238E27FC236}">
                <a16:creationId xmlns:a16="http://schemas.microsoft.com/office/drawing/2014/main" id="{B6EF0376-B8BB-B044-A534-EB02B65BB5BC}"/>
              </a:ext>
            </a:extLst>
          </p:cNvPr>
          <p:cNvPicPr>
            <a:picLocks noChangeAspect="1"/>
          </p:cNvPicPr>
          <p:nvPr>
            <p:custDataLst>
              <p:tags r:id="rId176"/>
            </p:custDataLst>
          </p:nvPr>
        </p:nvPicPr>
        <p:blipFill>
          <a:blip r:embed="rId220"/>
          <a:stretch>
            <a:fillRect/>
          </a:stretch>
        </p:blipFill>
        <p:spPr>
          <a:xfrm>
            <a:off x="5330498" y="3424064"/>
            <a:ext cx="838200" cy="1320800"/>
          </a:xfrm>
          <a:prstGeom prst="rect">
            <a:avLst/>
          </a:prstGeom>
        </p:spPr>
      </p:pic>
      <p:pic>
        <p:nvPicPr>
          <p:cNvPr id="357" name="Picture 356">
            <a:extLst>
              <a:ext uri="{FF2B5EF4-FFF2-40B4-BE49-F238E27FC236}">
                <a16:creationId xmlns:a16="http://schemas.microsoft.com/office/drawing/2014/main" id="{1B82AA8D-2C53-D644-A375-9B04C0B19476}"/>
              </a:ext>
            </a:extLst>
          </p:cNvPr>
          <p:cNvPicPr>
            <a:picLocks noChangeAspect="1"/>
          </p:cNvPicPr>
          <p:nvPr>
            <p:custDataLst>
              <p:tags r:id="rId177"/>
            </p:custDataLst>
          </p:nvPr>
        </p:nvPicPr>
        <p:blipFill>
          <a:blip r:embed="rId221"/>
          <a:stretch>
            <a:fillRect/>
          </a:stretch>
        </p:blipFill>
        <p:spPr>
          <a:xfrm>
            <a:off x="5330498" y="3424064"/>
            <a:ext cx="838200" cy="1320800"/>
          </a:xfrm>
          <a:prstGeom prst="rect">
            <a:avLst/>
          </a:prstGeom>
        </p:spPr>
      </p:pic>
      <p:pic>
        <p:nvPicPr>
          <p:cNvPr id="358" name="Picture 357" descr="Icon&#10;&#10;Description automatically generated">
            <a:extLst>
              <a:ext uri="{FF2B5EF4-FFF2-40B4-BE49-F238E27FC236}">
                <a16:creationId xmlns:a16="http://schemas.microsoft.com/office/drawing/2014/main" id="{E81B06A3-C887-3341-A4CE-B76B635B0421}"/>
              </a:ext>
            </a:extLst>
          </p:cNvPr>
          <p:cNvPicPr>
            <a:picLocks noChangeAspect="1"/>
          </p:cNvPicPr>
          <p:nvPr>
            <p:custDataLst>
              <p:tags r:id="rId178"/>
            </p:custDataLst>
          </p:nvPr>
        </p:nvPicPr>
        <p:blipFill>
          <a:blip r:embed="rId222"/>
          <a:stretch>
            <a:fillRect/>
          </a:stretch>
        </p:blipFill>
        <p:spPr>
          <a:xfrm>
            <a:off x="5330736" y="3424064"/>
            <a:ext cx="850900" cy="1320800"/>
          </a:xfrm>
          <a:prstGeom prst="rect">
            <a:avLst/>
          </a:prstGeom>
        </p:spPr>
      </p:pic>
      <p:pic>
        <p:nvPicPr>
          <p:cNvPr id="359" name="Picture 358" descr="Icon&#10;&#10;Description automatically generated">
            <a:extLst>
              <a:ext uri="{FF2B5EF4-FFF2-40B4-BE49-F238E27FC236}">
                <a16:creationId xmlns:a16="http://schemas.microsoft.com/office/drawing/2014/main" id="{80F404DA-04FF-BF4E-80A1-B34373F8CE4F}"/>
              </a:ext>
            </a:extLst>
          </p:cNvPr>
          <p:cNvPicPr>
            <a:picLocks noChangeAspect="1"/>
          </p:cNvPicPr>
          <p:nvPr>
            <p:custDataLst>
              <p:tags r:id="rId179"/>
            </p:custDataLst>
          </p:nvPr>
        </p:nvPicPr>
        <p:blipFill>
          <a:blip r:embed="rId213"/>
          <a:stretch>
            <a:fillRect/>
          </a:stretch>
        </p:blipFill>
        <p:spPr>
          <a:xfrm>
            <a:off x="5979286" y="3424064"/>
            <a:ext cx="838200" cy="1320800"/>
          </a:xfrm>
          <a:prstGeom prst="rect">
            <a:avLst/>
          </a:prstGeom>
        </p:spPr>
      </p:pic>
      <p:pic>
        <p:nvPicPr>
          <p:cNvPr id="360" name="Picture 359" descr="Icon&#10;&#10;Description automatically generated">
            <a:extLst>
              <a:ext uri="{FF2B5EF4-FFF2-40B4-BE49-F238E27FC236}">
                <a16:creationId xmlns:a16="http://schemas.microsoft.com/office/drawing/2014/main" id="{DA68C5CF-6805-5146-979B-282128B39D53}"/>
              </a:ext>
            </a:extLst>
          </p:cNvPr>
          <p:cNvPicPr>
            <a:picLocks noChangeAspect="1"/>
          </p:cNvPicPr>
          <p:nvPr>
            <p:custDataLst>
              <p:tags r:id="rId180"/>
            </p:custDataLst>
          </p:nvPr>
        </p:nvPicPr>
        <p:blipFill>
          <a:blip r:embed="rId214"/>
          <a:stretch>
            <a:fillRect/>
          </a:stretch>
        </p:blipFill>
        <p:spPr>
          <a:xfrm>
            <a:off x="5979286" y="3424064"/>
            <a:ext cx="838200" cy="1320800"/>
          </a:xfrm>
          <a:prstGeom prst="rect">
            <a:avLst/>
          </a:prstGeom>
        </p:spPr>
      </p:pic>
      <p:pic>
        <p:nvPicPr>
          <p:cNvPr id="361" name="Picture 360" descr="A picture containing icon&#10;&#10;Description automatically generated">
            <a:extLst>
              <a:ext uri="{FF2B5EF4-FFF2-40B4-BE49-F238E27FC236}">
                <a16:creationId xmlns:a16="http://schemas.microsoft.com/office/drawing/2014/main" id="{4C966AE3-3EC7-F347-BCEA-E53FD39531AB}"/>
              </a:ext>
            </a:extLst>
          </p:cNvPr>
          <p:cNvPicPr>
            <a:picLocks noChangeAspect="1"/>
          </p:cNvPicPr>
          <p:nvPr>
            <p:custDataLst>
              <p:tags r:id="rId181"/>
            </p:custDataLst>
          </p:nvPr>
        </p:nvPicPr>
        <p:blipFill>
          <a:blip r:embed="rId215"/>
          <a:stretch>
            <a:fillRect/>
          </a:stretch>
        </p:blipFill>
        <p:spPr>
          <a:xfrm>
            <a:off x="5979286" y="3424064"/>
            <a:ext cx="838200" cy="1320800"/>
          </a:xfrm>
          <a:prstGeom prst="rect">
            <a:avLst/>
          </a:prstGeom>
        </p:spPr>
      </p:pic>
      <p:pic>
        <p:nvPicPr>
          <p:cNvPr id="362" name="Picture 361">
            <a:extLst>
              <a:ext uri="{FF2B5EF4-FFF2-40B4-BE49-F238E27FC236}">
                <a16:creationId xmlns:a16="http://schemas.microsoft.com/office/drawing/2014/main" id="{89D585F8-EE31-354C-A54B-DA5511FC674D}"/>
              </a:ext>
            </a:extLst>
          </p:cNvPr>
          <p:cNvPicPr>
            <a:picLocks noChangeAspect="1"/>
          </p:cNvPicPr>
          <p:nvPr>
            <p:custDataLst>
              <p:tags r:id="rId182"/>
            </p:custDataLst>
          </p:nvPr>
        </p:nvPicPr>
        <p:blipFill>
          <a:blip r:embed="rId216"/>
          <a:stretch>
            <a:fillRect/>
          </a:stretch>
        </p:blipFill>
        <p:spPr>
          <a:xfrm>
            <a:off x="5979286" y="3424064"/>
            <a:ext cx="838200" cy="1320800"/>
          </a:xfrm>
          <a:prstGeom prst="rect">
            <a:avLst/>
          </a:prstGeom>
        </p:spPr>
      </p:pic>
      <p:pic>
        <p:nvPicPr>
          <p:cNvPr id="363" name="Picture 362" descr="Icon&#10;&#10;Description automatically generated">
            <a:extLst>
              <a:ext uri="{FF2B5EF4-FFF2-40B4-BE49-F238E27FC236}">
                <a16:creationId xmlns:a16="http://schemas.microsoft.com/office/drawing/2014/main" id="{C511DB41-FCDA-2240-BC30-7BB5765EDA0B}"/>
              </a:ext>
            </a:extLst>
          </p:cNvPr>
          <p:cNvPicPr>
            <a:picLocks noChangeAspect="1"/>
          </p:cNvPicPr>
          <p:nvPr>
            <p:custDataLst>
              <p:tags r:id="rId183"/>
            </p:custDataLst>
          </p:nvPr>
        </p:nvPicPr>
        <p:blipFill>
          <a:blip r:embed="rId217"/>
          <a:stretch>
            <a:fillRect/>
          </a:stretch>
        </p:blipFill>
        <p:spPr>
          <a:xfrm>
            <a:off x="5979286" y="3424064"/>
            <a:ext cx="850900" cy="1320800"/>
          </a:xfrm>
          <a:prstGeom prst="rect">
            <a:avLst/>
          </a:prstGeom>
        </p:spPr>
      </p:pic>
      <p:pic>
        <p:nvPicPr>
          <p:cNvPr id="364" name="Picture 363" descr="Icon&#10;&#10;Description automatically generated">
            <a:extLst>
              <a:ext uri="{FF2B5EF4-FFF2-40B4-BE49-F238E27FC236}">
                <a16:creationId xmlns:a16="http://schemas.microsoft.com/office/drawing/2014/main" id="{4D231D70-CD21-7B44-940D-A311799B2617}"/>
              </a:ext>
            </a:extLst>
          </p:cNvPr>
          <p:cNvPicPr>
            <a:picLocks noChangeAspect="1"/>
          </p:cNvPicPr>
          <p:nvPr>
            <p:custDataLst>
              <p:tags r:id="rId184"/>
            </p:custDataLst>
          </p:nvPr>
        </p:nvPicPr>
        <p:blipFill>
          <a:blip r:embed="rId218"/>
          <a:stretch>
            <a:fillRect/>
          </a:stretch>
        </p:blipFill>
        <p:spPr>
          <a:xfrm>
            <a:off x="5979286" y="3424064"/>
            <a:ext cx="838200" cy="1320800"/>
          </a:xfrm>
          <a:prstGeom prst="rect">
            <a:avLst/>
          </a:prstGeom>
        </p:spPr>
      </p:pic>
      <p:pic>
        <p:nvPicPr>
          <p:cNvPr id="365" name="Picture 364" descr="Icon&#10;&#10;Description automatically generated">
            <a:extLst>
              <a:ext uri="{FF2B5EF4-FFF2-40B4-BE49-F238E27FC236}">
                <a16:creationId xmlns:a16="http://schemas.microsoft.com/office/drawing/2014/main" id="{F0BB8F54-49BB-B84E-862C-CFDF14D688C3}"/>
              </a:ext>
            </a:extLst>
          </p:cNvPr>
          <p:cNvPicPr>
            <a:picLocks noChangeAspect="1"/>
          </p:cNvPicPr>
          <p:nvPr>
            <p:custDataLst>
              <p:tags r:id="rId185"/>
            </p:custDataLst>
          </p:nvPr>
        </p:nvPicPr>
        <p:blipFill>
          <a:blip r:embed="rId219"/>
          <a:stretch>
            <a:fillRect/>
          </a:stretch>
        </p:blipFill>
        <p:spPr>
          <a:xfrm>
            <a:off x="5979286" y="3424064"/>
            <a:ext cx="838200" cy="1320800"/>
          </a:xfrm>
          <a:prstGeom prst="rect">
            <a:avLst/>
          </a:prstGeom>
        </p:spPr>
      </p:pic>
      <p:pic>
        <p:nvPicPr>
          <p:cNvPr id="366" name="Picture 365" descr="Icon&#10;&#10;Description automatically generated">
            <a:extLst>
              <a:ext uri="{FF2B5EF4-FFF2-40B4-BE49-F238E27FC236}">
                <a16:creationId xmlns:a16="http://schemas.microsoft.com/office/drawing/2014/main" id="{188926F6-1784-3D4F-8874-1F7580D8E8A0}"/>
              </a:ext>
            </a:extLst>
          </p:cNvPr>
          <p:cNvPicPr>
            <a:picLocks noChangeAspect="1"/>
          </p:cNvPicPr>
          <p:nvPr>
            <p:custDataLst>
              <p:tags r:id="rId186"/>
            </p:custDataLst>
          </p:nvPr>
        </p:nvPicPr>
        <p:blipFill>
          <a:blip r:embed="rId220"/>
          <a:stretch>
            <a:fillRect/>
          </a:stretch>
        </p:blipFill>
        <p:spPr>
          <a:xfrm>
            <a:off x="5979286" y="3424064"/>
            <a:ext cx="838200" cy="1320800"/>
          </a:xfrm>
          <a:prstGeom prst="rect">
            <a:avLst/>
          </a:prstGeom>
        </p:spPr>
      </p:pic>
      <p:pic>
        <p:nvPicPr>
          <p:cNvPr id="367" name="Picture 366">
            <a:extLst>
              <a:ext uri="{FF2B5EF4-FFF2-40B4-BE49-F238E27FC236}">
                <a16:creationId xmlns:a16="http://schemas.microsoft.com/office/drawing/2014/main" id="{13BBF884-93CC-E94D-A727-DC1802037434}"/>
              </a:ext>
            </a:extLst>
          </p:cNvPr>
          <p:cNvPicPr>
            <a:picLocks noChangeAspect="1"/>
          </p:cNvPicPr>
          <p:nvPr>
            <p:custDataLst>
              <p:tags r:id="rId187"/>
            </p:custDataLst>
          </p:nvPr>
        </p:nvPicPr>
        <p:blipFill>
          <a:blip r:embed="rId221"/>
          <a:stretch>
            <a:fillRect/>
          </a:stretch>
        </p:blipFill>
        <p:spPr>
          <a:xfrm>
            <a:off x="5979286" y="3424064"/>
            <a:ext cx="838200" cy="1320800"/>
          </a:xfrm>
          <a:prstGeom prst="rect">
            <a:avLst/>
          </a:prstGeom>
        </p:spPr>
      </p:pic>
      <p:pic>
        <p:nvPicPr>
          <p:cNvPr id="368" name="Picture 367" descr="Icon&#10;&#10;Description automatically generated">
            <a:extLst>
              <a:ext uri="{FF2B5EF4-FFF2-40B4-BE49-F238E27FC236}">
                <a16:creationId xmlns:a16="http://schemas.microsoft.com/office/drawing/2014/main" id="{CD759C0E-A46B-EA4C-BD48-7F8A92320BB3}"/>
              </a:ext>
            </a:extLst>
          </p:cNvPr>
          <p:cNvPicPr>
            <a:picLocks noChangeAspect="1"/>
          </p:cNvPicPr>
          <p:nvPr>
            <p:custDataLst>
              <p:tags r:id="rId188"/>
            </p:custDataLst>
          </p:nvPr>
        </p:nvPicPr>
        <p:blipFill>
          <a:blip r:embed="rId222"/>
          <a:stretch>
            <a:fillRect/>
          </a:stretch>
        </p:blipFill>
        <p:spPr>
          <a:xfrm>
            <a:off x="5979524" y="3424064"/>
            <a:ext cx="850900" cy="1320800"/>
          </a:xfrm>
          <a:prstGeom prst="rect">
            <a:avLst/>
          </a:prstGeom>
        </p:spPr>
      </p:pic>
      <p:pic>
        <p:nvPicPr>
          <p:cNvPr id="369" name="Picture 368" descr="Icon&#10;&#10;Description automatically generated">
            <a:extLst>
              <a:ext uri="{FF2B5EF4-FFF2-40B4-BE49-F238E27FC236}">
                <a16:creationId xmlns:a16="http://schemas.microsoft.com/office/drawing/2014/main" id="{EFC6EE12-45A5-624D-B665-FC0403C991AD}"/>
              </a:ext>
            </a:extLst>
          </p:cNvPr>
          <p:cNvPicPr>
            <a:picLocks noChangeAspect="1"/>
          </p:cNvPicPr>
          <p:nvPr>
            <p:custDataLst>
              <p:tags r:id="rId189"/>
            </p:custDataLst>
          </p:nvPr>
        </p:nvPicPr>
        <p:blipFill>
          <a:blip r:embed="rId213"/>
          <a:stretch>
            <a:fillRect/>
          </a:stretch>
        </p:blipFill>
        <p:spPr>
          <a:xfrm>
            <a:off x="6628074" y="3424064"/>
            <a:ext cx="838200" cy="1320800"/>
          </a:xfrm>
          <a:prstGeom prst="rect">
            <a:avLst/>
          </a:prstGeom>
        </p:spPr>
      </p:pic>
      <p:pic>
        <p:nvPicPr>
          <p:cNvPr id="370" name="Picture 369" descr="Icon&#10;&#10;Description automatically generated">
            <a:extLst>
              <a:ext uri="{FF2B5EF4-FFF2-40B4-BE49-F238E27FC236}">
                <a16:creationId xmlns:a16="http://schemas.microsoft.com/office/drawing/2014/main" id="{F2AA52C3-21E6-D846-8E64-6A3AD5BE11E1}"/>
              </a:ext>
            </a:extLst>
          </p:cNvPr>
          <p:cNvPicPr>
            <a:picLocks noChangeAspect="1"/>
          </p:cNvPicPr>
          <p:nvPr>
            <p:custDataLst>
              <p:tags r:id="rId190"/>
            </p:custDataLst>
          </p:nvPr>
        </p:nvPicPr>
        <p:blipFill>
          <a:blip r:embed="rId214"/>
          <a:stretch>
            <a:fillRect/>
          </a:stretch>
        </p:blipFill>
        <p:spPr>
          <a:xfrm>
            <a:off x="6628074" y="3424064"/>
            <a:ext cx="838200" cy="1320800"/>
          </a:xfrm>
          <a:prstGeom prst="rect">
            <a:avLst/>
          </a:prstGeom>
        </p:spPr>
      </p:pic>
      <p:pic>
        <p:nvPicPr>
          <p:cNvPr id="371" name="Picture 370" descr="A picture containing icon&#10;&#10;Description automatically generated">
            <a:extLst>
              <a:ext uri="{FF2B5EF4-FFF2-40B4-BE49-F238E27FC236}">
                <a16:creationId xmlns:a16="http://schemas.microsoft.com/office/drawing/2014/main" id="{CA7093A1-A01D-3247-92FC-ECBCBECBAB75}"/>
              </a:ext>
            </a:extLst>
          </p:cNvPr>
          <p:cNvPicPr>
            <a:picLocks noChangeAspect="1"/>
          </p:cNvPicPr>
          <p:nvPr>
            <p:custDataLst>
              <p:tags r:id="rId191"/>
            </p:custDataLst>
          </p:nvPr>
        </p:nvPicPr>
        <p:blipFill>
          <a:blip r:embed="rId215"/>
          <a:stretch>
            <a:fillRect/>
          </a:stretch>
        </p:blipFill>
        <p:spPr>
          <a:xfrm>
            <a:off x="6628074" y="3424064"/>
            <a:ext cx="838200" cy="1320800"/>
          </a:xfrm>
          <a:prstGeom prst="rect">
            <a:avLst/>
          </a:prstGeom>
        </p:spPr>
      </p:pic>
      <p:pic>
        <p:nvPicPr>
          <p:cNvPr id="372" name="Picture 371">
            <a:extLst>
              <a:ext uri="{FF2B5EF4-FFF2-40B4-BE49-F238E27FC236}">
                <a16:creationId xmlns:a16="http://schemas.microsoft.com/office/drawing/2014/main" id="{9335571D-1E85-1E4A-838C-729CA153EEDA}"/>
              </a:ext>
            </a:extLst>
          </p:cNvPr>
          <p:cNvPicPr>
            <a:picLocks noChangeAspect="1"/>
          </p:cNvPicPr>
          <p:nvPr>
            <p:custDataLst>
              <p:tags r:id="rId192"/>
            </p:custDataLst>
          </p:nvPr>
        </p:nvPicPr>
        <p:blipFill>
          <a:blip r:embed="rId216"/>
          <a:stretch>
            <a:fillRect/>
          </a:stretch>
        </p:blipFill>
        <p:spPr>
          <a:xfrm>
            <a:off x="6628074" y="3424064"/>
            <a:ext cx="838200" cy="1320800"/>
          </a:xfrm>
          <a:prstGeom prst="rect">
            <a:avLst/>
          </a:prstGeom>
        </p:spPr>
      </p:pic>
      <p:pic>
        <p:nvPicPr>
          <p:cNvPr id="373" name="Picture 372" descr="Icon&#10;&#10;Description automatically generated">
            <a:extLst>
              <a:ext uri="{FF2B5EF4-FFF2-40B4-BE49-F238E27FC236}">
                <a16:creationId xmlns:a16="http://schemas.microsoft.com/office/drawing/2014/main" id="{A9B320ED-305F-5D40-B27E-98A84F2695F1}"/>
              </a:ext>
            </a:extLst>
          </p:cNvPr>
          <p:cNvPicPr>
            <a:picLocks noChangeAspect="1"/>
          </p:cNvPicPr>
          <p:nvPr>
            <p:custDataLst>
              <p:tags r:id="rId193"/>
            </p:custDataLst>
          </p:nvPr>
        </p:nvPicPr>
        <p:blipFill>
          <a:blip r:embed="rId217"/>
          <a:stretch>
            <a:fillRect/>
          </a:stretch>
        </p:blipFill>
        <p:spPr>
          <a:xfrm>
            <a:off x="6628074" y="3424064"/>
            <a:ext cx="850900" cy="1320800"/>
          </a:xfrm>
          <a:prstGeom prst="rect">
            <a:avLst/>
          </a:prstGeom>
        </p:spPr>
      </p:pic>
      <p:pic>
        <p:nvPicPr>
          <p:cNvPr id="374" name="Picture 373" descr="Icon&#10;&#10;Description automatically generated">
            <a:extLst>
              <a:ext uri="{FF2B5EF4-FFF2-40B4-BE49-F238E27FC236}">
                <a16:creationId xmlns:a16="http://schemas.microsoft.com/office/drawing/2014/main" id="{46BF296E-693C-574E-AC40-2E2C53829B40}"/>
              </a:ext>
            </a:extLst>
          </p:cNvPr>
          <p:cNvPicPr>
            <a:picLocks noChangeAspect="1"/>
          </p:cNvPicPr>
          <p:nvPr>
            <p:custDataLst>
              <p:tags r:id="rId194"/>
            </p:custDataLst>
          </p:nvPr>
        </p:nvPicPr>
        <p:blipFill>
          <a:blip r:embed="rId218"/>
          <a:stretch>
            <a:fillRect/>
          </a:stretch>
        </p:blipFill>
        <p:spPr>
          <a:xfrm>
            <a:off x="6628074" y="3424064"/>
            <a:ext cx="838200" cy="1320800"/>
          </a:xfrm>
          <a:prstGeom prst="rect">
            <a:avLst/>
          </a:prstGeom>
        </p:spPr>
      </p:pic>
      <p:pic>
        <p:nvPicPr>
          <p:cNvPr id="375" name="Picture 374" descr="Icon&#10;&#10;Description automatically generated">
            <a:extLst>
              <a:ext uri="{FF2B5EF4-FFF2-40B4-BE49-F238E27FC236}">
                <a16:creationId xmlns:a16="http://schemas.microsoft.com/office/drawing/2014/main" id="{FC342F3F-78E8-D04C-A238-73F4137C3263}"/>
              </a:ext>
            </a:extLst>
          </p:cNvPr>
          <p:cNvPicPr>
            <a:picLocks noChangeAspect="1"/>
          </p:cNvPicPr>
          <p:nvPr>
            <p:custDataLst>
              <p:tags r:id="rId195"/>
            </p:custDataLst>
          </p:nvPr>
        </p:nvPicPr>
        <p:blipFill>
          <a:blip r:embed="rId219"/>
          <a:stretch>
            <a:fillRect/>
          </a:stretch>
        </p:blipFill>
        <p:spPr>
          <a:xfrm>
            <a:off x="6628074" y="3424064"/>
            <a:ext cx="838200" cy="1320800"/>
          </a:xfrm>
          <a:prstGeom prst="rect">
            <a:avLst/>
          </a:prstGeom>
        </p:spPr>
      </p:pic>
      <p:pic>
        <p:nvPicPr>
          <p:cNvPr id="376" name="Picture 375" descr="Icon&#10;&#10;Description automatically generated">
            <a:extLst>
              <a:ext uri="{FF2B5EF4-FFF2-40B4-BE49-F238E27FC236}">
                <a16:creationId xmlns:a16="http://schemas.microsoft.com/office/drawing/2014/main" id="{A19F2852-6719-4C41-A504-1A257895F350}"/>
              </a:ext>
            </a:extLst>
          </p:cNvPr>
          <p:cNvPicPr>
            <a:picLocks noChangeAspect="1"/>
          </p:cNvPicPr>
          <p:nvPr>
            <p:custDataLst>
              <p:tags r:id="rId196"/>
            </p:custDataLst>
          </p:nvPr>
        </p:nvPicPr>
        <p:blipFill>
          <a:blip r:embed="rId220"/>
          <a:stretch>
            <a:fillRect/>
          </a:stretch>
        </p:blipFill>
        <p:spPr>
          <a:xfrm>
            <a:off x="6628074" y="3424064"/>
            <a:ext cx="838200" cy="1320800"/>
          </a:xfrm>
          <a:prstGeom prst="rect">
            <a:avLst/>
          </a:prstGeom>
        </p:spPr>
      </p:pic>
      <p:pic>
        <p:nvPicPr>
          <p:cNvPr id="377" name="Picture 376">
            <a:extLst>
              <a:ext uri="{FF2B5EF4-FFF2-40B4-BE49-F238E27FC236}">
                <a16:creationId xmlns:a16="http://schemas.microsoft.com/office/drawing/2014/main" id="{43DAFED4-3BBF-8447-9A54-977BAB063380}"/>
              </a:ext>
            </a:extLst>
          </p:cNvPr>
          <p:cNvPicPr>
            <a:picLocks noChangeAspect="1"/>
          </p:cNvPicPr>
          <p:nvPr>
            <p:custDataLst>
              <p:tags r:id="rId197"/>
            </p:custDataLst>
          </p:nvPr>
        </p:nvPicPr>
        <p:blipFill>
          <a:blip r:embed="rId221"/>
          <a:stretch>
            <a:fillRect/>
          </a:stretch>
        </p:blipFill>
        <p:spPr>
          <a:xfrm>
            <a:off x="6628074" y="3424064"/>
            <a:ext cx="838200" cy="1320800"/>
          </a:xfrm>
          <a:prstGeom prst="rect">
            <a:avLst/>
          </a:prstGeom>
        </p:spPr>
      </p:pic>
      <p:pic>
        <p:nvPicPr>
          <p:cNvPr id="378" name="Picture 377" descr="Icon&#10;&#10;Description automatically generated">
            <a:extLst>
              <a:ext uri="{FF2B5EF4-FFF2-40B4-BE49-F238E27FC236}">
                <a16:creationId xmlns:a16="http://schemas.microsoft.com/office/drawing/2014/main" id="{7E98A41A-07C9-1D4E-A953-057E282AAD74}"/>
              </a:ext>
            </a:extLst>
          </p:cNvPr>
          <p:cNvPicPr>
            <a:picLocks noChangeAspect="1"/>
          </p:cNvPicPr>
          <p:nvPr>
            <p:custDataLst>
              <p:tags r:id="rId198"/>
            </p:custDataLst>
          </p:nvPr>
        </p:nvPicPr>
        <p:blipFill>
          <a:blip r:embed="rId222"/>
          <a:stretch>
            <a:fillRect/>
          </a:stretch>
        </p:blipFill>
        <p:spPr>
          <a:xfrm>
            <a:off x="6628312" y="3424064"/>
            <a:ext cx="850900" cy="1320800"/>
          </a:xfrm>
          <a:prstGeom prst="rect">
            <a:avLst/>
          </a:prstGeom>
        </p:spPr>
      </p:pic>
      <p:pic>
        <p:nvPicPr>
          <p:cNvPr id="379" name="Picture 378" descr="Icon&#10;&#10;Description automatically generated">
            <a:extLst>
              <a:ext uri="{FF2B5EF4-FFF2-40B4-BE49-F238E27FC236}">
                <a16:creationId xmlns:a16="http://schemas.microsoft.com/office/drawing/2014/main" id="{6BBE9122-649F-6D49-8770-87F53489CF01}"/>
              </a:ext>
            </a:extLst>
          </p:cNvPr>
          <p:cNvPicPr>
            <a:picLocks noChangeAspect="1"/>
          </p:cNvPicPr>
          <p:nvPr>
            <p:custDataLst>
              <p:tags r:id="rId199"/>
            </p:custDataLst>
          </p:nvPr>
        </p:nvPicPr>
        <p:blipFill>
          <a:blip r:embed="rId213"/>
          <a:stretch>
            <a:fillRect/>
          </a:stretch>
        </p:blipFill>
        <p:spPr>
          <a:xfrm>
            <a:off x="7276862" y="3424064"/>
            <a:ext cx="838200" cy="1320800"/>
          </a:xfrm>
          <a:prstGeom prst="rect">
            <a:avLst/>
          </a:prstGeom>
        </p:spPr>
      </p:pic>
      <p:pic>
        <p:nvPicPr>
          <p:cNvPr id="380" name="Picture 379" descr="Icon&#10;&#10;Description automatically generated">
            <a:extLst>
              <a:ext uri="{FF2B5EF4-FFF2-40B4-BE49-F238E27FC236}">
                <a16:creationId xmlns:a16="http://schemas.microsoft.com/office/drawing/2014/main" id="{E4231F9E-4906-E043-BE82-0B1F571B4EBE}"/>
              </a:ext>
            </a:extLst>
          </p:cNvPr>
          <p:cNvPicPr>
            <a:picLocks noChangeAspect="1"/>
          </p:cNvPicPr>
          <p:nvPr>
            <p:custDataLst>
              <p:tags r:id="rId200"/>
            </p:custDataLst>
          </p:nvPr>
        </p:nvPicPr>
        <p:blipFill>
          <a:blip r:embed="rId214"/>
          <a:stretch>
            <a:fillRect/>
          </a:stretch>
        </p:blipFill>
        <p:spPr>
          <a:xfrm>
            <a:off x="7276862" y="3424064"/>
            <a:ext cx="838200" cy="1320800"/>
          </a:xfrm>
          <a:prstGeom prst="rect">
            <a:avLst/>
          </a:prstGeom>
        </p:spPr>
      </p:pic>
      <p:pic>
        <p:nvPicPr>
          <p:cNvPr id="381" name="Picture 380" descr="A picture containing icon&#10;&#10;Description automatically generated">
            <a:extLst>
              <a:ext uri="{FF2B5EF4-FFF2-40B4-BE49-F238E27FC236}">
                <a16:creationId xmlns:a16="http://schemas.microsoft.com/office/drawing/2014/main" id="{884222D0-0496-6547-BFAA-E14CC65984E1}"/>
              </a:ext>
            </a:extLst>
          </p:cNvPr>
          <p:cNvPicPr>
            <a:picLocks noChangeAspect="1"/>
          </p:cNvPicPr>
          <p:nvPr>
            <p:custDataLst>
              <p:tags r:id="rId201"/>
            </p:custDataLst>
          </p:nvPr>
        </p:nvPicPr>
        <p:blipFill>
          <a:blip r:embed="rId215"/>
          <a:stretch>
            <a:fillRect/>
          </a:stretch>
        </p:blipFill>
        <p:spPr>
          <a:xfrm>
            <a:off x="7276862" y="3424064"/>
            <a:ext cx="838200" cy="1320800"/>
          </a:xfrm>
          <a:prstGeom prst="rect">
            <a:avLst/>
          </a:prstGeom>
        </p:spPr>
      </p:pic>
      <p:pic>
        <p:nvPicPr>
          <p:cNvPr id="382" name="Picture 381">
            <a:extLst>
              <a:ext uri="{FF2B5EF4-FFF2-40B4-BE49-F238E27FC236}">
                <a16:creationId xmlns:a16="http://schemas.microsoft.com/office/drawing/2014/main" id="{9AAA3734-4D0A-C54A-9764-79EEA960BF6C}"/>
              </a:ext>
            </a:extLst>
          </p:cNvPr>
          <p:cNvPicPr>
            <a:picLocks noChangeAspect="1"/>
          </p:cNvPicPr>
          <p:nvPr>
            <p:custDataLst>
              <p:tags r:id="rId202"/>
            </p:custDataLst>
          </p:nvPr>
        </p:nvPicPr>
        <p:blipFill>
          <a:blip r:embed="rId216"/>
          <a:stretch>
            <a:fillRect/>
          </a:stretch>
        </p:blipFill>
        <p:spPr>
          <a:xfrm>
            <a:off x="7276862" y="3424064"/>
            <a:ext cx="838200" cy="1320800"/>
          </a:xfrm>
          <a:prstGeom prst="rect">
            <a:avLst/>
          </a:prstGeom>
        </p:spPr>
      </p:pic>
      <p:pic>
        <p:nvPicPr>
          <p:cNvPr id="383" name="Picture 382" descr="Icon&#10;&#10;Description automatically generated">
            <a:extLst>
              <a:ext uri="{FF2B5EF4-FFF2-40B4-BE49-F238E27FC236}">
                <a16:creationId xmlns:a16="http://schemas.microsoft.com/office/drawing/2014/main" id="{3F7ED992-033D-7F4D-A901-7A8DECDE94C2}"/>
              </a:ext>
            </a:extLst>
          </p:cNvPr>
          <p:cNvPicPr>
            <a:picLocks noChangeAspect="1"/>
          </p:cNvPicPr>
          <p:nvPr>
            <p:custDataLst>
              <p:tags r:id="rId203"/>
            </p:custDataLst>
          </p:nvPr>
        </p:nvPicPr>
        <p:blipFill>
          <a:blip r:embed="rId217"/>
          <a:stretch>
            <a:fillRect/>
          </a:stretch>
        </p:blipFill>
        <p:spPr>
          <a:xfrm>
            <a:off x="7276862" y="3424064"/>
            <a:ext cx="850900" cy="1320800"/>
          </a:xfrm>
          <a:prstGeom prst="rect">
            <a:avLst/>
          </a:prstGeom>
        </p:spPr>
      </p:pic>
      <p:pic>
        <p:nvPicPr>
          <p:cNvPr id="384" name="Picture 383" descr="Icon&#10;&#10;Description automatically generated">
            <a:extLst>
              <a:ext uri="{FF2B5EF4-FFF2-40B4-BE49-F238E27FC236}">
                <a16:creationId xmlns:a16="http://schemas.microsoft.com/office/drawing/2014/main" id="{44B33021-C5E9-2D4F-B69D-ADFE4288A2B7}"/>
              </a:ext>
            </a:extLst>
          </p:cNvPr>
          <p:cNvPicPr>
            <a:picLocks noChangeAspect="1"/>
          </p:cNvPicPr>
          <p:nvPr>
            <p:custDataLst>
              <p:tags r:id="rId204"/>
            </p:custDataLst>
          </p:nvPr>
        </p:nvPicPr>
        <p:blipFill>
          <a:blip r:embed="rId218"/>
          <a:stretch>
            <a:fillRect/>
          </a:stretch>
        </p:blipFill>
        <p:spPr>
          <a:xfrm>
            <a:off x="7276862" y="3424064"/>
            <a:ext cx="838200" cy="1320800"/>
          </a:xfrm>
          <a:prstGeom prst="rect">
            <a:avLst/>
          </a:prstGeom>
        </p:spPr>
      </p:pic>
      <p:pic>
        <p:nvPicPr>
          <p:cNvPr id="385" name="Picture 384" descr="Icon&#10;&#10;Description automatically generated">
            <a:extLst>
              <a:ext uri="{FF2B5EF4-FFF2-40B4-BE49-F238E27FC236}">
                <a16:creationId xmlns:a16="http://schemas.microsoft.com/office/drawing/2014/main" id="{4ECBE828-9D92-9E44-BB40-8E4E10534405}"/>
              </a:ext>
            </a:extLst>
          </p:cNvPr>
          <p:cNvPicPr>
            <a:picLocks noChangeAspect="1"/>
          </p:cNvPicPr>
          <p:nvPr>
            <p:custDataLst>
              <p:tags r:id="rId205"/>
            </p:custDataLst>
          </p:nvPr>
        </p:nvPicPr>
        <p:blipFill>
          <a:blip r:embed="rId219"/>
          <a:stretch>
            <a:fillRect/>
          </a:stretch>
        </p:blipFill>
        <p:spPr>
          <a:xfrm>
            <a:off x="7276862" y="3424064"/>
            <a:ext cx="838200" cy="1320800"/>
          </a:xfrm>
          <a:prstGeom prst="rect">
            <a:avLst/>
          </a:prstGeom>
        </p:spPr>
      </p:pic>
      <p:pic>
        <p:nvPicPr>
          <p:cNvPr id="386" name="Picture 385" descr="Icon&#10;&#10;Description automatically generated">
            <a:extLst>
              <a:ext uri="{FF2B5EF4-FFF2-40B4-BE49-F238E27FC236}">
                <a16:creationId xmlns:a16="http://schemas.microsoft.com/office/drawing/2014/main" id="{8D70C6A1-FC6F-0341-950B-11C14AA53954}"/>
              </a:ext>
            </a:extLst>
          </p:cNvPr>
          <p:cNvPicPr>
            <a:picLocks noChangeAspect="1"/>
          </p:cNvPicPr>
          <p:nvPr>
            <p:custDataLst>
              <p:tags r:id="rId206"/>
            </p:custDataLst>
          </p:nvPr>
        </p:nvPicPr>
        <p:blipFill>
          <a:blip r:embed="rId220"/>
          <a:stretch>
            <a:fillRect/>
          </a:stretch>
        </p:blipFill>
        <p:spPr>
          <a:xfrm>
            <a:off x="7276862" y="3424064"/>
            <a:ext cx="838200" cy="1320800"/>
          </a:xfrm>
          <a:prstGeom prst="rect">
            <a:avLst/>
          </a:prstGeom>
        </p:spPr>
      </p:pic>
      <p:pic>
        <p:nvPicPr>
          <p:cNvPr id="387" name="Picture 386">
            <a:extLst>
              <a:ext uri="{FF2B5EF4-FFF2-40B4-BE49-F238E27FC236}">
                <a16:creationId xmlns:a16="http://schemas.microsoft.com/office/drawing/2014/main" id="{71AF9734-9FA8-5947-B77D-AE788C3C4555}"/>
              </a:ext>
            </a:extLst>
          </p:cNvPr>
          <p:cNvPicPr>
            <a:picLocks noChangeAspect="1"/>
          </p:cNvPicPr>
          <p:nvPr>
            <p:custDataLst>
              <p:tags r:id="rId207"/>
            </p:custDataLst>
          </p:nvPr>
        </p:nvPicPr>
        <p:blipFill>
          <a:blip r:embed="rId221"/>
          <a:stretch>
            <a:fillRect/>
          </a:stretch>
        </p:blipFill>
        <p:spPr>
          <a:xfrm>
            <a:off x="7276862" y="3424064"/>
            <a:ext cx="838200" cy="1320800"/>
          </a:xfrm>
          <a:prstGeom prst="rect">
            <a:avLst/>
          </a:prstGeom>
        </p:spPr>
      </p:pic>
      <p:pic>
        <p:nvPicPr>
          <p:cNvPr id="388" name="Picture 387" descr="Icon&#10;&#10;Description automatically generated">
            <a:extLst>
              <a:ext uri="{FF2B5EF4-FFF2-40B4-BE49-F238E27FC236}">
                <a16:creationId xmlns:a16="http://schemas.microsoft.com/office/drawing/2014/main" id="{3EDB6691-0FC2-4B4B-ABA8-29893E04D7B1}"/>
              </a:ext>
            </a:extLst>
          </p:cNvPr>
          <p:cNvPicPr>
            <a:picLocks noChangeAspect="1"/>
          </p:cNvPicPr>
          <p:nvPr>
            <p:custDataLst>
              <p:tags r:id="rId208"/>
            </p:custDataLst>
          </p:nvPr>
        </p:nvPicPr>
        <p:blipFill>
          <a:blip r:embed="rId222"/>
          <a:stretch>
            <a:fillRect/>
          </a:stretch>
        </p:blipFill>
        <p:spPr>
          <a:xfrm>
            <a:off x="7277100" y="3424064"/>
            <a:ext cx="850900" cy="1320800"/>
          </a:xfrm>
          <a:prstGeom prst="rect">
            <a:avLst/>
          </a:prstGeom>
        </p:spPr>
      </p:pic>
    </p:spTree>
    <p:extLst>
      <p:ext uri="{BB962C8B-B14F-4D97-AF65-F5344CB8AC3E}">
        <p14:creationId xmlns:p14="http://schemas.microsoft.com/office/powerpoint/2010/main" val="36084115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97"/>
                  </p:tgtEl>
                </p:cond>
              </p:nextCondLst>
            </p:seq>
            <p:seq concurrent="1" nextAc="seek">
              <p:cTn id="9" restart="whenNotActive" fill="hold" evtFilter="cancelBubble" nodeType="interactiveSeq">
                <p:stCondLst>
                  <p:cond evt="onClick" delay="0">
                    <p:tgtEl>
                      <p:spTgt spid="196"/>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withEffect">
                                  <p:stCondLst>
                                    <p:cond delay="0"/>
                                  </p:stCondLst>
                                  <p:childTnLst>
                                    <p:set>
                                      <p:cBhvr>
                                        <p:cTn id="13" dur="1" fill="hold">
                                          <p:stCondLst>
                                            <p:cond delay="0"/>
                                          </p:stCondLst>
                                        </p:cTn>
                                        <p:tgtEl>
                                          <p:spTgt spid="195"/>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16" restart="whenNotActive" fill="hold" evtFilter="cancelBubble" nodeType="interactiveSeq">
                <p:stCondLst>
                  <p:cond evt="onClick" delay="0">
                    <p:tgtEl>
                      <p:spTgt spid="19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withEffect">
                                  <p:stCondLst>
                                    <p:cond delay="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95"/>
                                        </p:tgtEl>
                                        <p:attrNameLst>
                                          <p:attrName>style.visibility</p:attrName>
                                        </p:attrNameLst>
                                      </p:cBhvr>
                                      <p:to>
                                        <p:strVal val="hidden"/>
                                      </p:to>
                                    </p:set>
                                  </p:childTnLst>
                                </p:cTn>
                              </p:par>
                            </p:childTnLst>
                          </p:cTn>
                        </p:par>
                      </p:childTnLst>
                    </p:cTn>
                  </p:par>
                </p:childTnLst>
              </p:cTn>
              <p:nextCondLst>
                <p:cond evt="onClick" delay="0">
                  <p:tgtEl>
                    <p:spTgt spid="195"/>
                  </p:tgtEl>
                </p:cond>
              </p:nextCondLst>
            </p:seq>
            <p:seq concurrent="1" nextAc="seek">
              <p:cTn id="23" restart="whenNotActive" fill="hold" evtFilter="cancelBubble" nodeType="interactiveSeq">
                <p:stCondLst>
                  <p:cond evt="onClick" delay="0">
                    <p:tgtEl>
                      <p:spTgt spid="194"/>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nodeType="withEffect">
                                  <p:stCondLst>
                                    <p:cond delay="0"/>
                                  </p:stCondLst>
                                  <p:childTnLst>
                                    <p:set>
                                      <p:cBhvr>
                                        <p:cTn id="27" dur="1" fill="hold">
                                          <p:stCondLst>
                                            <p:cond delay="0"/>
                                          </p:stCondLst>
                                        </p:cTn>
                                        <p:tgtEl>
                                          <p:spTgt spid="193"/>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94"/>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30" restart="whenNotActive" fill="hold" evtFilter="cancelBubble" nodeType="interactiveSeq">
                <p:stCondLst>
                  <p:cond evt="onClick" delay="0">
                    <p:tgtEl>
                      <p:spTgt spid="193"/>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withEffect">
                                  <p:stCondLst>
                                    <p:cond delay="0"/>
                                  </p:stCondLst>
                                  <p:childTnLst>
                                    <p:set>
                                      <p:cBhvr>
                                        <p:cTn id="34" dur="1" fill="hold">
                                          <p:stCondLst>
                                            <p:cond delay="0"/>
                                          </p:stCondLst>
                                        </p:cTn>
                                        <p:tgtEl>
                                          <p:spTgt spid="19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37" restart="whenNotActive" fill="hold" evtFilter="cancelBubble" nodeType="interactiveSeq">
                <p:stCondLst>
                  <p:cond evt="onClick" delay="0">
                    <p:tgtEl>
                      <p:spTgt spid="19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191"/>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192"/>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44" restart="whenNotActive" fill="hold" evtFilter="cancelBubble" nodeType="interactiveSeq">
                <p:stCondLst>
                  <p:cond evt="onClick" delay="0">
                    <p:tgtEl>
                      <p:spTgt spid="191"/>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withEffect">
                                  <p:stCondLst>
                                    <p:cond delay="0"/>
                                  </p:stCondLst>
                                  <p:childTnLst>
                                    <p:set>
                                      <p:cBhvr>
                                        <p:cTn id="48" dur="1" fill="hold">
                                          <p:stCondLst>
                                            <p:cond delay="0"/>
                                          </p:stCondLst>
                                        </p:cTn>
                                        <p:tgtEl>
                                          <p:spTgt spid="190"/>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91"/>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seq concurrent="1" nextAc="seek">
              <p:cTn id="51" restart="whenNotActive" fill="hold" evtFilter="cancelBubble" nodeType="interactiveSeq">
                <p:stCondLst>
                  <p:cond evt="onClick" delay="0">
                    <p:tgtEl>
                      <p:spTgt spid="190"/>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withEffect">
                                  <p:stCondLst>
                                    <p:cond delay="0"/>
                                  </p:stCondLst>
                                  <p:childTnLst>
                                    <p:set>
                                      <p:cBhvr>
                                        <p:cTn id="55" dur="1" fill="hold">
                                          <p:stCondLst>
                                            <p:cond delay="0"/>
                                          </p:stCondLst>
                                        </p:cTn>
                                        <p:tgtEl>
                                          <p:spTgt spid="189"/>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190"/>
                  </p:tgtEl>
                </p:cond>
              </p:nextCondLst>
            </p:seq>
            <p:seq concurrent="1" nextAc="seek">
              <p:cTn id="58" restart="whenNotActive" fill="hold" evtFilter="cancelBubble" nodeType="interactiveSeq">
                <p:stCondLst>
                  <p:cond evt="onClick" delay="0">
                    <p:tgtEl>
                      <p:spTgt spid="189"/>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withEffect">
                                  <p:stCondLst>
                                    <p:cond delay="0"/>
                                  </p:stCondLst>
                                  <p:childTnLst>
                                    <p:set>
                                      <p:cBhvr>
                                        <p:cTn id="62" dur="1" fill="hold">
                                          <p:stCondLst>
                                            <p:cond delay="0"/>
                                          </p:stCondLst>
                                        </p:cTn>
                                        <p:tgtEl>
                                          <p:spTgt spid="188"/>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65" restart="whenNotActive" fill="hold" evtFilter="cancelBubble" nodeType="interactiveSeq">
                <p:stCondLst>
                  <p:cond evt="onClick" delay="0">
                    <p:tgtEl>
                      <p:spTgt spid="188"/>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withEffect">
                                  <p:stCondLst>
                                    <p:cond delay="0"/>
                                  </p:stCondLst>
                                  <p:childTnLst>
                                    <p:set>
                                      <p:cBhvr>
                                        <p:cTn id="69" dur="1" fill="hold">
                                          <p:stCondLst>
                                            <p:cond delay="0"/>
                                          </p:stCondLst>
                                        </p:cTn>
                                        <p:tgtEl>
                                          <p:spTgt spid="197"/>
                                        </p:tgtEl>
                                        <p:attrNameLst>
                                          <p:attrName>style.visibility</p:attrName>
                                        </p:attrNameLst>
                                      </p:cBhvr>
                                      <p:to>
                                        <p:strVal val="visible"/>
                                      </p:to>
                                    </p:set>
                                  </p:childTnLst>
                                </p:cTn>
                              </p:par>
                              <p:par>
                                <p:cTn id="70" presetID="1" presetClass="exit" presetSubtype="0" fill="hold" nodeType="withEffect">
                                  <p:stCondLst>
                                    <p:cond delay="0"/>
                                  </p:stCondLst>
                                  <p:childTnLst>
                                    <p:set>
                                      <p:cBhvr>
                                        <p:cTn id="71" dur="1" fill="hold">
                                          <p:stCondLst>
                                            <p:cond delay="0"/>
                                          </p:stCondLst>
                                        </p:cTn>
                                        <p:tgtEl>
                                          <p:spTgt spid="188"/>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72" restart="whenNotActive" fill="hold" evtFilter="cancelBubble" nodeType="interactiveSeq">
                <p:stCondLst>
                  <p:cond evt="onClick" delay="0">
                    <p:tgtEl>
                      <p:spTgt spid="207"/>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withEffect">
                                  <p:stCondLst>
                                    <p:cond delay="0"/>
                                  </p:stCondLst>
                                  <p:childTnLst>
                                    <p:set>
                                      <p:cBhvr>
                                        <p:cTn id="76" dur="1" fill="hold">
                                          <p:stCondLst>
                                            <p:cond delay="0"/>
                                          </p:stCondLst>
                                        </p:cTn>
                                        <p:tgtEl>
                                          <p:spTgt spid="206"/>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07"/>
                  </p:tgtEl>
                </p:cond>
              </p:nextCondLst>
            </p:seq>
            <p:seq concurrent="1" nextAc="seek">
              <p:cTn id="79" restart="whenNotActive" fill="hold" evtFilter="cancelBubble" nodeType="interactiveSeq">
                <p:stCondLst>
                  <p:cond evt="onClick" delay="0">
                    <p:tgtEl>
                      <p:spTgt spid="20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withEffect">
                                  <p:stCondLst>
                                    <p:cond delay="0"/>
                                  </p:stCondLst>
                                  <p:childTnLst>
                                    <p:set>
                                      <p:cBhvr>
                                        <p:cTn id="83" dur="1" fill="hold">
                                          <p:stCondLst>
                                            <p:cond delay="0"/>
                                          </p:stCondLst>
                                        </p:cTn>
                                        <p:tgtEl>
                                          <p:spTgt spid="205"/>
                                        </p:tgtEl>
                                        <p:attrNameLst>
                                          <p:attrName>style.visibility</p:attrName>
                                        </p:attrNameLst>
                                      </p:cBhvr>
                                      <p:to>
                                        <p:strVal val="visible"/>
                                      </p:to>
                                    </p:set>
                                  </p:childTnLst>
                                </p:cTn>
                              </p:par>
                              <p:par>
                                <p:cTn id="84" presetID="1" presetClass="exit" presetSubtype="0" fill="hold" nodeType="withEffect">
                                  <p:stCondLst>
                                    <p:cond delay="0"/>
                                  </p:stCondLst>
                                  <p:childTnLst>
                                    <p:set>
                                      <p:cBhvr>
                                        <p:cTn id="85" dur="1" fill="hold">
                                          <p:stCondLst>
                                            <p:cond delay="0"/>
                                          </p:stCondLst>
                                        </p:cTn>
                                        <p:tgtEl>
                                          <p:spTgt spid="206"/>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seq concurrent="1" nextAc="seek">
              <p:cTn id="86" restart="whenNotActive" fill="hold" evtFilter="cancelBubble" nodeType="interactiveSeq">
                <p:stCondLst>
                  <p:cond evt="onClick" delay="0">
                    <p:tgtEl>
                      <p:spTgt spid="205"/>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withEffect">
                                  <p:stCondLst>
                                    <p:cond delay="0"/>
                                  </p:stCondLst>
                                  <p:childTnLst>
                                    <p:set>
                                      <p:cBhvr>
                                        <p:cTn id="90" dur="1" fill="hold">
                                          <p:stCondLst>
                                            <p:cond delay="0"/>
                                          </p:stCondLst>
                                        </p:cTn>
                                        <p:tgtEl>
                                          <p:spTgt spid="204"/>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205"/>
                                        </p:tgtEl>
                                        <p:attrNameLst>
                                          <p:attrName>style.visibility</p:attrName>
                                        </p:attrNameLst>
                                      </p:cBhvr>
                                      <p:to>
                                        <p:strVal val="hidden"/>
                                      </p:to>
                                    </p:set>
                                  </p:childTnLst>
                                </p:cTn>
                              </p:par>
                            </p:childTnLst>
                          </p:cTn>
                        </p:par>
                      </p:childTnLst>
                    </p:cTn>
                  </p:par>
                </p:childTnLst>
              </p:cTn>
              <p:nextCondLst>
                <p:cond evt="onClick" delay="0">
                  <p:tgtEl>
                    <p:spTgt spid="205"/>
                  </p:tgtEl>
                </p:cond>
              </p:nextCondLst>
            </p:seq>
            <p:seq concurrent="1" nextAc="seek">
              <p:cTn id="93" restart="whenNotActive" fill="hold" evtFilter="cancelBubble" nodeType="interactiveSeq">
                <p:stCondLst>
                  <p:cond evt="onClick" delay="0">
                    <p:tgtEl>
                      <p:spTgt spid="204"/>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nodeType="withEffect">
                                  <p:stCondLst>
                                    <p:cond delay="0"/>
                                  </p:stCondLst>
                                  <p:childTnLst>
                                    <p:set>
                                      <p:cBhvr>
                                        <p:cTn id="97" dur="1" fill="hold">
                                          <p:stCondLst>
                                            <p:cond delay="0"/>
                                          </p:stCondLst>
                                        </p:cTn>
                                        <p:tgtEl>
                                          <p:spTgt spid="203"/>
                                        </p:tgtEl>
                                        <p:attrNameLst>
                                          <p:attrName>style.visibility</p:attrName>
                                        </p:attrNameLst>
                                      </p:cBhvr>
                                      <p:to>
                                        <p:strVal val="visible"/>
                                      </p:to>
                                    </p:set>
                                  </p:childTnLst>
                                </p:cTn>
                              </p:par>
                              <p:par>
                                <p:cTn id="98" presetID="1" presetClass="exit" presetSubtype="0" fill="hold" nodeType="withEffect">
                                  <p:stCondLst>
                                    <p:cond delay="0"/>
                                  </p:stCondLst>
                                  <p:childTnLst>
                                    <p:set>
                                      <p:cBhvr>
                                        <p:cTn id="99" dur="1" fill="hold">
                                          <p:stCondLst>
                                            <p:cond delay="0"/>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4"/>
                  </p:tgtEl>
                </p:cond>
              </p:nextCondLst>
            </p:seq>
            <p:seq concurrent="1" nextAc="seek">
              <p:cTn id="100" restart="whenNotActive" fill="hold" evtFilter="cancelBubble" nodeType="interactiveSeq">
                <p:stCondLst>
                  <p:cond evt="onClick" delay="0">
                    <p:tgtEl>
                      <p:spTgt spid="203"/>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nodeType="withEffect">
                                  <p:stCondLst>
                                    <p:cond delay="0"/>
                                  </p:stCondLst>
                                  <p:childTnLst>
                                    <p:set>
                                      <p:cBhvr>
                                        <p:cTn id="104" dur="1" fill="hold">
                                          <p:stCondLst>
                                            <p:cond delay="0"/>
                                          </p:stCondLst>
                                        </p:cTn>
                                        <p:tgtEl>
                                          <p:spTgt spid="202"/>
                                        </p:tgtEl>
                                        <p:attrNameLst>
                                          <p:attrName>style.visibility</p:attrName>
                                        </p:attrNameLst>
                                      </p:cBhvr>
                                      <p:to>
                                        <p:strVal val="visible"/>
                                      </p:to>
                                    </p:set>
                                  </p:childTnLst>
                                </p:cTn>
                              </p:par>
                              <p:par>
                                <p:cTn id="105" presetID="1" presetClass="exit" presetSubtype="0" fill="hold" nodeType="withEffect">
                                  <p:stCondLst>
                                    <p:cond delay="0"/>
                                  </p:stCondLst>
                                  <p:childTnLst>
                                    <p:set>
                                      <p:cBhvr>
                                        <p:cTn id="106" dur="1" fill="hold">
                                          <p:stCondLst>
                                            <p:cond delay="0"/>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107" restart="whenNotActive" fill="hold" evtFilter="cancelBubble" nodeType="interactiveSeq">
                <p:stCondLst>
                  <p:cond evt="onClick" delay="0">
                    <p:tgtEl>
                      <p:spTgt spid="202"/>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nodeType="withEffect">
                                  <p:stCondLst>
                                    <p:cond delay="0"/>
                                  </p:stCondLst>
                                  <p:childTnLst>
                                    <p:set>
                                      <p:cBhvr>
                                        <p:cTn id="111" dur="1" fill="hold">
                                          <p:stCondLst>
                                            <p:cond delay="0"/>
                                          </p:stCondLst>
                                        </p:cTn>
                                        <p:tgtEl>
                                          <p:spTgt spid="201"/>
                                        </p:tgtEl>
                                        <p:attrNameLst>
                                          <p:attrName>style.visibility</p:attrName>
                                        </p:attrNameLst>
                                      </p:cBhvr>
                                      <p:to>
                                        <p:strVal val="visible"/>
                                      </p:to>
                                    </p:set>
                                  </p:childTnLst>
                                </p:cTn>
                              </p:par>
                              <p:par>
                                <p:cTn id="112" presetID="1" presetClass="exit" presetSubtype="0" fill="hold" nodeType="withEffect">
                                  <p:stCondLst>
                                    <p:cond delay="0"/>
                                  </p:stCondLst>
                                  <p:childTnLst>
                                    <p:set>
                                      <p:cBhvr>
                                        <p:cTn id="113" dur="1" fill="hold">
                                          <p:stCondLst>
                                            <p:cond delay="0"/>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202"/>
                  </p:tgtEl>
                </p:cond>
              </p:nextCondLst>
            </p:seq>
            <p:seq concurrent="1" nextAc="seek">
              <p:cTn id="114" restart="whenNotActive" fill="hold" evtFilter="cancelBubble" nodeType="interactiveSeq">
                <p:stCondLst>
                  <p:cond evt="onClick" delay="0">
                    <p:tgtEl>
                      <p:spTgt spid="201"/>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nodeType="withEffect">
                                  <p:stCondLst>
                                    <p:cond delay="0"/>
                                  </p:stCondLst>
                                  <p:childTnLst>
                                    <p:set>
                                      <p:cBhvr>
                                        <p:cTn id="118" dur="1" fill="hold">
                                          <p:stCondLst>
                                            <p:cond delay="0"/>
                                          </p:stCondLst>
                                        </p:cTn>
                                        <p:tgtEl>
                                          <p:spTgt spid="200"/>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121" restart="whenNotActive" fill="hold" evtFilter="cancelBubble" nodeType="interactiveSeq">
                <p:stCondLst>
                  <p:cond evt="onClick" delay="0">
                    <p:tgtEl>
                      <p:spTgt spid="200"/>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nodeType="withEffect">
                                  <p:stCondLst>
                                    <p:cond delay="0"/>
                                  </p:stCondLst>
                                  <p:childTnLst>
                                    <p:set>
                                      <p:cBhvr>
                                        <p:cTn id="125" dur="1" fill="hold">
                                          <p:stCondLst>
                                            <p:cond delay="0"/>
                                          </p:stCondLst>
                                        </p:cTn>
                                        <p:tgtEl>
                                          <p:spTgt spid="199"/>
                                        </p:tgtEl>
                                        <p:attrNameLst>
                                          <p:attrName>style.visibility</p:attrName>
                                        </p:attrNameLst>
                                      </p:cBhvr>
                                      <p:to>
                                        <p:strVal val="visible"/>
                                      </p:to>
                                    </p:set>
                                  </p:childTnLst>
                                </p:cTn>
                              </p:par>
                              <p:par>
                                <p:cTn id="126" presetID="1" presetClass="exit" presetSubtype="0" fill="hold" nodeType="withEffect">
                                  <p:stCondLst>
                                    <p:cond delay="0"/>
                                  </p:stCondLst>
                                  <p:childTnLst>
                                    <p:set>
                                      <p:cBhvr>
                                        <p:cTn id="127" dur="1" fill="hold">
                                          <p:stCondLst>
                                            <p:cond delay="0"/>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00"/>
                  </p:tgtEl>
                </p:cond>
              </p:nextCondLst>
            </p:seq>
            <p:seq concurrent="1" nextAc="seek">
              <p:cTn id="128" restart="whenNotActive" fill="hold" evtFilter="cancelBubble" nodeType="interactiveSeq">
                <p:stCondLst>
                  <p:cond evt="onClick" delay="0">
                    <p:tgtEl>
                      <p:spTgt spid="199"/>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nodeType="withEffect">
                                  <p:stCondLst>
                                    <p:cond delay="0"/>
                                  </p:stCondLst>
                                  <p:childTnLst>
                                    <p:set>
                                      <p:cBhvr>
                                        <p:cTn id="132" dur="1" fill="hold">
                                          <p:stCondLst>
                                            <p:cond delay="0"/>
                                          </p:stCondLst>
                                        </p:cTn>
                                        <p:tgtEl>
                                          <p:spTgt spid="198"/>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199"/>
                  </p:tgtEl>
                </p:cond>
              </p:nextCondLst>
            </p:seq>
            <p:seq concurrent="1" nextAc="seek">
              <p:cTn id="135" restart="whenNotActive" fill="hold" evtFilter="cancelBubble" nodeType="interactiveSeq">
                <p:stCondLst>
                  <p:cond evt="onClick" delay="0">
                    <p:tgtEl>
                      <p:spTgt spid="198"/>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nodeType="withEffect">
                                  <p:stCondLst>
                                    <p:cond delay="0"/>
                                  </p:stCondLst>
                                  <p:childTnLst>
                                    <p:set>
                                      <p:cBhvr>
                                        <p:cTn id="139" dur="1" fill="hold">
                                          <p:stCondLst>
                                            <p:cond delay="0"/>
                                          </p:stCondLst>
                                        </p:cTn>
                                        <p:tgtEl>
                                          <p:spTgt spid="207"/>
                                        </p:tgtEl>
                                        <p:attrNameLst>
                                          <p:attrName>style.visibility</p:attrName>
                                        </p:attrNameLst>
                                      </p:cBhvr>
                                      <p:to>
                                        <p:strVal val="visible"/>
                                      </p:to>
                                    </p:set>
                                  </p:childTnLst>
                                </p:cTn>
                              </p:par>
                              <p:par>
                                <p:cTn id="140" presetID="1" presetClass="exit" presetSubtype="0" fill="hold" nodeType="withEffect">
                                  <p:stCondLst>
                                    <p:cond delay="0"/>
                                  </p:stCondLst>
                                  <p:childTnLst>
                                    <p:set>
                                      <p:cBhvr>
                                        <p:cTn id="141" dur="1" fill="hold">
                                          <p:stCondLst>
                                            <p:cond delay="0"/>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seq concurrent="1" nextAc="seek">
              <p:cTn id="142" restart="whenNotActive" fill="hold" evtFilter="cancelBubble" nodeType="interactiveSeq">
                <p:stCondLst>
                  <p:cond evt="onClick" delay="0">
                    <p:tgtEl>
                      <p:spTgt spid="217"/>
                    </p:tgtEl>
                  </p:cond>
                </p:stCondLst>
                <p:endSync evt="end" delay="0">
                  <p:rtn val="all"/>
                </p:endSync>
                <p:childTnLst>
                  <p:par>
                    <p:cTn id="143" fill="hold">
                      <p:stCondLst>
                        <p:cond delay="0"/>
                      </p:stCondLst>
                      <p:childTnLst>
                        <p:par>
                          <p:cTn id="144" fill="hold">
                            <p:stCondLst>
                              <p:cond delay="0"/>
                            </p:stCondLst>
                            <p:childTnLst>
                              <p:par>
                                <p:cTn id="145" presetID="1" presetClass="entr" presetSubtype="0" fill="hold" nodeType="withEffect">
                                  <p:stCondLst>
                                    <p:cond delay="0"/>
                                  </p:stCondLst>
                                  <p:childTnLst>
                                    <p:set>
                                      <p:cBhvr>
                                        <p:cTn id="146" dur="1" fill="hold">
                                          <p:stCondLst>
                                            <p:cond delay="0"/>
                                          </p:stCondLst>
                                        </p:cTn>
                                        <p:tgtEl>
                                          <p:spTgt spid="216"/>
                                        </p:tgtEl>
                                        <p:attrNameLst>
                                          <p:attrName>style.visibility</p:attrName>
                                        </p:attrNameLst>
                                      </p:cBhvr>
                                      <p:to>
                                        <p:strVal val="visible"/>
                                      </p:to>
                                    </p:set>
                                  </p:childTnLst>
                                </p:cTn>
                              </p:par>
                              <p:par>
                                <p:cTn id="147" presetID="1" presetClass="exit" presetSubtype="0" fill="hold" nodeType="withEffect">
                                  <p:stCondLst>
                                    <p:cond delay="0"/>
                                  </p:stCondLst>
                                  <p:childTnLst>
                                    <p:set>
                                      <p:cBhvr>
                                        <p:cTn id="148" dur="1" fill="hold">
                                          <p:stCondLst>
                                            <p:cond delay="0"/>
                                          </p:stCondLst>
                                        </p:cTn>
                                        <p:tgtEl>
                                          <p:spTgt spid="217"/>
                                        </p:tgtEl>
                                        <p:attrNameLst>
                                          <p:attrName>style.visibility</p:attrName>
                                        </p:attrNameLst>
                                      </p:cBhvr>
                                      <p:to>
                                        <p:strVal val="hidden"/>
                                      </p:to>
                                    </p:set>
                                  </p:childTnLst>
                                </p:cTn>
                              </p:par>
                            </p:childTnLst>
                          </p:cTn>
                        </p:par>
                      </p:childTnLst>
                    </p:cTn>
                  </p:par>
                </p:childTnLst>
              </p:cTn>
              <p:nextCondLst>
                <p:cond evt="onClick" delay="0">
                  <p:tgtEl>
                    <p:spTgt spid="217"/>
                  </p:tgtEl>
                </p:cond>
              </p:nextCondLst>
            </p:seq>
            <p:seq concurrent="1" nextAc="seek">
              <p:cTn id="149" restart="whenNotActive" fill="hold" evtFilter="cancelBubble" nodeType="interactiveSeq">
                <p:stCondLst>
                  <p:cond evt="onClick" delay="0">
                    <p:tgtEl>
                      <p:spTgt spid="216"/>
                    </p:tgtEl>
                  </p:cond>
                </p:stCondLst>
                <p:endSync evt="end" delay="0">
                  <p:rtn val="all"/>
                </p:endSync>
                <p:childTnLst>
                  <p:par>
                    <p:cTn id="150" fill="hold">
                      <p:stCondLst>
                        <p:cond delay="0"/>
                      </p:stCondLst>
                      <p:childTnLst>
                        <p:par>
                          <p:cTn id="151" fill="hold">
                            <p:stCondLst>
                              <p:cond delay="0"/>
                            </p:stCondLst>
                            <p:childTnLst>
                              <p:par>
                                <p:cTn id="152" presetID="1" presetClass="entr" presetSubtype="0" fill="hold" nodeType="withEffect">
                                  <p:stCondLst>
                                    <p:cond delay="0"/>
                                  </p:stCondLst>
                                  <p:childTnLst>
                                    <p:set>
                                      <p:cBhvr>
                                        <p:cTn id="153" dur="1" fill="hold">
                                          <p:stCondLst>
                                            <p:cond delay="0"/>
                                          </p:stCondLst>
                                        </p:cTn>
                                        <p:tgtEl>
                                          <p:spTgt spid="215"/>
                                        </p:tgtEl>
                                        <p:attrNameLst>
                                          <p:attrName>style.visibility</p:attrName>
                                        </p:attrNameLst>
                                      </p:cBhvr>
                                      <p:to>
                                        <p:strVal val="visible"/>
                                      </p:to>
                                    </p:set>
                                  </p:childTnLst>
                                </p:cTn>
                              </p:par>
                              <p:par>
                                <p:cTn id="154" presetID="1" presetClass="exit" presetSubtype="0" fill="hold" nodeType="withEffect">
                                  <p:stCondLst>
                                    <p:cond delay="0"/>
                                  </p:stCondLst>
                                  <p:childTnLst>
                                    <p:set>
                                      <p:cBhvr>
                                        <p:cTn id="155" dur="1" fill="hold">
                                          <p:stCondLst>
                                            <p:cond delay="0"/>
                                          </p:stCondLst>
                                        </p:cTn>
                                        <p:tgtEl>
                                          <p:spTgt spid="216"/>
                                        </p:tgtEl>
                                        <p:attrNameLst>
                                          <p:attrName>style.visibility</p:attrName>
                                        </p:attrNameLst>
                                      </p:cBhvr>
                                      <p:to>
                                        <p:strVal val="hidden"/>
                                      </p:to>
                                    </p:set>
                                  </p:childTnLst>
                                </p:cTn>
                              </p:par>
                            </p:childTnLst>
                          </p:cTn>
                        </p:par>
                      </p:childTnLst>
                    </p:cTn>
                  </p:par>
                </p:childTnLst>
              </p:cTn>
              <p:nextCondLst>
                <p:cond evt="onClick" delay="0">
                  <p:tgtEl>
                    <p:spTgt spid="216"/>
                  </p:tgtEl>
                </p:cond>
              </p:nextCondLst>
            </p:seq>
            <p:seq concurrent="1" nextAc="seek">
              <p:cTn id="156" restart="whenNotActive" fill="hold" evtFilter="cancelBubble" nodeType="interactiveSeq">
                <p:stCondLst>
                  <p:cond evt="onClick" delay="0">
                    <p:tgtEl>
                      <p:spTgt spid="215"/>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nodeType="withEffect">
                                  <p:stCondLst>
                                    <p:cond delay="0"/>
                                  </p:stCondLst>
                                  <p:childTnLst>
                                    <p:set>
                                      <p:cBhvr>
                                        <p:cTn id="160" dur="1" fill="hold">
                                          <p:stCondLst>
                                            <p:cond delay="0"/>
                                          </p:stCondLst>
                                        </p:cTn>
                                        <p:tgtEl>
                                          <p:spTgt spid="214"/>
                                        </p:tgtEl>
                                        <p:attrNameLst>
                                          <p:attrName>style.visibility</p:attrName>
                                        </p:attrNameLst>
                                      </p:cBhvr>
                                      <p:to>
                                        <p:strVal val="visible"/>
                                      </p:to>
                                    </p:set>
                                  </p:childTnLst>
                                </p:cTn>
                              </p:par>
                              <p:par>
                                <p:cTn id="161" presetID="1" presetClass="exit" presetSubtype="0" fill="hold" nodeType="withEffect">
                                  <p:stCondLst>
                                    <p:cond delay="0"/>
                                  </p:stCondLst>
                                  <p:childTnLst>
                                    <p:set>
                                      <p:cBhvr>
                                        <p:cTn id="162" dur="1" fill="hold">
                                          <p:stCondLst>
                                            <p:cond delay="0"/>
                                          </p:stCondLst>
                                        </p:cTn>
                                        <p:tgtEl>
                                          <p:spTgt spid="215"/>
                                        </p:tgtEl>
                                        <p:attrNameLst>
                                          <p:attrName>style.visibility</p:attrName>
                                        </p:attrNameLst>
                                      </p:cBhvr>
                                      <p:to>
                                        <p:strVal val="hidden"/>
                                      </p:to>
                                    </p:set>
                                  </p:childTnLst>
                                </p:cTn>
                              </p:par>
                            </p:childTnLst>
                          </p:cTn>
                        </p:par>
                      </p:childTnLst>
                    </p:cTn>
                  </p:par>
                </p:childTnLst>
              </p:cTn>
              <p:nextCondLst>
                <p:cond evt="onClick" delay="0">
                  <p:tgtEl>
                    <p:spTgt spid="215"/>
                  </p:tgtEl>
                </p:cond>
              </p:nextCondLst>
            </p:seq>
            <p:seq concurrent="1" nextAc="seek">
              <p:cTn id="163" restart="whenNotActive" fill="hold" evtFilter="cancelBubble" nodeType="interactiveSeq">
                <p:stCondLst>
                  <p:cond evt="onClick" delay="0">
                    <p:tgtEl>
                      <p:spTgt spid="214"/>
                    </p:tgtEl>
                  </p:cond>
                </p:stCondLst>
                <p:endSync evt="end" delay="0">
                  <p:rtn val="all"/>
                </p:endSync>
                <p:childTnLst>
                  <p:par>
                    <p:cTn id="164" fill="hold">
                      <p:stCondLst>
                        <p:cond delay="0"/>
                      </p:stCondLst>
                      <p:childTnLst>
                        <p:par>
                          <p:cTn id="165" fill="hold">
                            <p:stCondLst>
                              <p:cond delay="0"/>
                            </p:stCondLst>
                            <p:childTnLst>
                              <p:par>
                                <p:cTn id="166" presetID="1" presetClass="entr" presetSubtype="0" fill="hold" nodeType="withEffect">
                                  <p:stCondLst>
                                    <p:cond delay="0"/>
                                  </p:stCondLst>
                                  <p:childTnLst>
                                    <p:set>
                                      <p:cBhvr>
                                        <p:cTn id="167" dur="1" fill="hold">
                                          <p:stCondLst>
                                            <p:cond delay="0"/>
                                          </p:stCondLst>
                                        </p:cTn>
                                        <p:tgtEl>
                                          <p:spTgt spid="213"/>
                                        </p:tgtEl>
                                        <p:attrNameLst>
                                          <p:attrName>style.visibility</p:attrName>
                                        </p:attrNameLst>
                                      </p:cBhvr>
                                      <p:to>
                                        <p:strVal val="visible"/>
                                      </p:to>
                                    </p:set>
                                  </p:childTnLst>
                                </p:cTn>
                              </p:par>
                              <p:par>
                                <p:cTn id="168" presetID="1" presetClass="exit" presetSubtype="0" fill="hold" nodeType="withEffect">
                                  <p:stCondLst>
                                    <p:cond delay="0"/>
                                  </p:stCondLst>
                                  <p:childTnLst>
                                    <p:set>
                                      <p:cBhvr>
                                        <p:cTn id="169" dur="1" fill="hold">
                                          <p:stCondLst>
                                            <p:cond delay="0"/>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170" restart="whenNotActive" fill="hold" evtFilter="cancelBubble" nodeType="interactiveSeq">
                <p:stCondLst>
                  <p:cond evt="onClick" delay="0">
                    <p:tgtEl>
                      <p:spTgt spid="213"/>
                    </p:tgtEl>
                  </p:cond>
                </p:stCondLst>
                <p:endSync evt="end" delay="0">
                  <p:rtn val="all"/>
                </p:endSync>
                <p:childTnLst>
                  <p:par>
                    <p:cTn id="171" fill="hold">
                      <p:stCondLst>
                        <p:cond delay="0"/>
                      </p:stCondLst>
                      <p:childTnLst>
                        <p:par>
                          <p:cTn id="172" fill="hold">
                            <p:stCondLst>
                              <p:cond delay="0"/>
                            </p:stCondLst>
                            <p:childTnLst>
                              <p:par>
                                <p:cTn id="173" presetID="1" presetClass="entr" presetSubtype="0" fill="hold" nodeType="withEffect">
                                  <p:stCondLst>
                                    <p:cond delay="0"/>
                                  </p:stCondLst>
                                  <p:childTnLst>
                                    <p:set>
                                      <p:cBhvr>
                                        <p:cTn id="174" dur="1" fill="hold">
                                          <p:stCondLst>
                                            <p:cond delay="0"/>
                                          </p:stCondLst>
                                        </p:cTn>
                                        <p:tgtEl>
                                          <p:spTgt spid="212"/>
                                        </p:tgtEl>
                                        <p:attrNameLst>
                                          <p:attrName>style.visibility</p:attrName>
                                        </p:attrNameLst>
                                      </p:cBhvr>
                                      <p:to>
                                        <p:strVal val="visible"/>
                                      </p:to>
                                    </p:set>
                                  </p:childTnLst>
                                </p:cTn>
                              </p:par>
                              <p:par>
                                <p:cTn id="175" presetID="1" presetClass="exit" presetSubtype="0" fill="hold" nodeType="withEffect">
                                  <p:stCondLst>
                                    <p:cond delay="0"/>
                                  </p:stCondLst>
                                  <p:childTnLst>
                                    <p:set>
                                      <p:cBhvr>
                                        <p:cTn id="176" dur="1" fill="hold">
                                          <p:stCondLst>
                                            <p:cond delay="0"/>
                                          </p:stCondLst>
                                        </p:cTn>
                                        <p:tgtEl>
                                          <p:spTgt spid="213"/>
                                        </p:tgtEl>
                                        <p:attrNameLst>
                                          <p:attrName>style.visibility</p:attrName>
                                        </p:attrNameLst>
                                      </p:cBhvr>
                                      <p:to>
                                        <p:strVal val="hidden"/>
                                      </p:to>
                                    </p:set>
                                  </p:childTnLst>
                                </p:cTn>
                              </p:par>
                            </p:childTnLst>
                          </p:cTn>
                        </p:par>
                      </p:childTnLst>
                    </p:cTn>
                  </p:par>
                </p:childTnLst>
              </p:cTn>
              <p:nextCondLst>
                <p:cond evt="onClick" delay="0">
                  <p:tgtEl>
                    <p:spTgt spid="213"/>
                  </p:tgtEl>
                </p:cond>
              </p:nextCondLst>
            </p:seq>
            <p:seq concurrent="1" nextAc="seek">
              <p:cTn id="177" restart="whenNotActive" fill="hold" evtFilter="cancelBubble" nodeType="interactiveSeq">
                <p:stCondLst>
                  <p:cond evt="onClick" delay="0">
                    <p:tgtEl>
                      <p:spTgt spid="212"/>
                    </p:tgtEl>
                  </p:cond>
                </p:stCondLst>
                <p:endSync evt="end" delay="0">
                  <p:rtn val="all"/>
                </p:endSync>
                <p:childTnLst>
                  <p:par>
                    <p:cTn id="178" fill="hold">
                      <p:stCondLst>
                        <p:cond delay="0"/>
                      </p:stCondLst>
                      <p:childTnLst>
                        <p:par>
                          <p:cTn id="179" fill="hold">
                            <p:stCondLst>
                              <p:cond delay="0"/>
                            </p:stCondLst>
                            <p:childTnLst>
                              <p:par>
                                <p:cTn id="180" presetID="1" presetClass="entr" presetSubtype="0" fill="hold" nodeType="withEffect">
                                  <p:stCondLst>
                                    <p:cond delay="0"/>
                                  </p:stCondLst>
                                  <p:childTnLst>
                                    <p:set>
                                      <p:cBhvr>
                                        <p:cTn id="181" dur="1" fill="hold">
                                          <p:stCondLst>
                                            <p:cond delay="0"/>
                                          </p:stCondLst>
                                        </p:cTn>
                                        <p:tgtEl>
                                          <p:spTgt spid="211"/>
                                        </p:tgtEl>
                                        <p:attrNameLst>
                                          <p:attrName>style.visibility</p:attrName>
                                        </p:attrNameLst>
                                      </p:cBhvr>
                                      <p:to>
                                        <p:strVal val="visible"/>
                                      </p:to>
                                    </p:set>
                                  </p:childTnLst>
                                </p:cTn>
                              </p:par>
                              <p:par>
                                <p:cTn id="182" presetID="1" presetClass="exit" presetSubtype="0" fill="hold" nodeType="withEffect">
                                  <p:stCondLst>
                                    <p:cond delay="0"/>
                                  </p:stCondLst>
                                  <p:childTnLst>
                                    <p:set>
                                      <p:cBhvr>
                                        <p:cTn id="183" dur="1" fill="hold">
                                          <p:stCondLst>
                                            <p:cond delay="0"/>
                                          </p:stCondLst>
                                        </p:cTn>
                                        <p:tgtEl>
                                          <p:spTgt spid="212"/>
                                        </p:tgtEl>
                                        <p:attrNameLst>
                                          <p:attrName>style.visibility</p:attrName>
                                        </p:attrNameLst>
                                      </p:cBhvr>
                                      <p:to>
                                        <p:strVal val="hidden"/>
                                      </p:to>
                                    </p:set>
                                  </p:childTnLst>
                                </p:cTn>
                              </p:par>
                            </p:childTnLst>
                          </p:cTn>
                        </p:par>
                      </p:childTnLst>
                    </p:cTn>
                  </p:par>
                </p:childTnLst>
              </p:cTn>
              <p:nextCondLst>
                <p:cond evt="onClick" delay="0">
                  <p:tgtEl>
                    <p:spTgt spid="212"/>
                  </p:tgtEl>
                </p:cond>
              </p:nextCondLst>
            </p:seq>
            <p:seq concurrent="1" nextAc="seek">
              <p:cTn id="184" restart="whenNotActive" fill="hold" evtFilter="cancelBubble" nodeType="interactiveSeq">
                <p:stCondLst>
                  <p:cond evt="onClick" delay="0">
                    <p:tgtEl>
                      <p:spTgt spid="211"/>
                    </p:tgtEl>
                  </p:cond>
                </p:stCondLst>
                <p:endSync evt="end" delay="0">
                  <p:rtn val="all"/>
                </p:endSync>
                <p:childTnLst>
                  <p:par>
                    <p:cTn id="185" fill="hold">
                      <p:stCondLst>
                        <p:cond delay="0"/>
                      </p:stCondLst>
                      <p:childTnLst>
                        <p:par>
                          <p:cTn id="186" fill="hold">
                            <p:stCondLst>
                              <p:cond delay="0"/>
                            </p:stCondLst>
                            <p:childTnLst>
                              <p:par>
                                <p:cTn id="187" presetID="1" presetClass="entr" presetSubtype="0" fill="hold" nodeType="withEffect">
                                  <p:stCondLst>
                                    <p:cond delay="0"/>
                                  </p:stCondLst>
                                  <p:childTnLst>
                                    <p:set>
                                      <p:cBhvr>
                                        <p:cTn id="188" dur="1" fill="hold">
                                          <p:stCondLst>
                                            <p:cond delay="0"/>
                                          </p:stCondLst>
                                        </p:cTn>
                                        <p:tgtEl>
                                          <p:spTgt spid="210"/>
                                        </p:tgtEl>
                                        <p:attrNameLst>
                                          <p:attrName>style.visibility</p:attrName>
                                        </p:attrNameLst>
                                      </p:cBhvr>
                                      <p:to>
                                        <p:strVal val="visible"/>
                                      </p:to>
                                    </p:set>
                                  </p:childTnLst>
                                </p:cTn>
                              </p:par>
                              <p:par>
                                <p:cTn id="189" presetID="1" presetClass="exit" presetSubtype="0" fill="hold" nodeType="withEffect">
                                  <p:stCondLst>
                                    <p:cond delay="0"/>
                                  </p:stCondLst>
                                  <p:childTnLst>
                                    <p:set>
                                      <p:cBhvr>
                                        <p:cTn id="190" dur="1" fill="hold">
                                          <p:stCondLst>
                                            <p:cond delay="0"/>
                                          </p:stCondLst>
                                        </p:cTn>
                                        <p:tgtEl>
                                          <p:spTgt spid="211"/>
                                        </p:tgtEl>
                                        <p:attrNameLst>
                                          <p:attrName>style.visibility</p:attrName>
                                        </p:attrNameLst>
                                      </p:cBhvr>
                                      <p:to>
                                        <p:strVal val="hidden"/>
                                      </p:to>
                                    </p:set>
                                  </p:childTnLst>
                                </p:cTn>
                              </p:par>
                            </p:childTnLst>
                          </p:cTn>
                        </p:par>
                      </p:childTnLst>
                    </p:cTn>
                  </p:par>
                </p:childTnLst>
              </p:cTn>
              <p:nextCondLst>
                <p:cond evt="onClick" delay="0">
                  <p:tgtEl>
                    <p:spTgt spid="211"/>
                  </p:tgtEl>
                </p:cond>
              </p:nextCondLst>
            </p:seq>
            <p:seq concurrent="1" nextAc="seek">
              <p:cTn id="191" restart="whenNotActive" fill="hold" evtFilter="cancelBubble" nodeType="interactiveSeq">
                <p:stCondLst>
                  <p:cond evt="onClick" delay="0">
                    <p:tgtEl>
                      <p:spTgt spid="210"/>
                    </p:tgtEl>
                  </p:cond>
                </p:stCondLst>
                <p:endSync evt="end" delay="0">
                  <p:rtn val="all"/>
                </p:endSync>
                <p:childTnLst>
                  <p:par>
                    <p:cTn id="192" fill="hold">
                      <p:stCondLst>
                        <p:cond delay="0"/>
                      </p:stCondLst>
                      <p:childTnLst>
                        <p:par>
                          <p:cTn id="193" fill="hold">
                            <p:stCondLst>
                              <p:cond delay="0"/>
                            </p:stCondLst>
                            <p:childTnLst>
                              <p:par>
                                <p:cTn id="194" presetID="1" presetClass="entr" presetSubtype="0" fill="hold" nodeType="withEffect">
                                  <p:stCondLst>
                                    <p:cond delay="0"/>
                                  </p:stCondLst>
                                  <p:childTnLst>
                                    <p:set>
                                      <p:cBhvr>
                                        <p:cTn id="195" dur="1" fill="hold">
                                          <p:stCondLst>
                                            <p:cond delay="0"/>
                                          </p:stCondLst>
                                        </p:cTn>
                                        <p:tgtEl>
                                          <p:spTgt spid="209"/>
                                        </p:tgtEl>
                                        <p:attrNameLst>
                                          <p:attrName>style.visibility</p:attrName>
                                        </p:attrNameLst>
                                      </p:cBhvr>
                                      <p:to>
                                        <p:strVal val="visible"/>
                                      </p:to>
                                    </p:set>
                                  </p:childTnLst>
                                </p:cTn>
                              </p:par>
                              <p:par>
                                <p:cTn id="196" presetID="1" presetClass="exit" presetSubtype="0" fill="hold" nodeType="withEffect">
                                  <p:stCondLst>
                                    <p:cond delay="0"/>
                                  </p:stCondLst>
                                  <p:childTnLst>
                                    <p:set>
                                      <p:cBhvr>
                                        <p:cTn id="19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10"/>
                  </p:tgtEl>
                </p:cond>
              </p:nextCondLst>
            </p:seq>
            <p:seq concurrent="1" nextAc="seek">
              <p:cTn id="198" restart="whenNotActive" fill="hold" evtFilter="cancelBubble" nodeType="interactiveSeq">
                <p:stCondLst>
                  <p:cond evt="onClick" delay="0">
                    <p:tgtEl>
                      <p:spTgt spid="209"/>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nodeType="withEffect">
                                  <p:stCondLst>
                                    <p:cond delay="0"/>
                                  </p:stCondLst>
                                  <p:childTnLst>
                                    <p:set>
                                      <p:cBhvr>
                                        <p:cTn id="202" dur="1" fill="hold">
                                          <p:stCondLst>
                                            <p:cond delay="0"/>
                                          </p:stCondLst>
                                        </p:cTn>
                                        <p:tgtEl>
                                          <p:spTgt spid="208"/>
                                        </p:tgtEl>
                                        <p:attrNameLst>
                                          <p:attrName>style.visibility</p:attrName>
                                        </p:attrNameLst>
                                      </p:cBhvr>
                                      <p:to>
                                        <p:strVal val="visible"/>
                                      </p:to>
                                    </p:set>
                                  </p:childTnLst>
                                </p:cTn>
                              </p:par>
                              <p:par>
                                <p:cTn id="203" presetID="1" presetClass="exit" presetSubtype="0" fill="hold" nodeType="withEffect">
                                  <p:stCondLst>
                                    <p:cond delay="0"/>
                                  </p:stCondLst>
                                  <p:childTnLst>
                                    <p:set>
                                      <p:cBhvr>
                                        <p:cTn id="204" dur="1" fill="hold">
                                          <p:stCondLst>
                                            <p:cond delay="0"/>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209"/>
                  </p:tgtEl>
                </p:cond>
              </p:nextCondLst>
            </p:seq>
            <p:seq concurrent="1" nextAc="seek">
              <p:cTn id="205" restart="whenNotActive" fill="hold" evtFilter="cancelBubble" nodeType="interactiveSeq">
                <p:stCondLst>
                  <p:cond evt="onClick" delay="0">
                    <p:tgtEl>
                      <p:spTgt spid="208"/>
                    </p:tgtEl>
                  </p:cond>
                </p:stCondLst>
                <p:endSync evt="end" delay="0">
                  <p:rtn val="all"/>
                </p:endSync>
                <p:childTnLst>
                  <p:par>
                    <p:cTn id="206" fill="hold">
                      <p:stCondLst>
                        <p:cond delay="0"/>
                      </p:stCondLst>
                      <p:childTnLst>
                        <p:par>
                          <p:cTn id="207" fill="hold">
                            <p:stCondLst>
                              <p:cond delay="0"/>
                            </p:stCondLst>
                            <p:childTnLst>
                              <p:par>
                                <p:cTn id="208" presetID="1" presetClass="entr" presetSubtype="0" fill="hold" nodeType="withEffect">
                                  <p:stCondLst>
                                    <p:cond delay="0"/>
                                  </p:stCondLst>
                                  <p:childTnLst>
                                    <p:set>
                                      <p:cBhvr>
                                        <p:cTn id="209" dur="1" fill="hold">
                                          <p:stCondLst>
                                            <p:cond delay="0"/>
                                          </p:stCondLst>
                                        </p:cTn>
                                        <p:tgtEl>
                                          <p:spTgt spid="217"/>
                                        </p:tgtEl>
                                        <p:attrNameLst>
                                          <p:attrName>style.visibility</p:attrName>
                                        </p:attrNameLst>
                                      </p:cBhvr>
                                      <p:to>
                                        <p:strVal val="visible"/>
                                      </p:to>
                                    </p:set>
                                  </p:childTnLst>
                                </p:cTn>
                              </p:par>
                              <p:par>
                                <p:cTn id="210" presetID="1" presetClass="exit" presetSubtype="0" fill="hold" nodeType="withEffect">
                                  <p:stCondLst>
                                    <p:cond delay="0"/>
                                  </p:stCondLst>
                                  <p:childTnLst>
                                    <p:set>
                                      <p:cBhvr>
                                        <p:cTn id="211" dur="1" fill="hold">
                                          <p:stCondLst>
                                            <p:cond delay="0"/>
                                          </p:stCondLst>
                                        </p:cTn>
                                        <p:tgtEl>
                                          <p:spTgt spid="208"/>
                                        </p:tgtEl>
                                        <p:attrNameLst>
                                          <p:attrName>style.visibility</p:attrName>
                                        </p:attrNameLst>
                                      </p:cBhvr>
                                      <p:to>
                                        <p:strVal val="hidden"/>
                                      </p:to>
                                    </p:set>
                                  </p:childTnLst>
                                </p:cTn>
                              </p:par>
                            </p:childTnLst>
                          </p:cTn>
                        </p:par>
                      </p:childTnLst>
                    </p:cTn>
                  </p:par>
                </p:childTnLst>
              </p:cTn>
              <p:nextCondLst>
                <p:cond evt="onClick" delay="0">
                  <p:tgtEl>
                    <p:spTgt spid="208"/>
                  </p:tgtEl>
                </p:cond>
              </p:nextCondLst>
            </p:seq>
            <p:seq concurrent="1" nextAc="seek">
              <p:cTn id="212" restart="whenNotActive" fill="hold" evtFilter="cancelBubble" nodeType="interactiveSeq">
                <p:stCondLst>
                  <p:cond evt="onClick" delay="0">
                    <p:tgtEl>
                      <p:spTgt spid="227"/>
                    </p:tgtEl>
                  </p:cond>
                </p:stCondLst>
                <p:endSync evt="end" delay="0">
                  <p:rtn val="all"/>
                </p:endSync>
                <p:childTnLst>
                  <p:par>
                    <p:cTn id="213" fill="hold">
                      <p:stCondLst>
                        <p:cond delay="0"/>
                      </p:stCondLst>
                      <p:childTnLst>
                        <p:par>
                          <p:cTn id="214" fill="hold">
                            <p:stCondLst>
                              <p:cond delay="0"/>
                            </p:stCondLst>
                            <p:childTnLst>
                              <p:par>
                                <p:cTn id="215" presetID="1" presetClass="entr" presetSubtype="0" fill="hold" nodeType="withEffect">
                                  <p:stCondLst>
                                    <p:cond delay="0"/>
                                  </p:stCondLst>
                                  <p:childTnLst>
                                    <p:set>
                                      <p:cBhvr>
                                        <p:cTn id="216" dur="1" fill="hold">
                                          <p:stCondLst>
                                            <p:cond delay="0"/>
                                          </p:stCondLst>
                                        </p:cTn>
                                        <p:tgtEl>
                                          <p:spTgt spid="226"/>
                                        </p:tgtEl>
                                        <p:attrNameLst>
                                          <p:attrName>style.visibility</p:attrName>
                                        </p:attrNameLst>
                                      </p:cBhvr>
                                      <p:to>
                                        <p:strVal val="visible"/>
                                      </p:to>
                                    </p:set>
                                  </p:childTnLst>
                                </p:cTn>
                              </p:par>
                              <p:par>
                                <p:cTn id="217" presetID="1" presetClass="exit" presetSubtype="0" fill="hold" nodeType="withEffect">
                                  <p:stCondLst>
                                    <p:cond delay="0"/>
                                  </p:stCondLst>
                                  <p:childTnLst>
                                    <p:set>
                                      <p:cBhvr>
                                        <p:cTn id="218" dur="1" fill="hold">
                                          <p:stCondLst>
                                            <p:cond delay="0"/>
                                          </p:stCondLst>
                                        </p:cTn>
                                        <p:tgtEl>
                                          <p:spTgt spid="227"/>
                                        </p:tgtEl>
                                        <p:attrNameLst>
                                          <p:attrName>style.visibility</p:attrName>
                                        </p:attrNameLst>
                                      </p:cBhvr>
                                      <p:to>
                                        <p:strVal val="hidden"/>
                                      </p:to>
                                    </p:set>
                                  </p:childTnLst>
                                </p:cTn>
                              </p:par>
                            </p:childTnLst>
                          </p:cTn>
                        </p:par>
                      </p:childTnLst>
                    </p:cTn>
                  </p:par>
                </p:childTnLst>
              </p:cTn>
              <p:nextCondLst>
                <p:cond evt="onClick" delay="0">
                  <p:tgtEl>
                    <p:spTgt spid="227"/>
                  </p:tgtEl>
                </p:cond>
              </p:nextCondLst>
            </p:seq>
            <p:seq concurrent="1" nextAc="seek">
              <p:cTn id="219" restart="whenNotActive" fill="hold" evtFilter="cancelBubble" nodeType="interactiveSeq">
                <p:stCondLst>
                  <p:cond evt="onClick" delay="0">
                    <p:tgtEl>
                      <p:spTgt spid="226"/>
                    </p:tgtEl>
                  </p:cond>
                </p:stCondLst>
                <p:endSync evt="end" delay="0">
                  <p:rtn val="all"/>
                </p:endSync>
                <p:childTnLst>
                  <p:par>
                    <p:cTn id="220" fill="hold">
                      <p:stCondLst>
                        <p:cond delay="0"/>
                      </p:stCondLst>
                      <p:childTnLst>
                        <p:par>
                          <p:cTn id="221" fill="hold">
                            <p:stCondLst>
                              <p:cond delay="0"/>
                            </p:stCondLst>
                            <p:childTnLst>
                              <p:par>
                                <p:cTn id="222" presetID="1" presetClass="entr" presetSubtype="0" fill="hold" nodeType="withEffect">
                                  <p:stCondLst>
                                    <p:cond delay="0"/>
                                  </p:stCondLst>
                                  <p:childTnLst>
                                    <p:set>
                                      <p:cBhvr>
                                        <p:cTn id="223" dur="1" fill="hold">
                                          <p:stCondLst>
                                            <p:cond delay="0"/>
                                          </p:stCondLst>
                                        </p:cTn>
                                        <p:tgtEl>
                                          <p:spTgt spid="225"/>
                                        </p:tgtEl>
                                        <p:attrNameLst>
                                          <p:attrName>style.visibility</p:attrName>
                                        </p:attrNameLst>
                                      </p:cBhvr>
                                      <p:to>
                                        <p:strVal val="visible"/>
                                      </p:to>
                                    </p:set>
                                  </p:childTnLst>
                                </p:cTn>
                              </p:par>
                              <p:par>
                                <p:cTn id="224" presetID="1" presetClass="exit" presetSubtype="0" fill="hold" nodeType="withEffect">
                                  <p:stCondLst>
                                    <p:cond delay="0"/>
                                  </p:stCondLst>
                                  <p:childTnLst>
                                    <p:set>
                                      <p:cBhvr>
                                        <p:cTn id="225" dur="1" fill="hold">
                                          <p:stCondLst>
                                            <p:cond delay="0"/>
                                          </p:stCondLst>
                                        </p:cTn>
                                        <p:tgtEl>
                                          <p:spTgt spid="226"/>
                                        </p:tgtEl>
                                        <p:attrNameLst>
                                          <p:attrName>style.visibility</p:attrName>
                                        </p:attrNameLst>
                                      </p:cBhvr>
                                      <p:to>
                                        <p:strVal val="hidden"/>
                                      </p:to>
                                    </p:set>
                                  </p:childTnLst>
                                </p:cTn>
                              </p:par>
                            </p:childTnLst>
                          </p:cTn>
                        </p:par>
                      </p:childTnLst>
                    </p:cTn>
                  </p:par>
                </p:childTnLst>
              </p:cTn>
              <p:nextCondLst>
                <p:cond evt="onClick" delay="0">
                  <p:tgtEl>
                    <p:spTgt spid="226"/>
                  </p:tgtEl>
                </p:cond>
              </p:nextCondLst>
            </p:seq>
            <p:seq concurrent="1" nextAc="seek">
              <p:cTn id="226" restart="whenNotActive" fill="hold" evtFilter="cancelBubble" nodeType="interactiveSeq">
                <p:stCondLst>
                  <p:cond evt="onClick" delay="0">
                    <p:tgtEl>
                      <p:spTgt spid="225"/>
                    </p:tgtEl>
                  </p:cond>
                </p:stCondLst>
                <p:endSync evt="end" delay="0">
                  <p:rtn val="all"/>
                </p:endSync>
                <p:childTnLst>
                  <p:par>
                    <p:cTn id="227" fill="hold">
                      <p:stCondLst>
                        <p:cond delay="0"/>
                      </p:stCondLst>
                      <p:childTnLst>
                        <p:par>
                          <p:cTn id="228" fill="hold">
                            <p:stCondLst>
                              <p:cond delay="0"/>
                            </p:stCondLst>
                            <p:childTnLst>
                              <p:par>
                                <p:cTn id="229" presetID="1" presetClass="entr" presetSubtype="0" fill="hold" nodeType="withEffect">
                                  <p:stCondLst>
                                    <p:cond delay="0"/>
                                  </p:stCondLst>
                                  <p:childTnLst>
                                    <p:set>
                                      <p:cBhvr>
                                        <p:cTn id="230" dur="1" fill="hold">
                                          <p:stCondLst>
                                            <p:cond delay="0"/>
                                          </p:stCondLst>
                                        </p:cTn>
                                        <p:tgtEl>
                                          <p:spTgt spid="224"/>
                                        </p:tgtEl>
                                        <p:attrNameLst>
                                          <p:attrName>style.visibility</p:attrName>
                                        </p:attrNameLst>
                                      </p:cBhvr>
                                      <p:to>
                                        <p:strVal val="visible"/>
                                      </p:to>
                                    </p:set>
                                  </p:childTnLst>
                                </p:cTn>
                              </p:par>
                              <p:par>
                                <p:cTn id="231" presetID="1" presetClass="exit" presetSubtype="0" fill="hold" nodeType="withEffect">
                                  <p:stCondLst>
                                    <p:cond delay="0"/>
                                  </p:stCondLst>
                                  <p:childTnLst>
                                    <p:set>
                                      <p:cBhvr>
                                        <p:cTn id="232" dur="1" fill="hold">
                                          <p:stCondLst>
                                            <p:cond delay="0"/>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25"/>
                  </p:tgtEl>
                </p:cond>
              </p:nextCondLst>
            </p:seq>
            <p:seq concurrent="1" nextAc="seek">
              <p:cTn id="233" restart="whenNotActive" fill="hold" evtFilter="cancelBubble" nodeType="interactiveSeq">
                <p:stCondLst>
                  <p:cond evt="onClick" delay="0">
                    <p:tgtEl>
                      <p:spTgt spid="224"/>
                    </p:tgtEl>
                  </p:cond>
                </p:stCondLst>
                <p:endSync evt="end" delay="0">
                  <p:rtn val="all"/>
                </p:endSync>
                <p:childTnLst>
                  <p:par>
                    <p:cTn id="234" fill="hold">
                      <p:stCondLst>
                        <p:cond delay="0"/>
                      </p:stCondLst>
                      <p:childTnLst>
                        <p:par>
                          <p:cTn id="235" fill="hold">
                            <p:stCondLst>
                              <p:cond delay="0"/>
                            </p:stCondLst>
                            <p:childTnLst>
                              <p:par>
                                <p:cTn id="236" presetID="1" presetClass="entr" presetSubtype="0" fill="hold" nodeType="withEffect">
                                  <p:stCondLst>
                                    <p:cond delay="0"/>
                                  </p:stCondLst>
                                  <p:childTnLst>
                                    <p:set>
                                      <p:cBhvr>
                                        <p:cTn id="237" dur="1" fill="hold">
                                          <p:stCondLst>
                                            <p:cond delay="0"/>
                                          </p:stCondLst>
                                        </p:cTn>
                                        <p:tgtEl>
                                          <p:spTgt spid="223"/>
                                        </p:tgtEl>
                                        <p:attrNameLst>
                                          <p:attrName>style.visibility</p:attrName>
                                        </p:attrNameLst>
                                      </p:cBhvr>
                                      <p:to>
                                        <p:strVal val="visible"/>
                                      </p:to>
                                    </p:set>
                                  </p:childTnLst>
                                </p:cTn>
                              </p:par>
                              <p:par>
                                <p:cTn id="238" presetID="1" presetClass="exit" presetSubtype="0" fill="hold" nodeType="withEffect">
                                  <p:stCondLst>
                                    <p:cond delay="0"/>
                                  </p:stCondLst>
                                  <p:childTnLst>
                                    <p:set>
                                      <p:cBhvr>
                                        <p:cTn id="239" dur="1" fill="hold">
                                          <p:stCondLst>
                                            <p:cond delay="0"/>
                                          </p:stCondLst>
                                        </p:cTn>
                                        <p:tgtEl>
                                          <p:spTgt spid="224"/>
                                        </p:tgtEl>
                                        <p:attrNameLst>
                                          <p:attrName>style.visibility</p:attrName>
                                        </p:attrNameLst>
                                      </p:cBhvr>
                                      <p:to>
                                        <p:strVal val="hidden"/>
                                      </p:to>
                                    </p:set>
                                  </p:childTnLst>
                                </p:cTn>
                              </p:par>
                            </p:childTnLst>
                          </p:cTn>
                        </p:par>
                      </p:childTnLst>
                    </p:cTn>
                  </p:par>
                </p:childTnLst>
              </p:cTn>
              <p:nextCondLst>
                <p:cond evt="onClick" delay="0">
                  <p:tgtEl>
                    <p:spTgt spid="224"/>
                  </p:tgtEl>
                </p:cond>
              </p:nextCondLst>
            </p:seq>
            <p:seq concurrent="1" nextAc="seek">
              <p:cTn id="240" restart="whenNotActive" fill="hold" evtFilter="cancelBubble" nodeType="interactiveSeq">
                <p:stCondLst>
                  <p:cond evt="onClick" delay="0">
                    <p:tgtEl>
                      <p:spTgt spid="223"/>
                    </p:tgtEl>
                  </p:cond>
                </p:stCondLst>
                <p:endSync evt="end" delay="0">
                  <p:rtn val="all"/>
                </p:endSync>
                <p:childTnLst>
                  <p:par>
                    <p:cTn id="241" fill="hold">
                      <p:stCondLst>
                        <p:cond delay="0"/>
                      </p:stCondLst>
                      <p:childTnLst>
                        <p:par>
                          <p:cTn id="242" fill="hold">
                            <p:stCondLst>
                              <p:cond delay="0"/>
                            </p:stCondLst>
                            <p:childTnLst>
                              <p:par>
                                <p:cTn id="243" presetID="1" presetClass="entr" presetSubtype="0" fill="hold" nodeType="withEffect">
                                  <p:stCondLst>
                                    <p:cond delay="0"/>
                                  </p:stCondLst>
                                  <p:childTnLst>
                                    <p:set>
                                      <p:cBhvr>
                                        <p:cTn id="244" dur="1" fill="hold">
                                          <p:stCondLst>
                                            <p:cond delay="0"/>
                                          </p:stCondLst>
                                        </p:cTn>
                                        <p:tgtEl>
                                          <p:spTgt spid="222"/>
                                        </p:tgtEl>
                                        <p:attrNameLst>
                                          <p:attrName>style.visibility</p:attrName>
                                        </p:attrNameLst>
                                      </p:cBhvr>
                                      <p:to>
                                        <p:strVal val="visible"/>
                                      </p:to>
                                    </p:set>
                                  </p:childTnLst>
                                </p:cTn>
                              </p:par>
                              <p:par>
                                <p:cTn id="245" presetID="1" presetClass="exit" presetSubtype="0" fill="hold" nodeType="withEffect">
                                  <p:stCondLst>
                                    <p:cond delay="0"/>
                                  </p:stCondLst>
                                  <p:childTnLst>
                                    <p:set>
                                      <p:cBhvr>
                                        <p:cTn id="246" dur="1" fill="hold">
                                          <p:stCondLst>
                                            <p:cond delay="0"/>
                                          </p:stCondLst>
                                        </p:cTn>
                                        <p:tgtEl>
                                          <p:spTgt spid="223"/>
                                        </p:tgtEl>
                                        <p:attrNameLst>
                                          <p:attrName>style.visibility</p:attrName>
                                        </p:attrNameLst>
                                      </p:cBhvr>
                                      <p:to>
                                        <p:strVal val="hidden"/>
                                      </p:to>
                                    </p:set>
                                  </p:childTnLst>
                                </p:cTn>
                              </p:par>
                            </p:childTnLst>
                          </p:cTn>
                        </p:par>
                      </p:childTnLst>
                    </p:cTn>
                  </p:par>
                </p:childTnLst>
              </p:cTn>
              <p:nextCondLst>
                <p:cond evt="onClick" delay="0">
                  <p:tgtEl>
                    <p:spTgt spid="223"/>
                  </p:tgtEl>
                </p:cond>
              </p:nextCondLst>
            </p:seq>
            <p:seq concurrent="1" nextAc="seek">
              <p:cTn id="247" restart="whenNotActive" fill="hold" evtFilter="cancelBubble" nodeType="interactiveSeq">
                <p:stCondLst>
                  <p:cond evt="onClick" delay="0">
                    <p:tgtEl>
                      <p:spTgt spid="222"/>
                    </p:tgtEl>
                  </p:cond>
                </p:stCondLst>
                <p:endSync evt="end" delay="0">
                  <p:rtn val="all"/>
                </p:endSync>
                <p:childTnLst>
                  <p:par>
                    <p:cTn id="248" fill="hold">
                      <p:stCondLst>
                        <p:cond delay="0"/>
                      </p:stCondLst>
                      <p:childTnLst>
                        <p:par>
                          <p:cTn id="249" fill="hold">
                            <p:stCondLst>
                              <p:cond delay="0"/>
                            </p:stCondLst>
                            <p:childTnLst>
                              <p:par>
                                <p:cTn id="250" presetID="1" presetClass="entr" presetSubtype="0" fill="hold" nodeType="withEffect">
                                  <p:stCondLst>
                                    <p:cond delay="0"/>
                                  </p:stCondLst>
                                  <p:childTnLst>
                                    <p:set>
                                      <p:cBhvr>
                                        <p:cTn id="251" dur="1" fill="hold">
                                          <p:stCondLst>
                                            <p:cond delay="0"/>
                                          </p:stCondLst>
                                        </p:cTn>
                                        <p:tgtEl>
                                          <p:spTgt spid="221"/>
                                        </p:tgtEl>
                                        <p:attrNameLst>
                                          <p:attrName>style.visibility</p:attrName>
                                        </p:attrNameLst>
                                      </p:cBhvr>
                                      <p:to>
                                        <p:strVal val="visible"/>
                                      </p:to>
                                    </p:set>
                                  </p:childTnLst>
                                </p:cTn>
                              </p:par>
                              <p:par>
                                <p:cTn id="252" presetID="1" presetClass="exit" presetSubtype="0" fill="hold" nodeType="withEffect">
                                  <p:stCondLst>
                                    <p:cond delay="0"/>
                                  </p:stCondLst>
                                  <p:childTnLst>
                                    <p:set>
                                      <p:cBhvr>
                                        <p:cTn id="253" dur="1" fill="hold">
                                          <p:stCondLst>
                                            <p:cond delay="0"/>
                                          </p:stCondLst>
                                        </p:cTn>
                                        <p:tgtEl>
                                          <p:spTgt spid="222"/>
                                        </p:tgtEl>
                                        <p:attrNameLst>
                                          <p:attrName>style.visibility</p:attrName>
                                        </p:attrNameLst>
                                      </p:cBhvr>
                                      <p:to>
                                        <p:strVal val="hidden"/>
                                      </p:to>
                                    </p:set>
                                  </p:childTnLst>
                                </p:cTn>
                              </p:par>
                            </p:childTnLst>
                          </p:cTn>
                        </p:par>
                      </p:childTnLst>
                    </p:cTn>
                  </p:par>
                </p:childTnLst>
              </p:cTn>
              <p:nextCondLst>
                <p:cond evt="onClick" delay="0">
                  <p:tgtEl>
                    <p:spTgt spid="222"/>
                  </p:tgtEl>
                </p:cond>
              </p:nextCondLst>
            </p:seq>
            <p:seq concurrent="1" nextAc="seek">
              <p:cTn id="254" restart="whenNotActive" fill="hold" evtFilter="cancelBubble" nodeType="interactiveSeq">
                <p:stCondLst>
                  <p:cond evt="onClick" delay="0">
                    <p:tgtEl>
                      <p:spTgt spid="221"/>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nodeType="withEffect">
                                  <p:stCondLst>
                                    <p:cond delay="0"/>
                                  </p:stCondLst>
                                  <p:childTnLst>
                                    <p:set>
                                      <p:cBhvr>
                                        <p:cTn id="258" dur="1" fill="hold">
                                          <p:stCondLst>
                                            <p:cond delay="0"/>
                                          </p:stCondLst>
                                        </p:cTn>
                                        <p:tgtEl>
                                          <p:spTgt spid="220"/>
                                        </p:tgtEl>
                                        <p:attrNameLst>
                                          <p:attrName>style.visibility</p:attrName>
                                        </p:attrNameLst>
                                      </p:cBhvr>
                                      <p:to>
                                        <p:strVal val="visible"/>
                                      </p:to>
                                    </p:set>
                                  </p:childTnLst>
                                </p:cTn>
                              </p:par>
                              <p:par>
                                <p:cTn id="259" presetID="1" presetClass="exit" presetSubtype="0" fill="hold" nodeType="withEffect">
                                  <p:stCondLst>
                                    <p:cond delay="0"/>
                                  </p:stCondLst>
                                  <p:childTnLst>
                                    <p:set>
                                      <p:cBhvr>
                                        <p:cTn id="260" dur="1" fill="hold">
                                          <p:stCondLst>
                                            <p:cond delay="0"/>
                                          </p:stCondLst>
                                        </p:cTn>
                                        <p:tgtEl>
                                          <p:spTgt spid="221"/>
                                        </p:tgtEl>
                                        <p:attrNameLst>
                                          <p:attrName>style.visibility</p:attrName>
                                        </p:attrNameLst>
                                      </p:cBhvr>
                                      <p:to>
                                        <p:strVal val="hidden"/>
                                      </p:to>
                                    </p:set>
                                  </p:childTnLst>
                                </p:cTn>
                              </p:par>
                            </p:childTnLst>
                          </p:cTn>
                        </p:par>
                      </p:childTnLst>
                    </p:cTn>
                  </p:par>
                </p:childTnLst>
              </p:cTn>
              <p:nextCondLst>
                <p:cond evt="onClick" delay="0">
                  <p:tgtEl>
                    <p:spTgt spid="221"/>
                  </p:tgtEl>
                </p:cond>
              </p:nextCondLst>
            </p:seq>
            <p:seq concurrent="1" nextAc="seek">
              <p:cTn id="261" restart="whenNotActive" fill="hold" evtFilter="cancelBubble" nodeType="interactiveSeq">
                <p:stCondLst>
                  <p:cond evt="onClick" delay="0">
                    <p:tgtEl>
                      <p:spTgt spid="220"/>
                    </p:tgtEl>
                  </p:cond>
                </p:stCondLst>
                <p:endSync evt="end" delay="0">
                  <p:rtn val="all"/>
                </p:endSync>
                <p:childTnLst>
                  <p:par>
                    <p:cTn id="262" fill="hold">
                      <p:stCondLst>
                        <p:cond delay="0"/>
                      </p:stCondLst>
                      <p:childTnLst>
                        <p:par>
                          <p:cTn id="263" fill="hold">
                            <p:stCondLst>
                              <p:cond delay="0"/>
                            </p:stCondLst>
                            <p:childTnLst>
                              <p:par>
                                <p:cTn id="264" presetID="1" presetClass="entr" presetSubtype="0" fill="hold" nodeType="withEffect">
                                  <p:stCondLst>
                                    <p:cond delay="0"/>
                                  </p:stCondLst>
                                  <p:childTnLst>
                                    <p:set>
                                      <p:cBhvr>
                                        <p:cTn id="265" dur="1" fill="hold">
                                          <p:stCondLst>
                                            <p:cond delay="0"/>
                                          </p:stCondLst>
                                        </p:cTn>
                                        <p:tgtEl>
                                          <p:spTgt spid="219"/>
                                        </p:tgtEl>
                                        <p:attrNameLst>
                                          <p:attrName>style.visibility</p:attrName>
                                        </p:attrNameLst>
                                      </p:cBhvr>
                                      <p:to>
                                        <p:strVal val="visible"/>
                                      </p:to>
                                    </p:set>
                                  </p:childTnLst>
                                </p:cTn>
                              </p:par>
                              <p:par>
                                <p:cTn id="266" presetID="1" presetClass="exit" presetSubtype="0" fill="hold" nodeType="withEffect">
                                  <p:stCondLst>
                                    <p:cond delay="0"/>
                                  </p:stCondLst>
                                  <p:childTnLst>
                                    <p:set>
                                      <p:cBhvr>
                                        <p:cTn id="267" dur="1" fill="hold">
                                          <p:stCondLst>
                                            <p:cond delay="0"/>
                                          </p:stCondLst>
                                        </p:cTn>
                                        <p:tgtEl>
                                          <p:spTgt spid="220"/>
                                        </p:tgtEl>
                                        <p:attrNameLst>
                                          <p:attrName>style.visibility</p:attrName>
                                        </p:attrNameLst>
                                      </p:cBhvr>
                                      <p:to>
                                        <p:strVal val="hidden"/>
                                      </p:to>
                                    </p:set>
                                  </p:childTnLst>
                                </p:cTn>
                              </p:par>
                            </p:childTnLst>
                          </p:cTn>
                        </p:par>
                      </p:childTnLst>
                    </p:cTn>
                  </p:par>
                </p:childTnLst>
              </p:cTn>
              <p:nextCondLst>
                <p:cond evt="onClick" delay="0">
                  <p:tgtEl>
                    <p:spTgt spid="220"/>
                  </p:tgtEl>
                </p:cond>
              </p:nextCondLst>
            </p:seq>
            <p:seq concurrent="1" nextAc="seek">
              <p:cTn id="268" restart="whenNotActive" fill="hold" evtFilter="cancelBubble" nodeType="interactiveSeq">
                <p:stCondLst>
                  <p:cond evt="onClick" delay="0">
                    <p:tgtEl>
                      <p:spTgt spid="219"/>
                    </p:tgtEl>
                  </p:cond>
                </p:stCondLst>
                <p:endSync evt="end" delay="0">
                  <p:rtn val="all"/>
                </p:endSync>
                <p:childTnLst>
                  <p:par>
                    <p:cTn id="269" fill="hold">
                      <p:stCondLst>
                        <p:cond delay="0"/>
                      </p:stCondLst>
                      <p:childTnLst>
                        <p:par>
                          <p:cTn id="270" fill="hold">
                            <p:stCondLst>
                              <p:cond delay="0"/>
                            </p:stCondLst>
                            <p:childTnLst>
                              <p:par>
                                <p:cTn id="271" presetID="1" presetClass="entr" presetSubtype="0" fill="hold" nodeType="withEffect">
                                  <p:stCondLst>
                                    <p:cond delay="0"/>
                                  </p:stCondLst>
                                  <p:childTnLst>
                                    <p:set>
                                      <p:cBhvr>
                                        <p:cTn id="272" dur="1" fill="hold">
                                          <p:stCondLst>
                                            <p:cond delay="0"/>
                                          </p:stCondLst>
                                        </p:cTn>
                                        <p:tgtEl>
                                          <p:spTgt spid="218"/>
                                        </p:tgtEl>
                                        <p:attrNameLst>
                                          <p:attrName>style.visibility</p:attrName>
                                        </p:attrNameLst>
                                      </p:cBhvr>
                                      <p:to>
                                        <p:strVal val="visible"/>
                                      </p:to>
                                    </p:set>
                                  </p:childTnLst>
                                </p:cTn>
                              </p:par>
                              <p:par>
                                <p:cTn id="273" presetID="1" presetClass="exit" presetSubtype="0" fill="hold" nodeType="withEffect">
                                  <p:stCondLst>
                                    <p:cond delay="0"/>
                                  </p:stCondLst>
                                  <p:childTnLst>
                                    <p:set>
                                      <p:cBhvr>
                                        <p:cTn id="274" dur="1" fill="hold">
                                          <p:stCondLst>
                                            <p:cond delay="0"/>
                                          </p:stCondLst>
                                        </p:cTn>
                                        <p:tgtEl>
                                          <p:spTgt spid="219"/>
                                        </p:tgtEl>
                                        <p:attrNameLst>
                                          <p:attrName>style.visibility</p:attrName>
                                        </p:attrNameLst>
                                      </p:cBhvr>
                                      <p:to>
                                        <p:strVal val="hidden"/>
                                      </p:to>
                                    </p:set>
                                  </p:childTnLst>
                                </p:cTn>
                              </p:par>
                            </p:childTnLst>
                          </p:cTn>
                        </p:par>
                      </p:childTnLst>
                    </p:cTn>
                  </p:par>
                </p:childTnLst>
              </p:cTn>
              <p:nextCondLst>
                <p:cond evt="onClick" delay="0">
                  <p:tgtEl>
                    <p:spTgt spid="219"/>
                  </p:tgtEl>
                </p:cond>
              </p:nextCondLst>
            </p:seq>
            <p:seq concurrent="1" nextAc="seek">
              <p:cTn id="275" restart="whenNotActive" fill="hold" evtFilter="cancelBubble" nodeType="interactiveSeq">
                <p:stCondLst>
                  <p:cond evt="onClick" delay="0">
                    <p:tgtEl>
                      <p:spTgt spid="218"/>
                    </p:tgtEl>
                  </p:cond>
                </p:stCondLst>
                <p:endSync evt="end" delay="0">
                  <p:rtn val="all"/>
                </p:endSync>
                <p:childTnLst>
                  <p:par>
                    <p:cTn id="276" fill="hold">
                      <p:stCondLst>
                        <p:cond delay="0"/>
                      </p:stCondLst>
                      <p:childTnLst>
                        <p:par>
                          <p:cTn id="277" fill="hold">
                            <p:stCondLst>
                              <p:cond delay="0"/>
                            </p:stCondLst>
                            <p:childTnLst>
                              <p:par>
                                <p:cTn id="278" presetID="1" presetClass="entr" presetSubtype="0" fill="hold" nodeType="withEffect">
                                  <p:stCondLst>
                                    <p:cond delay="0"/>
                                  </p:stCondLst>
                                  <p:childTnLst>
                                    <p:set>
                                      <p:cBhvr>
                                        <p:cTn id="279" dur="1" fill="hold">
                                          <p:stCondLst>
                                            <p:cond delay="0"/>
                                          </p:stCondLst>
                                        </p:cTn>
                                        <p:tgtEl>
                                          <p:spTgt spid="227"/>
                                        </p:tgtEl>
                                        <p:attrNameLst>
                                          <p:attrName>style.visibility</p:attrName>
                                        </p:attrNameLst>
                                      </p:cBhvr>
                                      <p:to>
                                        <p:strVal val="visible"/>
                                      </p:to>
                                    </p:set>
                                  </p:childTnLst>
                                </p:cTn>
                              </p:par>
                              <p:par>
                                <p:cTn id="280" presetID="1" presetClass="exit" presetSubtype="0" fill="hold" nodeType="withEffect">
                                  <p:stCondLst>
                                    <p:cond delay="0"/>
                                  </p:stCondLst>
                                  <p:childTnLst>
                                    <p:set>
                                      <p:cBhvr>
                                        <p:cTn id="281" dur="1" fill="hold">
                                          <p:stCondLst>
                                            <p:cond delay="0"/>
                                          </p:stCondLst>
                                        </p:cTn>
                                        <p:tgtEl>
                                          <p:spTgt spid="218"/>
                                        </p:tgtEl>
                                        <p:attrNameLst>
                                          <p:attrName>style.visibility</p:attrName>
                                        </p:attrNameLst>
                                      </p:cBhvr>
                                      <p:to>
                                        <p:strVal val="hidden"/>
                                      </p:to>
                                    </p:set>
                                  </p:childTnLst>
                                </p:cTn>
                              </p:par>
                            </p:childTnLst>
                          </p:cTn>
                        </p:par>
                      </p:childTnLst>
                    </p:cTn>
                  </p:par>
                </p:childTnLst>
              </p:cTn>
              <p:nextCondLst>
                <p:cond evt="onClick" delay="0">
                  <p:tgtEl>
                    <p:spTgt spid="218"/>
                  </p:tgtEl>
                </p:cond>
              </p:nextCondLst>
            </p:seq>
            <p:seq concurrent="1" nextAc="seek">
              <p:cTn id="282" restart="whenNotActive" fill="hold" evtFilter="cancelBubble" nodeType="interactiveSeq">
                <p:stCondLst>
                  <p:cond evt="onClick" delay="0">
                    <p:tgtEl>
                      <p:spTgt spid="237"/>
                    </p:tgtEl>
                  </p:cond>
                </p:stCondLst>
                <p:endSync evt="end" delay="0">
                  <p:rtn val="all"/>
                </p:endSync>
                <p:childTnLst>
                  <p:par>
                    <p:cTn id="283" fill="hold">
                      <p:stCondLst>
                        <p:cond delay="0"/>
                      </p:stCondLst>
                      <p:childTnLst>
                        <p:par>
                          <p:cTn id="284" fill="hold">
                            <p:stCondLst>
                              <p:cond delay="0"/>
                            </p:stCondLst>
                            <p:childTnLst>
                              <p:par>
                                <p:cTn id="285" presetID="1" presetClass="entr" presetSubtype="0" fill="hold" nodeType="withEffect">
                                  <p:stCondLst>
                                    <p:cond delay="0"/>
                                  </p:stCondLst>
                                  <p:childTnLst>
                                    <p:set>
                                      <p:cBhvr>
                                        <p:cTn id="286" dur="1" fill="hold">
                                          <p:stCondLst>
                                            <p:cond delay="0"/>
                                          </p:stCondLst>
                                        </p:cTn>
                                        <p:tgtEl>
                                          <p:spTgt spid="236"/>
                                        </p:tgtEl>
                                        <p:attrNameLst>
                                          <p:attrName>style.visibility</p:attrName>
                                        </p:attrNameLst>
                                      </p:cBhvr>
                                      <p:to>
                                        <p:strVal val="visible"/>
                                      </p:to>
                                    </p:set>
                                  </p:childTnLst>
                                </p:cTn>
                              </p:par>
                              <p:par>
                                <p:cTn id="287" presetID="1" presetClass="exit" presetSubtype="0" fill="hold" nodeType="withEffect">
                                  <p:stCondLst>
                                    <p:cond delay="0"/>
                                  </p:stCondLst>
                                  <p:childTnLst>
                                    <p:set>
                                      <p:cBhvr>
                                        <p:cTn id="288" dur="1" fill="hold">
                                          <p:stCondLst>
                                            <p:cond delay="0"/>
                                          </p:stCondLst>
                                        </p:cTn>
                                        <p:tgtEl>
                                          <p:spTgt spid="237"/>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289" restart="whenNotActive" fill="hold" evtFilter="cancelBubble" nodeType="interactiveSeq">
                <p:stCondLst>
                  <p:cond evt="onClick" delay="0">
                    <p:tgtEl>
                      <p:spTgt spid="236"/>
                    </p:tgtEl>
                  </p:cond>
                </p:stCondLst>
                <p:endSync evt="end" delay="0">
                  <p:rtn val="all"/>
                </p:endSync>
                <p:childTnLst>
                  <p:par>
                    <p:cTn id="290" fill="hold">
                      <p:stCondLst>
                        <p:cond delay="0"/>
                      </p:stCondLst>
                      <p:childTnLst>
                        <p:par>
                          <p:cTn id="291" fill="hold">
                            <p:stCondLst>
                              <p:cond delay="0"/>
                            </p:stCondLst>
                            <p:childTnLst>
                              <p:par>
                                <p:cTn id="292" presetID="1" presetClass="entr" presetSubtype="0" fill="hold" nodeType="withEffect">
                                  <p:stCondLst>
                                    <p:cond delay="0"/>
                                  </p:stCondLst>
                                  <p:childTnLst>
                                    <p:set>
                                      <p:cBhvr>
                                        <p:cTn id="293" dur="1" fill="hold">
                                          <p:stCondLst>
                                            <p:cond delay="0"/>
                                          </p:stCondLst>
                                        </p:cTn>
                                        <p:tgtEl>
                                          <p:spTgt spid="235"/>
                                        </p:tgtEl>
                                        <p:attrNameLst>
                                          <p:attrName>style.visibility</p:attrName>
                                        </p:attrNameLst>
                                      </p:cBhvr>
                                      <p:to>
                                        <p:strVal val="visible"/>
                                      </p:to>
                                    </p:set>
                                  </p:childTnLst>
                                </p:cTn>
                              </p:par>
                              <p:par>
                                <p:cTn id="294" presetID="1" presetClass="exit" presetSubtype="0" fill="hold" nodeType="withEffect">
                                  <p:stCondLst>
                                    <p:cond delay="0"/>
                                  </p:stCondLst>
                                  <p:childTnLst>
                                    <p:set>
                                      <p:cBhvr>
                                        <p:cTn id="295" dur="1" fill="hold">
                                          <p:stCondLst>
                                            <p:cond delay="0"/>
                                          </p:stCondLst>
                                        </p:cTn>
                                        <p:tgtEl>
                                          <p:spTgt spid="236"/>
                                        </p:tgtEl>
                                        <p:attrNameLst>
                                          <p:attrName>style.visibility</p:attrName>
                                        </p:attrNameLst>
                                      </p:cBhvr>
                                      <p:to>
                                        <p:strVal val="hidden"/>
                                      </p:to>
                                    </p:set>
                                  </p:childTnLst>
                                </p:cTn>
                              </p:par>
                            </p:childTnLst>
                          </p:cTn>
                        </p:par>
                      </p:childTnLst>
                    </p:cTn>
                  </p:par>
                </p:childTnLst>
              </p:cTn>
              <p:nextCondLst>
                <p:cond evt="onClick" delay="0">
                  <p:tgtEl>
                    <p:spTgt spid="236"/>
                  </p:tgtEl>
                </p:cond>
              </p:nextCondLst>
            </p:seq>
            <p:seq concurrent="1" nextAc="seek">
              <p:cTn id="296" restart="whenNotActive" fill="hold" evtFilter="cancelBubble" nodeType="interactiveSeq">
                <p:stCondLst>
                  <p:cond evt="onClick" delay="0">
                    <p:tgtEl>
                      <p:spTgt spid="235"/>
                    </p:tgtEl>
                  </p:cond>
                </p:stCondLst>
                <p:endSync evt="end" delay="0">
                  <p:rtn val="all"/>
                </p:endSync>
                <p:childTnLst>
                  <p:par>
                    <p:cTn id="297" fill="hold">
                      <p:stCondLst>
                        <p:cond delay="0"/>
                      </p:stCondLst>
                      <p:childTnLst>
                        <p:par>
                          <p:cTn id="298" fill="hold">
                            <p:stCondLst>
                              <p:cond delay="0"/>
                            </p:stCondLst>
                            <p:childTnLst>
                              <p:par>
                                <p:cTn id="299" presetID="1" presetClass="entr" presetSubtype="0" fill="hold" nodeType="withEffect">
                                  <p:stCondLst>
                                    <p:cond delay="0"/>
                                  </p:stCondLst>
                                  <p:childTnLst>
                                    <p:set>
                                      <p:cBhvr>
                                        <p:cTn id="300" dur="1" fill="hold">
                                          <p:stCondLst>
                                            <p:cond delay="0"/>
                                          </p:stCondLst>
                                        </p:cTn>
                                        <p:tgtEl>
                                          <p:spTgt spid="234"/>
                                        </p:tgtEl>
                                        <p:attrNameLst>
                                          <p:attrName>style.visibility</p:attrName>
                                        </p:attrNameLst>
                                      </p:cBhvr>
                                      <p:to>
                                        <p:strVal val="visible"/>
                                      </p:to>
                                    </p:set>
                                  </p:childTnLst>
                                </p:cTn>
                              </p:par>
                              <p:par>
                                <p:cTn id="301" presetID="1" presetClass="exit" presetSubtype="0" fill="hold" nodeType="withEffect">
                                  <p:stCondLst>
                                    <p:cond delay="0"/>
                                  </p:stCondLst>
                                  <p:childTnLst>
                                    <p:set>
                                      <p:cBhvr>
                                        <p:cTn id="302"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5"/>
                  </p:tgtEl>
                </p:cond>
              </p:nextCondLst>
            </p:seq>
            <p:seq concurrent="1" nextAc="seek">
              <p:cTn id="303" restart="whenNotActive" fill="hold" evtFilter="cancelBubble" nodeType="interactiveSeq">
                <p:stCondLst>
                  <p:cond evt="onClick" delay="0">
                    <p:tgtEl>
                      <p:spTgt spid="234"/>
                    </p:tgtEl>
                  </p:cond>
                </p:stCondLst>
                <p:endSync evt="end" delay="0">
                  <p:rtn val="all"/>
                </p:endSync>
                <p:childTnLst>
                  <p:par>
                    <p:cTn id="304" fill="hold">
                      <p:stCondLst>
                        <p:cond delay="0"/>
                      </p:stCondLst>
                      <p:childTnLst>
                        <p:par>
                          <p:cTn id="305" fill="hold">
                            <p:stCondLst>
                              <p:cond delay="0"/>
                            </p:stCondLst>
                            <p:childTnLst>
                              <p:par>
                                <p:cTn id="306" presetID="1" presetClass="entr" presetSubtype="0" fill="hold" nodeType="withEffect">
                                  <p:stCondLst>
                                    <p:cond delay="0"/>
                                  </p:stCondLst>
                                  <p:childTnLst>
                                    <p:set>
                                      <p:cBhvr>
                                        <p:cTn id="307" dur="1" fill="hold">
                                          <p:stCondLst>
                                            <p:cond delay="0"/>
                                          </p:stCondLst>
                                        </p:cTn>
                                        <p:tgtEl>
                                          <p:spTgt spid="233"/>
                                        </p:tgtEl>
                                        <p:attrNameLst>
                                          <p:attrName>style.visibility</p:attrName>
                                        </p:attrNameLst>
                                      </p:cBhvr>
                                      <p:to>
                                        <p:strVal val="visible"/>
                                      </p:to>
                                    </p:set>
                                  </p:childTnLst>
                                </p:cTn>
                              </p:par>
                              <p:par>
                                <p:cTn id="308" presetID="1" presetClass="exit" presetSubtype="0" fill="hold" nodeType="withEffect">
                                  <p:stCondLst>
                                    <p:cond delay="0"/>
                                  </p:stCondLst>
                                  <p:childTnLst>
                                    <p:set>
                                      <p:cBhvr>
                                        <p:cTn id="309" dur="1" fill="hold">
                                          <p:stCondLst>
                                            <p:cond delay="0"/>
                                          </p:stCondLst>
                                        </p:cTn>
                                        <p:tgtEl>
                                          <p:spTgt spid="23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310" restart="whenNotActive" fill="hold" evtFilter="cancelBubble" nodeType="interactiveSeq">
                <p:stCondLst>
                  <p:cond evt="onClick" delay="0">
                    <p:tgtEl>
                      <p:spTgt spid="233"/>
                    </p:tgtEl>
                  </p:cond>
                </p:stCondLst>
                <p:endSync evt="end" delay="0">
                  <p:rtn val="all"/>
                </p:endSync>
                <p:childTnLst>
                  <p:par>
                    <p:cTn id="311" fill="hold">
                      <p:stCondLst>
                        <p:cond delay="0"/>
                      </p:stCondLst>
                      <p:childTnLst>
                        <p:par>
                          <p:cTn id="312" fill="hold">
                            <p:stCondLst>
                              <p:cond delay="0"/>
                            </p:stCondLst>
                            <p:childTnLst>
                              <p:par>
                                <p:cTn id="313" presetID="1" presetClass="entr" presetSubtype="0" fill="hold" nodeType="withEffect">
                                  <p:stCondLst>
                                    <p:cond delay="0"/>
                                  </p:stCondLst>
                                  <p:childTnLst>
                                    <p:set>
                                      <p:cBhvr>
                                        <p:cTn id="314" dur="1" fill="hold">
                                          <p:stCondLst>
                                            <p:cond delay="0"/>
                                          </p:stCondLst>
                                        </p:cTn>
                                        <p:tgtEl>
                                          <p:spTgt spid="232"/>
                                        </p:tgtEl>
                                        <p:attrNameLst>
                                          <p:attrName>style.visibility</p:attrName>
                                        </p:attrNameLst>
                                      </p:cBhvr>
                                      <p:to>
                                        <p:strVal val="visible"/>
                                      </p:to>
                                    </p:set>
                                  </p:childTnLst>
                                </p:cTn>
                              </p:par>
                              <p:par>
                                <p:cTn id="315" presetID="1" presetClass="exit" presetSubtype="0" fill="hold" nodeType="withEffect">
                                  <p:stCondLst>
                                    <p:cond delay="0"/>
                                  </p:stCondLst>
                                  <p:childTnLst>
                                    <p:set>
                                      <p:cBhvr>
                                        <p:cTn id="316" dur="1" fill="hold">
                                          <p:stCondLst>
                                            <p:cond delay="0"/>
                                          </p:stCondLst>
                                        </p:cTn>
                                        <p:tgtEl>
                                          <p:spTgt spid="233"/>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317" restart="whenNotActive" fill="hold" evtFilter="cancelBubble" nodeType="interactiveSeq">
                <p:stCondLst>
                  <p:cond evt="onClick" delay="0">
                    <p:tgtEl>
                      <p:spTgt spid="232"/>
                    </p:tgtEl>
                  </p:cond>
                </p:stCondLst>
                <p:endSync evt="end" delay="0">
                  <p:rtn val="all"/>
                </p:endSync>
                <p:childTnLst>
                  <p:par>
                    <p:cTn id="318" fill="hold">
                      <p:stCondLst>
                        <p:cond delay="0"/>
                      </p:stCondLst>
                      <p:childTnLst>
                        <p:par>
                          <p:cTn id="319" fill="hold">
                            <p:stCondLst>
                              <p:cond delay="0"/>
                            </p:stCondLst>
                            <p:childTnLst>
                              <p:par>
                                <p:cTn id="320" presetID="1" presetClass="entr" presetSubtype="0" fill="hold" nodeType="withEffect">
                                  <p:stCondLst>
                                    <p:cond delay="0"/>
                                  </p:stCondLst>
                                  <p:childTnLst>
                                    <p:set>
                                      <p:cBhvr>
                                        <p:cTn id="321" dur="1" fill="hold">
                                          <p:stCondLst>
                                            <p:cond delay="0"/>
                                          </p:stCondLst>
                                        </p:cTn>
                                        <p:tgtEl>
                                          <p:spTgt spid="231"/>
                                        </p:tgtEl>
                                        <p:attrNameLst>
                                          <p:attrName>style.visibility</p:attrName>
                                        </p:attrNameLst>
                                      </p:cBhvr>
                                      <p:to>
                                        <p:strVal val="visible"/>
                                      </p:to>
                                    </p:set>
                                  </p:childTnLst>
                                </p:cTn>
                              </p:par>
                              <p:par>
                                <p:cTn id="322" presetID="1" presetClass="exit" presetSubtype="0" fill="hold" nodeType="withEffect">
                                  <p:stCondLst>
                                    <p:cond delay="0"/>
                                  </p:stCondLst>
                                  <p:childTnLst>
                                    <p:set>
                                      <p:cBhvr>
                                        <p:cTn id="323" dur="1" fill="hold">
                                          <p:stCondLst>
                                            <p:cond delay="0"/>
                                          </p:stCondLst>
                                        </p:cTn>
                                        <p:tgtEl>
                                          <p:spTgt spid="232"/>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324" restart="whenNotActive" fill="hold" evtFilter="cancelBubble" nodeType="interactiveSeq">
                <p:stCondLst>
                  <p:cond evt="onClick" delay="0">
                    <p:tgtEl>
                      <p:spTgt spid="231"/>
                    </p:tgtEl>
                  </p:cond>
                </p:stCondLst>
                <p:endSync evt="end" delay="0">
                  <p:rtn val="all"/>
                </p:endSync>
                <p:childTnLst>
                  <p:par>
                    <p:cTn id="325" fill="hold">
                      <p:stCondLst>
                        <p:cond delay="0"/>
                      </p:stCondLst>
                      <p:childTnLst>
                        <p:par>
                          <p:cTn id="326" fill="hold">
                            <p:stCondLst>
                              <p:cond delay="0"/>
                            </p:stCondLst>
                            <p:childTnLst>
                              <p:par>
                                <p:cTn id="327" presetID="1" presetClass="entr" presetSubtype="0" fill="hold" nodeType="withEffect">
                                  <p:stCondLst>
                                    <p:cond delay="0"/>
                                  </p:stCondLst>
                                  <p:childTnLst>
                                    <p:set>
                                      <p:cBhvr>
                                        <p:cTn id="328" dur="1" fill="hold">
                                          <p:stCondLst>
                                            <p:cond delay="0"/>
                                          </p:stCondLst>
                                        </p:cTn>
                                        <p:tgtEl>
                                          <p:spTgt spid="230"/>
                                        </p:tgtEl>
                                        <p:attrNameLst>
                                          <p:attrName>style.visibility</p:attrName>
                                        </p:attrNameLst>
                                      </p:cBhvr>
                                      <p:to>
                                        <p:strVal val="visible"/>
                                      </p:to>
                                    </p:set>
                                  </p:childTnLst>
                                </p:cTn>
                              </p:par>
                              <p:par>
                                <p:cTn id="329" presetID="1" presetClass="exit" presetSubtype="0" fill="hold" nodeType="withEffect">
                                  <p:stCondLst>
                                    <p:cond delay="0"/>
                                  </p:stCondLst>
                                  <p:childTnLst>
                                    <p:set>
                                      <p:cBhvr>
                                        <p:cTn id="330" dur="1" fill="hold">
                                          <p:stCondLst>
                                            <p:cond delay="0"/>
                                          </p:stCondLst>
                                        </p:cTn>
                                        <p:tgtEl>
                                          <p:spTgt spid="231"/>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331" restart="whenNotActive" fill="hold" evtFilter="cancelBubble" nodeType="interactiveSeq">
                <p:stCondLst>
                  <p:cond evt="onClick" delay="0">
                    <p:tgtEl>
                      <p:spTgt spid="230"/>
                    </p:tgtEl>
                  </p:cond>
                </p:stCondLst>
                <p:endSync evt="end" delay="0">
                  <p:rtn val="all"/>
                </p:endSync>
                <p:childTnLst>
                  <p:par>
                    <p:cTn id="332" fill="hold">
                      <p:stCondLst>
                        <p:cond delay="0"/>
                      </p:stCondLst>
                      <p:childTnLst>
                        <p:par>
                          <p:cTn id="333" fill="hold">
                            <p:stCondLst>
                              <p:cond delay="0"/>
                            </p:stCondLst>
                            <p:childTnLst>
                              <p:par>
                                <p:cTn id="334" presetID="1" presetClass="entr" presetSubtype="0" fill="hold" nodeType="withEffect">
                                  <p:stCondLst>
                                    <p:cond delay="0"/>
                                  </p:stCondLst>
                                  <p:childTnLst>
                                    <p:set>
                                      <p:cBhvr>
                                        <p:cTn id="335" dur="1" fill="hold">
                                          <p:stCondLst>
                                            <p:cond delay="0"/>
                                          </p:stCondLst>
                                        </p:cTn>
                                        <p:tgtEl>
                                          <p:spTgt spid="229"/>
                                        </p:tgtEl>
                                        <p:attrNameLst>
                                          <p:attrName>style.visibility</p:attrName>
                                        </p:attrNameLst>
                                      </p:cBhvr>
                                      <p:to>
                                        <p:strVal val="visible"/>
                                      </p:to>
                                    </p:set>
                                  </p:childTnLst>
                                </p:cTn>
                              </p:par>
                              <p:par>
                                <p:cTn id="336" presetID="1" presetClass="exit" presetSubtype="0" fill="hold" nodeType="withEffect">
                                  <p:stCondLst>
                                    <p:cond delay="0"/>
                                  </p:stCondLst>
                                  <p:childTnLst>
                                    <p:set>
                                      <p:cBhvr>
                                        <p:cTn id="337" dur="1" fill="hold">
                                          <p:stCondLst>
                                            <p:cond delay="0"/>
                                          </p:stCondLst>
                                        </p:cTn>
                                        <p:tgtEl>
                                          <p:spTgt spid="23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338" restart="whenNotActive" fill="hold" evtFilter="cancelBubble" nodeType="interactiveSeq">
                <p:stCondLst>
                  <p:cond evt="onClick" delay="0">
                    <p:tgtEl>
                      <p:spTgt spid="229"/>
                    </p:tgtEl>
                  </p:cond>
                </p:stCondLst>
                <p:endSync evt="end" delay="0">
                  <p:rtn val="all"/>
                </p:endSync>
                <p:childTnLst>
                  <p:par>
                    <p:cTn id="339" fill="hold">
                      <p:stCondLst>
                        <p:cond delay="0"/>
                      </p:stCondLst>
                      <p:childTnLst>
                        <p:par>
                          <p:cTn id="340" fill="hold">
                            <p:stCondLst>
                              <p:cond delay="0"/>
                            </p:stCondLst>
                            <p:childTnLst>
                              <p:par>
                                <p:cTn id="341" presetID="1" presetClass="entr" presetSubtype="0" fill="hold" nodeType="withEffect">
                                  <p:stCondLst>
                                    <p:cond delay="0"/>
                                  </p:stCondLst>
                                  <p:childTnLst>
                                    <p:set>
                                      <p:cBhvr>
                                        <p:cTn id="342" dur="1" fill="hold">
                                          <p:stCondLst>
                                            <p:cond delay="0"/>
                                          </p:stCondLst>
                                        </p:cTn>
                                        <p:tgtEl>
                                          <p:spTgt spid="228"/>
                                        </p:tgtEl>
                                        <p:attrNameLst>
                                          <p:attrName>style.visibility</p:attrName>
                                        </p:attrNameLst>
                                      </p:cBhvr>
                                      <p:to>
                                        <p:strVal val="visible"/>
                                      </p:to>
                                    </p:set>
                                  </p:childTnLst>
                                </p:cTn>
                              </p:par>
                              <p:par>
                                <p:cTn id="343" presetID="1" presetClass="exit" presetSubtype="0" fill="hold" nodeType="withEffect">
                                  <p:stCondLst>
                                    <p:cond delay="0"/>
                                  </p:stCondLst>
                                  <p:childTnLst>
                                    <p:set>
                                      <p:cBhvr>
                                        <p:cTn id="344" dur="1" fill="hold">
                                          <p:stCondLst>
                                            <p:cond delay="0"/>
                                          </p:stCondLst>
                                        </p:cTn>
                                        <p:tgtEl>
                                          <p:spTgt spid="229"/>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345" restart="whenNotActive" fill="hold" evtFilter="cancelBubble" nodeType="interactiveSeq">
                <p:stCondLst>
                  <p:cond evt="onClick" delay="0">
                    <p:tgtEl>
                      <p:spTgt spid="228"/>
                    </p:tgtEl>
                  </p:cond>
                </p:stCondLst>
                <p:endSync evt="end" delay="0">
                  <p:rtn val="all"/>
                </p:endSync>
                <p:childTnLst>
                  <p:par>
                    <p:cTn id="346" fill="hold">
                      <p:stCondLst>
                        <p:cond delay="0"/>
                      </p:stCondLst>
                      <p:childTnLst>
                        <p:par>
                          <p:cTn id="347" fill="hold">
                            <p:stCondLst>
                              <p:cond delay="0"/>
                            </p:stCondLst>
                            <p:childTnLst>
                              <p:par>
                                <p:cTn id="348" presetID="1" presetClass="entr" presetSubtype="0" fill="hold" nodeType="withEffect">
                                  <p:stCondLst>
                                    <p:cond delay="0"/>
                                  </p:stCondLst>
                                  <p:childTnLst>
                                    <p:set>
                                      <p:cBhvr>
                                        <p:cTn id="349" dur="1" fill="hold">
                                          <p:stCondLst>
                                            <p:cond delay="0"/>
                                          </p:stCondLst>
                                        </p:cTn>
                                        <p:tgtEl>
                                          <p:spTgt spid="237"/>
                                        </p:tgtEl>
                                        <p:attrNameLst>
                                          <p:attrName>style.visibility</p:attrName>
                                        </p:attrNameLst>
                                      </p:cBhvr>
                                      <p:to>
                                        <p:strVal val="visible"/>
                                      </p:to>
                                    </p:set>
                                  </p:childTnLst>
                                </p:cTn>
                              </p:par>
                              <p:par>
                                <p:cTn id="350" presetID="1" presetClass="exit" presetSubtype="0" fill="hold" nodeType="withEffect">
                                  <p:stCondLst>
                                    <p:cond delay="0"/>
                                  </p:stCondLst>
                                  <p:childTnLst>
                                    <p:set>
                                      <p:cBhvr>
                                        <p:cTn id="351" dur="1" fill="hold">
                                          <p:stCondLst>
                                            <p:cond delay="0"/>
                                          </p:stCondLst>
                                        </p:cTn>
                                        <p:tgtEl>
                                          <p:spTgt spid="228"/>
                                        </p:tgtEl>
                                        <p:attrNameLst>
                                          <p:attrName>style.visibility</p:attrName>
                                        </p:attrNameLst>
                                      </p:cBhvr>
                                      <p:to>
                                        <p:strVal val="hidden"/>
                                      </p:to>
                                    </p:set>
                                  </p:childTnLst>
                                </p:cTn>
                              </p:par>
                            </p:childTnLst>
                          </p:cTn>
                        </p:par>
                      </p:childTnLst>
                    </p:cTn>
                  </p:par>
                </p:childTnLst>
              </p:cTn>
              <p:nextCondLst>
                <p:cond evt="onClick" delay="0">
                  <p:tgtEl>
                    <p:spTgt spid="228"/>
                  </p:tgtEl>
                </p:cond>
              </p:nextCondLst>
            </p:seq>
            <p:seq concurrent="1" nextAc="seek">
              <p:cTn id="352" restart="whenNotActive" fill="hold" evtFilter="cancelBubble" nodeType="interactiveSeq">
                <p:stCondLst>
                  <p:cond evt="onClick" delay="0">
                    <p:tgtEl>
                      <p:spTgt spid="247"/>
                    </p:tgtEl>
                  </p:cond>
                </p:stCondLst>
                <p:endSync evt="end" delay="0">
                  <p:rtn val="all"/>
                </p:endSync>
                <p:childTnLst>
                  <p:par>
                    <p:cTn id="353" fill="hold">
                      <p:stCondLst>
                        <p:cond delay="0"/>
                      </p:stCondLst>
                      <p:childTnLst>
                        <p:par>
                          <p:cTn id="354" fill="hold">
                            <p:stCondLst>
                              <p:cond delay="0"/>
                            </p:stCondLst>
                            <p:childTnLst>
                              <p:par>
                                <p:cTn id="355" presetID="1" presetClass="entr" presetSubtype="0" fill="hold" nodeType="withEffect">
                                  <p:stCondLst>
                                    <p:cond delay="0"/>
                                  </p:stCondLst>
                                  <p:childTnLst>
                                    <p:set>
                                      <p:cBhvr>
                                        <p:cTn id="356" dur="1" fill="hold">
                                          <p:stCondLst>
                                            <p:cond delay="0"/>
                                          </p:stCondLst>
                                        </p:cTn>
                                        <p:tgtEl>
                                          <p:spTgt spid="246"/>
                                        </p:tgtEl>
                                        <p:attrNameLst>
                                          <p:attrName>style.visibility</p:attrName>
                                        </p:attrNameLst>
                                      </p:cBhvr>
                                      <p:to>
                                        <p:strVal val="visible"/>
                                      </p:to>
                                    </p:set>
                                  </p:childTnLst>
                                </p:cTn>
                              </p:par>
                              <p:par>
                                <p:cTn id="357" presetID="1" presetClass="exit" presetSubtype="0" fill="hold" nodeType="withEffect">
                                  <p:stCondLst>
                                    <p:cond delay="0"/>
                                  </p:stCondLst>
                                  <p:childTnLst>
                                    <p:set>
                                      <p:cBhvr>
                                        <p:cTn id="358" dur="1" fill="hold">
                                          <p:stCondLst>
                                            <p:cond delay="0"/>
                                          </p:stCondLst>
                                        </p:cTn>
                                        <p:tgtEl>
                                          <p:spTgt spid="247"/>
                                        </p:tgtEl>
                                        <p:attrNameLst>
                                          <p:attrName>style.visibility</p:attrName>
                                        </p:attrNameLst>
                                      </p:cBhvr>
                                      <p:to>
                                        <p:strVal val="hidden"/>
                                      </p:to>
                                    </p:set>
                                  </p:childTnLst>
                                </p:cTn>
                              </p:par>
                            </p:childTnLst>
                          </p:cTn>
                        </p:par>
                      </p:childTnLst>
                    </p:cTn>
                  </p:par>
                </p:childTnLst>
              </p:cTn>
              <p:nextCondLst>
                <p:cond evt="onClick" delay="0">
                  <p:tgtEl>
                    <p:spTgt spid="247"/>
                  </p:tgtEl>
                </p:cond>
              </p:nextCondLst>
            </p:seq>
            <p:seq concurrent="1" nextAc="seek">
              <p:cTn id="359" restart="whenNotActive" fill="hold" evtFilter="cancelBubble" nodeType="interactiveSeq">
                <p:stCondLst>
                  <p:cond evt="onClick" delay="0">
                    <p:tgtEl>
                      <p:spTgt spid="246"/>
                    </p:tgtEl>
                  </p:cond>
                </p:stCondLst>
                <p:endSync evt="end" delay="0">
                  <p:rtn val="all"/>
                </p:endSync>
                <p:childTnLst>
                  <p:par>
                    <p:cTn id="360" fill="hold">
                      <p:stCondLst>
                        <p:cond delay="0"/>
                      </p:stCondLst>
                      <p:childTnLst>
                        <p:par>
                          <p:cTn id="361" fill="hold">
                            <p:stCondLst>
                              <p:cond delay="0"/>
                            </p:stCondLst>
                            <p:childTnLst>
                              <p:par>
                                <p:cTn id="362" presetID="1" presetClass="entr" presetSubtype="0" fill="hold" nodeType="withEffect">
                                  <p:stCondLst>
                                    <p:cond delay="0"/>
                                  </p:stCondLst>
                                  <p:childTnLst>
                                    <p:set>
                                      <p:cBhvr>
                                        <p:cTn id="363" dur="1" fill="hold">
                                          <p:stCondLst>
                                            <p:cond delay="0"/>
                                          </p:stCondLst>
                                        </p:cTn>
                                        <p:tgtEl>
                                          <p:spTgt spid="245"/>
                                        </p:tgtEl>
                                        <p:attrNameLst>
                                          <p:attrName>style.visibility</p:attrName>
                                        </p:attrNameLst>
                                      </p:cBhvr>
                                      <p:to>
                                        <p:strVal val="visible"/>
                                      </p:to>
                                    </p:set>
                                  </p:childTnLst>
                                </p:cTn>
                              </p:par>
                              <p:par>
                                <p:cTn id="364" presetID="1" presetClass="exit" presetSubtype="0" fill="hold" nodeType="withEffect">
                                  <p:stCondLst>
                                    <p:cond delay="0"/>
                                  </p:stCondLst>
                                  <p:childTnLst>
                                    <p:set>
                                      <p:cBhvr>
                                        <p:cTn id="365" dur="1" fill="hold">
                                          <p:stCondLst>
                                            <p:cond delay="0"/>
                                          </p:stCondLst>
                                        </p:cTn>
                                        <p:tgtEl>
                                          <p:spTgt spid="246"/>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seq concurrent="1" nextAc="seek">
              <p:cTn id="366" restart="whenNotActive" fill="hold" evtFilter="cancelBubble" nodeType="interactiveSeq">
                <p:stCondLst>
                  <p:cond evt="onClick" delay="0">
                    <p:tgtEl>
                      <p:spTgt spid="245"/>
                    </p:tgtEl>
                  </p:cond>
                </p:stCondLst>
                <p:endSync evt="end" delay="0">
                  <p:rtn val="all"/>
                </p:endSync>
                <p:childTnLst>
                  <p:par>
                    <p:cTn id="367" fill="hold">
                      <p:stCondLst>
                        <p:cond delay="0"/>
                      </p:stCondLst>
                      <p:childTnLst>
                        <p:par>
                          <p:cTn id="368" fill="hold">
                            <p:stCondLst>
                              <p:cond delay="0"/>
                            </p:stCondLst>
                            <p:childTnLst>
                              <p:par>
                                <p:cTn id="369" presetID="1" presetClass="entr" presetSubtype="0" fill="hold" nodeType="withEffect">
                                  <p:stCondLst>
                                    <p:cond delay="0"/>
                                  </p:stCondLst>
                                  <p:childTnLst>
                                    <p:set>
                                      <p:cBhvr>
                                        <p:cTn id="370" dur="1" fill="hold">
                                          <p:stCondLst>
                                            <p:cond delay="0"/>
                                          </p:stCondLst>
                                        </p:cTn>
                                        <p:tgtEl>
                                          <p:spTgt spid="244"/>
                                        </p:tgtEl>
                                        <p:attrNameLst>
                                          <p:attrName>style.visibility</p:attrName>
                                        </p:attrNameLst>
                                      </p:cBhvr>
                                      <p:to>
                                        <p:strVal val="visible"/>
                                      </p:to>
                                    </p:set>
                                  </p:childTnLst>
                                </p:cTn>
                              </p:par>
                              <p:par>
                                <p:cTn id="371" presetID="1" presetClass="exit" presetSubtype="0" fill="hold" nodeType="withEffect">
                                  <p:stCondLst>
                                    <p:cond delay="0"/>
                                  </p:stCondLst>
                                  <p:childTnLst>
                                    <p:set>
                                      <p:cBhvr>
                                        <p:cTn id="372" dur="1" fill="hold">
                                          <p:stCondLst>
                                            <p:cond delay="0"/>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373" restart="whenNotActive" fill="hold" evtFilter="cancelBubble" nodeType="interactiveSeq">
                <p:stCondLst>
                  <p:cond evt="onClick" delay="0">
                    <p:tgtEl>
                      <p:spTgt spid="244"/>
                    </p:tgtEl>
                  </p:cond>
                </p:stCondLst>
                <p:endSync evt="end" delay="0">
                  <p:rtn val="all"/>
                </p:endSync>
                <p:childTnLst>
                  <p:par>
                    <p:cTn id="374" fill="hold">
                      <p:stCondLst>
                        <p:cond delay="0"/>
                      </p:stCondLst>
                      <p:childTnLst>
                        <p:par>
                          <p:cTn id="375" fill="hold">
                            <p:stCondLst>
                              <p:cond delay="0"/>
                            </p:stCondLst>
                            <p:childTnLst>
                              <p:par>
                                <p:cTn id="376" presetID="1" presetClass="entr" presetSubtype="0" fill="hold" nodeType="withEffect">
                                  <p:stCondLst>
                                    <p:cond delay="0"/>
                                  </p:stCondLst>
                                  <p:childTnLst>
                                    <p:set>
                                      <p:cBhvr>
                                        <p:cTn id="377" dur="1" fill="hold">
                                          <p:stCondLst>
                                            <p:cond delay="0"/>
                                          </p:stCondLst>
                                        </p:cTn>
                                        <p:tgtEl>
                                          <p:spTgt spid="243"/>
                                        </p:tgtEl>
                                        <p:attrNameLst>
                                          <p:attrName>style.visibility</p:attrName>
                                        </p:attrNameLst>
                                      </p:cBhvr>
                                      <p:to>
                                        <p:strVal val="visible"/>
                                      </p:to>
                                    </p:set>
                                  </p:childTnLst>
                                </p:cTn>
                              </p:par>
                              <p:par>
                                <p:cTn id="378" presetID="1" presetClass="exit" presetSubtype="0" fill="hold" nodeType="withEffect">
                                  <p:stCondLst>
                                    <p:cond delay="0"/>
                                  </p:stCondLst>
                                  <p:childTnLst>
                                    <p:set>
                                      <p:cBhvr>
                                        <p:cTn id="379" dur="1" fill="hold">
                                          <p:stCondLst>
                                            <p:cond delay="0"/>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380" restart="whenNotActive" fill="hold" evtFilter="cancelBubble" nodeType="interactiveSeq">
                <p:stCondLst>
                  <p:cond evt="onClick" delay="0">
                    <p:tgtEl>
                      <p:spTgt spid="243"/>
                    </p:tgtEl>
                  </p:cond>
                </p:stCondLst>
                <p:endSync evt="end" delay="0">
                  <p:rtn val="all"/>
                </p:endSync>
                <p:childTnLst>
                  <p:par>
                    <p:cTn id="381" fill="hold">
                      <p:stCondLst>
                        <p:cond delay="0"/>
                      </p:stCondLst>
                      <p:childTnLst>
                        <p:par>
                          <p:cTn id="382" fill="hold">
                            <p:stCondLst>
                              <p:cond delay="0"/>
                            </p:stCondLst>
                            <p:childTnLst>
                              <p:par>
                                <p:cTn id="383" presetID="1" presetClass="entr" presetSubtype="0" fill="hold" nodeType="withEffect">
                                  <p:stCondLst>
                                    <p:cond delay="0"/>
                                  </p:stCondLst>
                                  <p:childTnLst>
                                    <p:set>
                                      <p:cBhvr>
                                        <p:cTn id="384" dur="1" fill="hold">
                                          <p:stCondLst>
                                            <p:cond delay="0"/>
                                          </p:stCondLst>
                                        </p:cTn>
                                        <p:tgtEl>
                                          <p:spTgt spid="242"/>
                                        </p:tgtEl>
                                        <p:attrNameLst>
                                          <p:attrName>style.visibility</p:attrName>
                                        </p:attrNameLst>
                                      </p:cBhvr>
                                      <p:to>
                                        <p:strVal val="visible"/>
                                      </p:to>
                                    </p:set>
                                  </p:childTnLst>
                                </p:cTn>
                              </p:par>
                              <p:par>
                                <p:cTn id="385" presetID="1" presetClass="exit" presetSubtype="0" fill="hold" nodeType="withEffect">
                                  <p:stCondLst>
                                    <p:cond delay="0"/>
                                  </p:stCondLst>
                                  <p:childTnLst>
                                    <p:set>
                                      <p:cBhvr>
                                        <p:cTn id="386" dur="1" fill="hold">
                                          <p:stCondLst>
                                            <p:cond delay="0"/>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387" restart="whenNotActive" fill="hold" evtFilter="cancelBubble" nodeType="interactiveSeq">
                <p:stCondLst>
                  <p:cond evt="onClick" delay="0">
                    <p:tgtEl>
                      <p:spTgt spid="242"/>
                    </p:tgtEl>
                  </p:cond>
                </p:stCondLst>
                <p:endSync evt="end" delay="0">
                  <p:rtn val="all"/>
                </p:endSync>
                <p:childTnLst>
                  <p:par>
                    <p:cTn id="388" fill="hold">
                      <p:stCondLst>
                        <p:cond delay="0"/>
                      </p:stCondLst>
                      <p:childTnLst>
                        <p:par>
                          <p:cTn id="389" fill="hold">
                            <p:stCondLst>
                              <p:cond delay="0"/>
                            </p:stCondLst>
                            <p:childTnLst>
                              <p:par>
                                <p:cTn id="390" presetID="1" presetClass="entr" presetSubtype="0" fill="hold" nodeType="withEffect">
                                  <p:stCondLst>
                                    <p:cond delay="0"/>
                                  </p:stCondLst>
                                  <p:childTnLst>
                                    <p:set>
                                      <p:cBhvr>
                                        <p:cTn id="391" dur="1" fill="hold">
                                          <p:stCondLst>
                                            <p:cond delay="0"/>
                                          </p:stCondLst>
                                        </p:cTn>
                                        <p:tgtEl>
                                          <p:spTgt spid="241"/>
                                        </p:tgtEl>
                                        <p:attrNameLst>
                                          <p:attrName>style.visibility</p:attrName>
                                        </p:attrNameLst>
                                      </p:cBhvr>
                                      <p:to>
                                        <p:strVal val="visible"/>
                                      </p:to>
                                    </p:set>
                                  </p:childTnLst>
                                </p:cTn>
                              </p:par>
                              <p:par>
                                <p:cTn id="392" presetID="1" presetClass="exit" presetSubtype="0" fill="hold" nodeType="withEffect">
                                  <p:stCondLst>
                                    <p:cond delay="0"/>
                                  </p:stCondLst>
                                  <p:childTnLst>
                                    <p:set>
                                      <p:cBhvr>
                                        <p:cTn id="393" dur="1" fill="hold">
                                          <p:stCondLst>
                                            <p:cond delay="0"/>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394" restart="whenNotActive" fill="hold" evtFilter="cancelBubble" nodeType="interactiveSeq">
                <p:stCondLst>
                  <p:cond evt="onClick" delay="0">
                    <p:tgtEl>
                      <p:spTgt spid="241"/>
                    </p:tgtEl>
                  </p:cond>
                </p:stCondLst>
                <p:endSync evt="end" delay="0">
                  <p:rtn val="all"/>
                </p:endSync>
                <p:childTnLst>
                  <p:par>
                    <p:cTn id="395" fill="hold">
                      <p:stCondLst>
                        <p:cond delay="0"/>
                      </p:stCondLst>
                      <p:childTnLst>
                        <p:par>
                          <p:cTn id="396" fill="hold">
                            <p:stCondLst>
                              <p:cond delay="0"/>
                            </p:stCondLst>
                            <p:childTnLst>
                              <p:par>
                                <p:cTn id="397" presetID="1" presetClass="entr" presetSubtype="0" fill="hold" nodeType="withEffect">
                                  <p:stCondLst>
                                    <p:cond delay="0"/>
                                  </p:stCondLst>
                                  <p:childTnLst>
                                    <p:set>
                                      <p:cBhvr>
                                        <p:cTn id="398" dur="1" fill="hold">
                                          <p:stCondLst>
                                            <p:cond delay="0"/>
                                          </p:stCondLst>
                                        </p:cTn>
                                        <p:tgtEl>
                                          <p:spTgt spid="240"/>
                                        </p:tgtEl>
                                        <p:attrNameLst>
                                          <p:attrName>style.visibility</p:attrName>
                                        </p:attrNameLst>
                                      </p:cBhvr>
                                      <p:to>
                                        <p:strVal val="visible"/>
                                      </p:to>
                                    </p:set>
                                  </p:childTnLst>
                                </p:cTn>
                              </p:par>
                              <p:par>
                                <p:cTn id="399" presetID="1" presetClass="exit" presetSubtype="0" fill="hold" nodeType="withEffect">
                                  <p:stCondLst>
                                    <p:cond delay="0"/>
                                  </p:stCondLst>
                                  <p:childTnLst>
                                    <p:set>
                                      <p:cBhvr>
                                        <p:cTn id="400" dur="1" fill="hold">
                                          <p:stCondLst>
                                            <p:cond delay="0"/>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41"/>
                  </p:tgtEl>
                </p:cond>
              </p:nextCondLst>
            </p:seq>
            <p:seq concurrent="1" nextAc="seek">
              <p:cTn id="401" restart="whenNotActive" fill="hold" evtFilter="cancelBubble" nodeType="interactiveSeq">
                <p:stCondLst>
                  <p:cond evt="onClick" delay="0">
                    <p:tgtEl>
                      <p:spTgt spid="240"/>
                    </p:tgtEl>
                  </p:cond>
                </p:stCondLst>
                <p:endSync evt="end" delay="0">
                  <p:rtn val="all"/>
                </p:endSync>
                <p:childTnLst>
                  <p:par>
                    <p:cTn id="402" fill="hold">
                      <p:stCondLst>
                        <p:cond delay="0"/>
                      </p:stCondLst>
                      <p:childTnLst>
                        <p:par>
                          <p:cTn id="403" fill="hold">
                            <p:stCondLst>
                              <p:cond delay="0"/>
                            </p:stCondLst>
                            <p:childTnLst>
                              <p:par>
                                <p:cTn id="404" presetID="1" presetClass="entr" presetSubtype="0" fill="hold" nodeType="withEffect">
                                  <p:stCondLst>
                                    <p:cond delay="0"/>
                                  </p:stCondLst>
                                  <p:childTnLst>
                                    <p:set>
                                      <p:cBhvr>
                                        <p:cTn id="405" dur="1" fill="hold">
                                          <p:stCondLst>
                                            <p:cond delay="0"/>
                                          </p:stCondLst>
                                        </p:cTn>
                                        <p:tgtEl>
                                          <p:spTgt spid="239"/>
                                        </p:tgtEl>
                                        <p:attrNameLst>
                                          <p:attrName>style.visibility</p:attrName>
                                        </p:attrNameLst>
                                      </p:cBhvr>
                                      <p:to>
                                        <p:strVal val="visible"/>
                                      </p:to>
                                    </p:set>
                                  </p:childTnLst>
                                </p:cTn>
                              </p:par>
                              <p:par>
                                <p:cTn id="406" presetID="1" presetClass="exit" presetSubtype="0" fill="hold" nodeType="withEffect">
                                  <p:stCondLst>
                                    <p:cond delay="0"/>
                                  </p:stCondLst>
                                  <p:childTnLst>
                                    <p:set>
                                      <p:cBhvr>
                                        <p:cTn id="407" dur="1" fill="hold">
                                          <p:stCondLst>
                                            <p:cond delay="0"/>
                                          </p:stCondLst>
                                        </p:cTn>
                                        <p:tgtEl>
                                          <p:spTgt spid="240"/>
                                        </p:tgtEl>
                                        <p:attrNameLst>
                                          <p:attrName>style.visibility</p:attrName>
                                        </p:attrNameLst>
                                      </p:cBhvr>
                                      <p:to>
                                        <p:strVal val="hidden"/>
                                      </p:to>
                                    </p:set>
                                  </p:childTnLst>
                                </p:cTn>
                              </p:par>
                            </p:childTnLst>
                          </p:cTn>
                        </p:par>
                      </p:childTnLst>
                    </p:cTn>
                  </p:par>
                </p:childTnLst>
              </p:cTn>
              <p:nextCondLst>
                <p:cond evt="onClick" delay="0">
                  <p:tgtEl>
                    <p:spTgt spid="240"/>
                  </p:tgtEl>
                </p:cond>
              </p:nextCondLst>
            </p:seq>
            <p:seq concurrent="1" nextAc="seek">
              <p:cTn id="408" restart="whenNotActive" fill="hold" evtFilter="cancelBubble" nodeType="interactiveSeq">
                <p:stCondLst>
                  <p:cond evt="onClick" delay="0">
                    <p:tgtEl>
                      <p:spTgt spid="239"/>
                    </p:tgtEl>
                  </p:cond>
                </p:stCondLst>
                <p:endSync evt="end" delay="0">
                  <p:rtn val="all"/>
                </p:endSync>
                <p:childTnLst>
                  <p:par>
                    <p:cTn id="409" fill="hold">
                      <p:stCondLst>
                        <p:cond delay="0"/>
                      </p:stCondLst>
                      <p:childTnLst>
                        <p:par>
                          <p:cTn id="410" fill="hold">
                            <p:stCondLst>
                              <p:cond delay="0"/>
                            </p:stCondLst>
                            <p:childTnLst>
                              <p:par>
                                <p:cTn id="411" presetID="1" presetClass="entr" presetSubtype="0" fill="hold" nodeType="withEffect">
                                  <p:stCondLst>
                                    <p:cond delay="0"/>
                                  </p:stCondLst>
                                  <p:childTnLst>
                                    <p:set>
                                      <p:cBhvr>
                                        <p:cTn id="412" dur="1" fill="hold">
                                          <p:stCondLst>
                                            <p:cond delay="0"/>
                                          </p:stCondLst>
                                        </p:cTn>
                                        <p:tgtEl>
                                          <p:spTgt spid="238"/>
                                        </p:tgtEl>
                                        <p:attrNameLst>
                                          <p:attrName>style.visibility</p:attrName>
                                        </p:attrNameLst>
                                      </p:cBhvr>
                                      <p:to>
                                        <p:strVal val="visible"/>
                                      </p:to>
                                    </p:set>
                                  </p:childTnLst>
                                </p:cTn>
                              </p:par>
                              <p:par>
                                <p:cTn id="413" presetID="1" presetClass="exit" presetSubtype="0" fill="hold" nodeType="withEffect">
                                  <p:stCondLst>
                                    <p:cond delay="0"/>
                                  </p:stCondLst>
                                  <p:childTnLst>
                                    <p:set>
                                      <p:cBhvr>
                                        <p:cTn id="414" dur="1" fill="hold">
                                          <p:stCondLst>
                                            <p:cond delay="0"/>
                                          </p:stCondLst>
                                        </p:cTn>
                                        <p:tgtEl>
                                          <p:spTgt spid="239"/>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415" restart="whenNotActive" fill="hold" evtFilter="cancelBubble" nodeType="interactiveSeq">
                <p:stCondLst>
                  <p:cond evt="onClick" delay="0">
                    <p:tgtEl>
                      <p:spTgt spid="238"/>
                    </p:tgtEl>
                  </p:cond>
                </p:stCondLst>
                <p:endSync evt="end" delay="0">
                  <p:rtn val="all"/>
                </p:endSync>
                <p:childTnLst>
                  <p:par>
                    <p:cTn id="416" fill="hold">
                      <p:stCondLst>
                        <p:cond delay="0"/>
                      </p:stCondLst>
                      <p:childTnLst>
                        <p:par>
                          <p:cTn id="417" fill="hold">
                            <p:stCondLst>
                              <p:cond delay="0"/>
                            </p:stCondLst>
                            <p:childTnLst>
                              <p:par>
                                <p:cTn id="418" presetID="1" presetClass="entr" presetSubtype="0" fill="hold" nodeType="withEffect">
                                  <p:stCondLst>
                                    <p:cond delay="0"/>
                                  </p:stCondLst>
                                  <p:childTnLst>
                                    <p:set>
                                      <p:cBhvr>
                                        <p:cTn id="419" dur="1" fill="hold">
                                          <p:stCondLst>
                                            <p:cond delay="0"/>
                                          </p:stCondLst>
                                        </p:cTn>
                                        <p:tgtEl>
                                          <p:spTgt spid="247"/>
                                        </p:tgtEl>
                                        <p:attrNameLst>
                                          <p:attrName>style.visibility</p:attrName>
                                        </p:attrNameLst>
                                      </p:cBhvr>
                                      <p:to>
                                        <p:strVal val="visible"/>
                                      </p:to>
                                    </p:set>
                                  </p:childTnLst>
                                </p:cTn>
                              </p:par>
                              <p:par>
                                <p:cTn id="420" presetID="1" presetClass="exit" presetSubtype="0" fill="hold" nodeType="withEffect">
                                  <p:stCondLst>
                                    <p:cond delay="0"/>
                                  </p:stCondLst>
                                  <p:childTnLst>
                                    <p:set>
                                      <p:cBhvr>
                                        <p:cTn id="421" dur="1" fill="hold">
                                          <p:stCondLst>
                                            <p:cond delay="0"/>
                                          </p:stCondLst>
                                        </p:cTn>
                                        <p:tgtEl>
                                          <p:spTgt spid="238"/>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422" restart="whenNotActive" fill="hold" evtFilter="cancelBubble" nodeType="interactiveSeq">
                <p:stCondLst>
                  <p:cond evt="onClick" delay="0">
                    <p:tgtEl>
                      <p:spTgt spid="257"/>
                    </p:tgtEl>
                  </p:cond>
                </p:stCondLst>
                <p:endSync evt="end" delay="0">
                  <p:rtn val="all"/>
                </p:endSync>
                <p:childTnLst>
                  <p:par>
                    <p:cTn id="423" fill="hold">
                      <p:stCondLst>
                        <p:cond delay="0"/>
                      </p:stCondLst>
                      <p:childTnLst>
                        <p:par>
                          <p:cTn id="424" fill="hold">
                            <p:stCondLst>
                              <p:cond delay="0"/>
                            </p:stCondLst>
                            <p:childTnLst>
                              <p:par>
                                <p:cTn id="425" presetID="1" presetClass="entr" presetSubtype="0" fill="hold" nodeType="withEffect">
                                  <p:stCondLst>
                                    <p:cond delay="0"/>
                                  </p:stCondLst>
                                  <p:childTnLst>
                                    <p:set>
                                      <p:cBhvr>
                                        <p:cTn id="426" dur="1" fill="hold">
                                          <p:stCondLst>
                                            <p:cond delay="0"/>
                                          </p:stCondLst>
                                        </p:cTn>
                                        <p:tgtEl>
                                          <p:spTgt spid="256"/>
                                        </p:tgtEl>
                                        <p:attrNameLst>
                                          <p:attrName>style.visibility</p:attrName>
                                        </p:attrNameLst>
                                      </p:cBhvr>
                                      <p:to>
                                        <p:strVal val="visible"/>
                                      </p:to>
                                    </p:set>
                                  </p:childTnLst>
                                </p:cTn>
                              </p:par>
                              <p:par>
                                <p:cTn id="427" presetID="1" presetClass="exit" presetSubtype="0" fill="hold" nodeType="withEffect">
                                  <p:stCondLst>
                                    <p:cond delay="0"/>
                                  </p:stCondLst>
                                  <p:childTnLst>
                                    <p:set>
                                      <p:cBhvr>
                                        <p:cTn id="428" dur="1" fill="hold">
                                          <p:stCondLst>
                                            <p:cond delay="0"/>
                                          </p:stCondLst>
                                        </p:cTn>
                                        <p:tgtEl>
                                          <p:spTgt spid="257"/>
                                        </p:tgtEl>
                                        <p:attrNameLst>
                                          <p:attrName>style.visibility</p:attrName>
                                        </p:attrNameLst>
                                      </p:cBhvr>
                                      <p:to>
                                        <p:strVal val="hidden"/>
                                      </p:to>
                                    </p:set>
                                  </p:childTnLst>
                                </p:cTn>
                              </p:par>
                            </p:childTnLst>
                          </p:cTn>
                        </p:par>
                      </p:childTnLst>
                    </p:cTn>
                  </p:par>
                </p:childTnLst>
              </p:cTn>
              <p:nextCondLst>
                <p:cond evt="onClick" delay="0">
                  <p:tgtEl>
                    <p:spTgt spid="257"/>
                  </p:tgtEl>
                </p:cond>
              </p:nextCondLst>
            </p:seq>
            <p:seq concurrent="1" nextAc="seek">
              <p:cTn id="429" restart="whenNotActive" fill="hold" evtFilter="cancelBubble" nodeType="interactiveSeq">
                <p:stCondLst>
                  <p:cond evt="onClick" delay="0">
                    <p:tgtEl>
                      <p:spTgt spid="256"/>
                    </p:tgtEl>
                  </p:cond>
                </p:stCondLst>
                <p:endSync evt="end" delay="0">
                  <p:rtn val="all"/>
                </p:endSync>
                <p:childTnLst>
                  <p:par>
                    <p:cTn id="430" fill="hold">
                      <p:stCondLst>
                        <p:cond delay="0"/>
                      </p:stCondLst>
                      <p:childTnLst>
                        <p:par>
                          <p:cTn id="431" fill="hold">
                            <p:stCondLst>
                              <p:cond delay="0"/>
                            </p:stCondLst>
                            <p:childTnLst>
                              <p:par>
                                <p:cTn id="432" presetID="1" presetClass="entr" presetSubtype="0" fill="hold" nodeType="withEffect">
                                  <p:stCondLst>
                                    <p:cond delay="0"/>
                                  </p:stCondLst>
                                  <p:childTnLst>
                                    <p:set>
                                      <p:cBhvr>
                                        <p:cTn id="433" dur="1" fill="hold">
                                          <p:stCondLst>
                                            <p:cond delay="0"/>
                                          </p:stCondLst>
                                        </p:cTn>
                                        <p:tgtEl>
                                          <p:spTgt spid="255"/>
                                        </p:tgtEl>
                                        <p:attrNameLst>
                                          <p:attrName>style.visibility</p:attrName>
                                        </p:attrNameLst>
                                      </p:cBhvr>
                                      <p:to>
                                        <p:strVal val="visible"/>
                                      </p:to>
                                    </p:set>
                                  </p:childTnLst>
                                </p:cTn>
                              </p:par>
                              <p:par>
                                <p:cTn id="434" presetID="1" presetClass="exit" presetSubtype="0" fill="hold" nodeType="withEffect">
                                  <p:stCondLst>
                                    <p:cond delay="0"/>
                                  </p:stCondLst>
                                  <p:childTnLst>
                                    <p:set>
                                      <p:cBhvr>
                                        <p:cTn id="435" dur="1" fill="hold">
                                          <p:stCondLst>
                                            <p:cond delay="0"/>
                                          </p:stCondLst>
                                        </p:cTn>
                                        <p:tgtEl>
                                          <p:spTgt spid="256"/>
                                        </p:tgtEl>
                                        <p:attrNameLst>
                                          <p:attrName>style.visibility</p:attrName>
                                        </p:attrNameLst>
                                      </p:cBhvr>
                                      <p:to>
                                        <p:strVal val="hidden"/>
                                      </p:to>
                                    </p:set>
                                  </p:childTnLst>
                                </p:cTn>
                              </p:par>
                            </p:childTnLst>
                          </p:cTn>
                        </p:par>
                      </p:childTnLst>
                    </p:cTn>
                  </p:par>
                </p:childTnLst>
              </p:cTn>
              <p:nextCondLst>
                <p:cond evt="onClick" delay="0">
                  <p:tgtEl>
                    <p:spTgt spid="256"/>
                  </p:tgtEl>
                </p:cond>
              </p:nextCondLst>
            </p:seq>
            <p:seq concurrent="1" nextAc="seek">
              <p:cTn id="436" restart="whenNotActive" fill="hold" evtFilter="cancelBubble" nodeType="interactiveSeq">
                <p:stCondLst>
                  <p:cond evt="onClick" delay="0">
                    <p:tgtEl>
                      <p:spTgt spid="255"/>
                    </p:tgtEl>
                  </p:cond>
                </p:stCondLst>
                <p:endSync evt="end" delay="0">
                  <p:rtn val="all"/>
                </p:endSync>
                <p:childTnLst>
                  <p:par>
                    <p:cTn id="437" fill="hold">
                      <p:stCondLst>
                        <p:cond delay="0"/>
                      </p:stCondLst>
                      <p:childTnLst>
                        <p:par>
                          <p:cTn id="438" fill="hold">
                            <p:stCondLst>
                              <p:cond delay="0"/>
                            </p:stCondLst>
                            <p:childTnLst>
                              <p:par>
                                <p:cTn id="439" presetID="1" presetClass="entr" presetSubtype="0" fill="hold" nodeType="withEffect">
                                  <p:stCondLst>
                                    <p:cond delay="0"/>
                                  </p:stCondLst>
                                  <p:childTnLst>
                                    <p:set>
                                      <p:cBhvr>
                                        <p:cTn id="440" dur="1" fill="hold">
                                          <p:stCondLst>
                                            <p:cond delay="0"/>
                                          </p:stCondLst>
                                        </p:cTn>
                                        <p:tgtEl>
                                          <p:spTgt spid="254"/>
                                        </p:tgtEl>
                                        <p:attrNameLst>
                                          <p:attrName>style.visibility</p:attrName>
                                        </p:attrNameLst>
                                      </p:cBhvr>
                                      <p:to>
                                        <p:strVal val="visible"/>
                                      </p:to>
                                    </p:set>
                                  </p:childTnLst>
                                </p:cTn>
                              </p:par>
                              <p:par>
                                <p:cTn id="441" presetID="1" presetClass="exit" presetSubtype="0" fill="hold" nodeType="withEffect">
                                  <p:stCondLst>
                                    <p:cond delay="0"/>
                                  </p:stCondLst>
                                  <p:childTnLst>
                                    <p:set>
                                      <p:cBhvr>
                                        <p:cTn id="442" dur="1" fill="hold">
                                          <p:stCondLst>
                                            <p:cond delay="0"/>
                                          </p:stCondLst>
                                        </p:cTn>
                                        <p:tgtEl>
                                          <p:spTgt spid="255"/>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seq concurrent="1" nextAc="seek">
              <p:cTn id="443" restart="whenNotActive" fill="hold" evtFilter="cancelBubble" nodeType="interactiveSeq">
                <p:stCondLst>
                  <p:cond evt="onClick" delay="0">
                    <p:tgtEl>
                      <p:spTgt spid="254"/>
                    </p:tgtEl>
                  </p:cond>
                </p:stCondLst>
                <p:endSync evt="end" delay="0">
                  <p:rtn val="all"/>
                </p:endSync>
                <p:childTnLst>
                  <p:par>
                    <p:cTn id="444" fill="hold">
                      <p:stCondLst>
                        <p:cond delay="0"/>
                      </p:stCondLst>
                      <p:childTnLst>
                        <p:par>
                          <p:cTn id="445" fill="hold">
                            <p:stCondLst>
                              <p:cond delay="0"/>
                            </p:stCondLst>
                            <p:childTnLst>
                              <p:par>
                                <p:cTn id="446" presetID="1" presetClass="entr" presetSubtype="0" fill="hold" nodeType="withEffect">
                                  <p:stCondLst>
                                    <p:cond delay="0"/>
                                  </p:stCondLst>
                                  <p:childTnLst>
                                    <p:set>
                                      <p:cBhvr>
                                        <p:cTn id="447" dur="1" fill="hold">
                                          <p:stCondLst>
                                            <p:cond delay="0"/>
                                          </p:stCondLst>
                                        </p:cTn>
                                        <p:tgtEl>
                                          <p:spTgt spid="253"/>
                                        </p:tgtEl>
                                        <p:attrNameLst>
                                          <p:attrName>style.visibility</p:attrName>
                                        </p:attrNameLst>
                                      </p:cBhvr>
                                      <p:to>
                                        <p:strVal val="visible"/>
                                      </p:to>
                                    </p:set>
                                  </p:childTnLst>
                                </p:cTn>
                              </p:par>
                              <p:par>
                                <p:cTn id="448" presetID="1" presetClass="exit" presetSubtype="0" fill="hold" nodeType="withEffect">
                                  <p:stCondLst>
                                    <p:cond delay="0"/>
                                  </p:stCondLst>
                                  <p:childTnLst>
                                    <p:set>
                                      <p:cBhvr>
                                        <p:cTn id="449" dur="1" fill="hold">
                                          <p:stCondLst>
                                            <p:cond delay="0"/>
                                          </p:stCondLst>
                                        </p:cTn>
                                        <p:tgtEl>
                                          <p:spTgt spid="254"/>
                                        </p:tgtEl>
                                        <p:attrNameLst>
                                          <p:attrName>style.visibility</p:attrName>
                                        </p:attrNameLst>
                                      </p:cBhvr>
                                      <p:to>
                                        <p:strVal val="hidden"/>
                                      </p:to>
                                    </p:set>
                                  </p:childTnLst>
                                </p:cTn>
                              </p:par>
                            </p:childTnLst>
                          </p:cTn>
                        </p:par>
                      </p:childTnLst>
                    </p:cTn>
                  </p:par>
                </p:childTnLst>
              </p:cTn>
              <p:nextCondLst>
                <p:cond evt="onClick" delay="0">
                  <p:tgtEl>
                    <p:spTgt spid="254"/>
                  </p:tgtEl>
                </p:cond>
              </p:nextCondLst>
            </p:seq>
            <p:seq concurrent="1" nextAc="seek">
              <p:cTn id="450" restart="whenNotActive" fill="hold" evtFilter="cancelBubble" nodeType="interactiveSeq">
                <p:stCondLst>
                  <p:cond evt="onClick" delay="0">
                    <p:tgtEl>
                      <p:spTgt spid="253"/>
                    </p:tgtEl>
                  </p:cond>
                </p:stCondLst>
                <p:endSync evt="end" delay="0">
                  <p:rtn val="all"/>
                </p:endSync>
                <p:childTnLst>
                  <p:par>
                    <p:cTn id="451" fill="hold">
                      <p:stCondLst>
                        <p:cond delay="0"/>
                      </p:stCondLst>
                      <p:childTnLst>
                        <p:par>
                          <p:cTn id="452" fill="hold">
                            <p:stCondLst>
                              <p:cond delay="0"/>
                            </p:stCondLst>
                            <p:childTnLst>
                              <p:par>
                                <p:cTn id="453" presetID="1" presetClass="entr" presetSubtype="0" fill="hold" nodeType="withEffect">
                                  <p:stCondLst>
                                    <p:cond delay="0"/>
                                  </p:stCondLst>
                                  <p:childTnLst>
                                    <p:set>
                                      <p:cBhvr>
                                        <p:cTn id="454" dur="1" fill="hold">
                                          <p:stCondLst>
                                            <p:cond delay="0"/>
                                          </p:stCondLst>
                                        </p:cTn>
                                        <p:tgtEl>
                                          <p:spTgt spid="252"/>
                                        </p:tgtEl>
                                        <p:attrNameLst>
                                          <p:attrName>style.visibility</p:attrName>
                                        </p:attrNameLst>
                                      </p:cBhvr>
                                      <p:to>
                                        <p:strVal val="visible"/>
                                      </p:to>
                                    </p:set>
                                  </p:childTnLst>
                                </p:cTn>
                              </p:par>
                              <p:par>
                                <p:cTn id="455" presetID="1" presetClass="exit" presetSubtype="0" fill="hold" nodeType="withEffect">
                                  <p:stCondLst>
                                    <p:cond delay="0"/>
                                  </p:stCondLst>
                                  <p:childTnLst>
                                    <p:set>
                                      <p:cBhvr>
                                        <p:cTn id="456" dur="1" fill="hold">
                                          <p:stCondLst>
                                            <p:cond delay="0"/>
                                          </p:stCondLst>
                                        </p:cTn>
                                        <p:tgtEl>
                                          <p:spTgt spid="253"/>
                                        </p:tgtEl>
                                        <p:attrNameLst>
                                          <p:attrName>style.visibility</p:attrName>
                                        </p:attrNameLst>
                                      </p:cBhvr>
                                      <p:to>
                                        <p:strVal val="hidden"/>
                                      </p:to>
                                    </p:set>
                                  </p:childTnLst>
                                </p:cTn>
                              </p:par>
                            </p:childTnLst>
                          </p:cTn>
                        </p:par>
                      </p:childTnLst>
                    </p:cTn>
                  </p:par>
                </p:childTnLst>
              </p:cTn>
              <p:nextCondLst>
                <p:cond evt="onClick" delay="0">
                  <p:tgtEl>
                    <p:spTgt spid="253"/>
                  </p:tgtEl>
                </p:cond>
              </p:nextCondLst>
            </p:seq>
            <p:seq concurrent="1" nextAc="seek">
              <p:cTn id="457" restart="whenNotActive" fill="hold" evtFilter="cancelBubble" nodeType="interactiveSeq">
                <p:stCondLst>
                  <p:cond evt="onClick" delay="0">
                    <p:tgtEl>
                      <p:spTgt spid="252"/>
                    </p:tgtEl>
                  </p:cond>
                </p:stCondLst>
                <p:endSync evt="end" delay="0">
                  <p:rtn val="all"/>
                </p:endSync>
                <p:childTnLst>
                  <p:par>
                    <p:cTn id="458" fill="hold">
                      <p:stCondLst>
                        <p:cond delay="0"/>
                      </p:stCondLst>
                      <p:childTnLst>
                        <p:par>
                          <p:cTn id="459" fill="hold">
                            <p:stCondLst>
                              <p:cond delay="0"/>
                            </p:stCondLst>
                            <p:childTnLst>
                              <p:par>
                                <p:cTn id="460" presetID="1" presetClass="entr" presetSubtype="0" fill="hold" nodeType="withEffect">
                                  <p:stCondLst>
                                    <p:cond delay="0"/>
                                  </p:stCondLst>
                                  <p:childTnLst>
                                    <p:set>
                                      <p:cBhvr>
                                        <p:cTn id="461" dur="1" fill="hold">
                                          <p:stCondLst>
                                            <p:cond delay="0"/>
                                          </p:stCondLst>
                                        </p:cTn>
                                        <p:tgtEl>
                                          <p:spTgt spid="251"/>
                                        </p:tgtEl>
                                        <p:attrNameLst>
                                          <p:attrName>style.visibility</p:attrName>
                                        </p:attrNameLst>
                                      </p:cBhvr>
                                      <p:to>
                                        <p:strVal val="visible"/>
                                      </p:to>
                                    </p:set>
                                  </p:childTnLst>
                                </p:cTn>
                              </p:par>
                              <p:par>
                                <p:cTn id="462" presetID="1" presetClass="exit" presetSubtype="0" fill="hold" nodeType="withEffect">
                                  <p:stCondLst>
                                    <p:cond delay="0"/>
                                  </p:stCondLst>
                                  <p:childTnLst>
                                    <p:set>
                                      <p:cBhvr>
                                        <p:cTn id="463" dur="1" fill="hold">
                                          <p:stCondLst>
                                            <p:cond delay="0"/>
                                          </p:stCondLst>
                                        </p:cTn>
                                        <p:tgtEl>
                                          <p:spTgt spid="252"/>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464" restart="whenNotActive" fill="hold" evtFilter="cancelBubble" nodeType="interactiveSeq">
                <p:stCondLst>
                  <p:cond evt="onClick" delay="0">
                    <p:tgtEl>
                      <p:spTgt spid="251"/>
                    </p:tgtEl>
                  </p:cond>
                </p:stCondLst>
                <p:endSync evt="end" delay="0">
                  <p:rtn val="all"/>
                </p:endSync>
                <p:childTnLst>
                  <p:par>
                    <p:cTn id="465" fill="hold">
                      <p:stCondLst>
                        <p:cond delay="0"/>
                      </p:stCondLst>
                      <p:childTnLst>
                        <p:par>
                          <p:cTn id="466" fill="hold">
                            <p:stCondLst>
                              <p:cond delay="0"/>
                            </p:stCondLst>
                            <p:childTnLst>
                              <p:par>
                                <p:cTn id="467" presetID="1" presetClass="entr" presetSubtype="0" fill="hold" nodeType="withEffect">
                                  <p:stCondLst>
                                    <p:cond delay="0"/>
                                  </p:stCondLst>
                                  <p:childTnLst>
                                    <p:set>
                                      <p:cBhvr>
                                        <p:cTn id="468" dur="1" fill="hold">
                                          <p:stCondLst>
                                            <p:cond delay="0"/>
                                          </p:stCondLst>
                                        </p:cTn>
                                        <p:tgtEl>
                                          <p:spTgt spid="250"/>
                                        </p:tgtEl>
                                        <p:attrNameLst>
                                          <p:attrName>style.visibility</p:attrName>
                                        </p:attrNameLst>
                                      </p:cBhvr>
                                      <p:to>
                                        <p:strVal val="visible"/>
                                      </p:to>
                                    </p:set>
                                  </p:childTnLst>
                                </p:cTn>
                              </p:par>
                              <p:par>
                                <p:cTn id="469" presetID="1" presetClass="exit" presetSubtype="0" fill="hold" nodeType="withEffect">
                                  <p:stCondLst>
                                    <p:cond delay="0"/>
                                  </p:stCondLst>
                                  <p:childTnLst>
                                    <p:set>
                                      <p:cBhvr>
                                        <p:cTn id="470" dur="1" fill="hold">
                                          <p:stCondLst>
                                            <p:cond delay="0"/>
                                          </p:stCondLst>
                                        </p:cTn>
                                        <p:tgtEl>
                                          <p:spTgt spid="251"/>
                                        </p:tgtEl>
                                        <p:attrNameLst>
                                          <p:attrName>style.visibility</p:attrName>
                                        </p:attrNameLst>
                                      </p:cBhvr>
                                      <p:to>
                                        <p:strVal val="hidden"/>
                                      </p:to>
                                    </p:set>
                                  </p:childTnLst>
                                </p:cTn>
                              </p:par>
                            </p:childTnLst>
                          </p:cTn>
                        </p:par>
                      </p:childTnLst>
                    </p:cTn>
                  </p:par>
                </p:childTnLst>
              </p:cTn>
              <p:nextCondLst>
                <p:cond evt="onClick" delay="0">
                  <p:tgtEl>
                    <p:spTgt spid="251"/>
                  </p:tgtEl>
                </p:cond>
              </p:nextCondLst>
            </p:seq>
            <p:seq concurrent="1" nextAc="seek">
              <p:cTn id="471" restart="whenNotActive" fill="hold" evtFilter="cancelBubble" nodeType="interactiveSeq">
                <p:stCondLst>
                  <p:cond evt="onClick" delay="0">
                    <p:tgtEl>
                      <p:spTgt spid="250"/>
                    </p:tgtEl>
                  </p:cond>
                </p:stCondLst>
                <p:endSync evt="end" delay="0">
                  <p:rtn val="all"/>
                </p:endSync>
                <p:childTnLst>
                  <p:par>
                    <p:cTn id="472" fill="hold">
                      <p:stCondLst>
                        <p:cond delay="0"/>
                      </p:stCondLst>
                      <p:childTnLst>
                        <p:par>
                          <p:cTn id="473" fill="hold">
                            <p:stCondLst>
                              <p:cond delay="0"/>
                            </p:stCondLst>
                            <p:childTnLst>
                              <p:par>
                                <p:cTn id="474" presetID="1" presetClass="entr" presetSubtype="0" fill="hold" nodeType="withEffect">
                                  <p:stCondLst>
                                    <p:cond delay="0"/>
                                  </p:stCondLst>
                                  <p:childTnLst>
                                    <p:set>
                                      <p:cBhvr>
                                        <p:cTn id="475" dur="1" fill="hold">
                                          <p:stCondLst>
                                            <p:cond delay="0"/>
                                          </p:stCondLst>
                                        </p:cTn>
                                        <p:tgtEl>
                                          <p:spTgt spid="249"/>
                                        </p:tgtEl>
                                        <p:attrNameLst>
                                          <p:attrName>style.visibility</p:attrName>
                                        </p:attrNameLst>
                                      </p:cBhvr>
                                      <p:to>
                                        <p:strVal val="visible"/>
                                      </p:to>
                                    </p:set>
                                  </p:childTnLst>
                                </p:cTn>
                              </p:par>
                              <p:par>
                                <p:cTn id="476" presetID="1" presetClass="exit" presetSubtype="0" fill="hold" nodeType="withEffect">
                                  <p:stCondLst>
                                    <p:cond delay="0"/>
                                  </p:stCondLst>
                                  <p:childTnLst>
                                    <p:set>
                                      <p:cBhvr>
                                        <p:cTn id="477" dur="1" fill="hold">
                                          <p:stCondLst>
                                            <p:cond delay="0"/>
                                          </p:stCondLst>
                                        </p:cTn>
                                        <p:tgtEl>
                                          <p:spTgt spid="250"/>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478" restart="whenNotActive" fill="hold" evtFilter="cancelBubble" nodeType="interactiveSeq">
                <p:stCondLst>
                  <p:cond evt="onClick" delay="0">
                    <p:tgtEl>
                      <p:spTgt spid="249"/>
                    </p:tgtEl>
                  </p:cond>
                </p:stCondLst>
                <p:endSync evt="end" delay="0">
                  <p:rtn val="all"/>
                </p:endSync>
                <p:childTnLst>
                  <p:par>
                    <p:cTn id="479" fill="hold">
                      <p:stCondLst>
                        <p:cond delay="0"/>
                      </p:stCondLst>
                      <p:childTnLst>
                        <p:par>
                          <p:cTn id="480" fill="hold">
                            <p:stCondLst>
                              <p:cond delay="0"/>
                            </p:stCondLst>
                            <p:childTnLst>
                              <p:par>
                                <p:cTn id="481" presetID="1" presetClass="entr" presetSubtype="0" fill="hold" nodeType="withEffect">
                                  <p:stCondLst>
                                    <p:cond delay="0"/>
                                  </p:stCondLst>
                                  <p:childTnLst>
                                    <p:set>
                                      <p:cBhvr>
                                        <p:cTn id="482" dur="1" fill="hold">
                                          <p:stCondLst>
                                            <p:cond delay="0"/>
                                          </p:stCondLst>
                                        </p:cTn>
                                        <p:tgtEl>
                                          <p:spTgt spid="248"/>
                                        </p:tgtEl>
                                        <p:attrNameLst>
                                          <p:attrName>style.visibility</p:attrName>
                                        </p:attrNameLst>
                                      </p:cBhvr>
                                      <p:to>
                                        <p:strVal val="visible"/>
                                      </p:to>
                                    </p:set>
                                  </p:childTnLst>
                                </p:cTn>
                              </p:par>
                              <p:par>
                                <p:cTn id="483" presetID="1" presetClass="exit" presetSubtype="0" fill="hold" nodeType="withEffect">
                                  <p:stCondLst>
                                    <p:cond delay="0"/>
                                  </p:stCondLst>
                                  <p:childTnLst>
                                    <p:set>
                                      <p:cBhvr>
                                        <p:cTn id="484" dur="1" fill="hold">
                                          <p:stCondLst>
                                            <p:cond delay="0"/>
                                          </p:stCondLst>
                                        </p:cTn>
                                        <p:tgtEl>
                                          <p:spTgt spid="249"/>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seq concurrent="1" nextAc="seek">
              <p:cTn id="485" restart="whenNotActive" fill="hold" evtFilter="cancelBubble" nodeType="interactiveSeq">
                <p:stCondLst>
                  <p:cond evt="onClick" delay="0">
                    <p:tgtEl>
                      <p:spTgt spid="248"/>
                    </p:tgtEl>
                  </p:cond>
                </p:stCondLst>
                <p:endSync evt="end" delay="0">
                  <p:rtn val="all"/>
                </p:endSync>
                <p:childTnLst>
                  <p:par>
                    <p:cTn id="486" fill="hold">
                      <p:stCondLst>
                        <p:cond delay="0"/>
                      </p:stCondLst>
                      <p:childTnLst>
                        <p:par>
                          <p:cTn id="487" fill="hold">
                            <p:stCondLst>
                              <p:cond delay="0"/>
                            </p:stCondLst>
                            <p:childTnLst>
                              <p:par>
                                <p:cTn id="488" presetID="1" presetClass="entr" presetSubtype="0" fill="hold" nodeType="withEffect">
                                  <p:stCondLst>
                                    <p:cond delay="0"/>
                                  </p:stCondLst>
                                  <p:childTnLst>
                                    <p:set>
                                      <p:cBhvr>
                                        <p:cTn id="489" dur="1" fill="hold">
                                          <p:stCondLst>
                                            <p:cond delay="0"/>
                                          </p:stCondLst>
                                        </p:cTn>
                                        <p:tgtEl>
                                          <p:spTgt spid="257"/>
                                        </p:tgtEl>
                                        <p:attrNameLst>
                                          <p:attrName>style.visibility</p:attrName>
                                        </p:attrNameLst>
                                      </p:cBhvr>
                                      <p:to>
                                        <p:strVal val="visible"/>
                                      </p:to>
                                    </p:set>
                                  </p:childTnLst>
                                </p:cTn>
                              </p:par>
                              <p:par>
                                <p:cTn id="490" presetID="1" presetClass="exit" presetSubtype="0" fill="hold" nodeType="withEffect">
                                  <p:stCondLst>
                                    <p:cond delay="0"/>
                                  </p:stCondLst>
                                  <p:childTnLst>
                                    <p:set>
                                      <p:cBhvr>
                                        <p:cTn id="491" dur="1" fill="hold">
                                          <p:stCondLst>
                                            <p:cond delay="0"/>
                                          </p:stCondLst>
                                        </p:cTn>
                                        <p:tgtEl>
                                          <p:spTgt spid="248"/>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492" restart="whenNotActive" fill="hold" evtFilter="cancelBubble" nodeType="interactiveSeq">
                <p:stCondLst>
                  <p:cond evt="onClick" delay="0">
                    <p:tgtEl>
                      <p:spTgt spid="267"/>
                    </p:tgtEl>
                  </p:cond>
                </p:stCondLst>
                <p:endSync evt="end" delay="0">
                  <p:rtn val="all"/>
                </p:endSync>
                <p:childTnLst>
                  <p:par>
                    <p:cTn id="493" fill="hold">
                      <p:stCondLst>
                        <p:cond delay="0"/>
                      </p:stCondLst>
                      <p:childTnLst>
                        <p:par>
                          <p:cTn id="494" fill="hold">
                            <p:stCondLst>
                              <p:cond delay="0"/>
                            </p:stCondLst>
                            <p:childTnLst>
                              <p:par>
                                <p:cTn id="495" presetID="1" presetClass="entr" presetSubtype="0" fill="hold" nodeType="withEffect">
                                  <p:stCondLst>
                                    <p:cond delay="0"/>
                                  </p:stCondLst>
                                  <p:childTnLst>
                                    <p:set>
                                      <p:cBhvr>
                                        <p:cTn id="496" dur="1" fill="hold">
                                          <p:stCondLst>
                                            <p:cond delay="0"/>
                                          </p:stCondLst>
                                        </p:cTn>
                                        <p:tgtEl>
                                          <p:spTgt spid="266"/>
                                        </p:tgtEl>
                                        <p:attrNameLst>
                                          <p:attrName>style.visibility</p:attrName>
                                        </p:attrNameLst>
                                      </p:cBhvr>
                                      <p:to>
                                        <p:strVal val="visible"/>
                                      </p:to>
                                    </p:set>
                                  </p:childTnLst>
                                </p:cTn>
                              </p:par>
                              <p:par>
                                <p:cTn id="497" presetID="1" presetClass="exit" presetSubtype="0" fill="hold" nodeType="withEffect">
                                  <p:stCondLst>
                                    <p:cond delay="0"/>
                                  </p:stCondLst>
                                  <p:childTnLst>
                                    <p:set>
                                      <p:cBhvr>
                                        <p:cTn id="498" dur="1" fill="hold">
                                          <p:stCondLst>
                                            <p:cond delay="0"/>
                                          </p:stCondLst>
                                        </p:cTn>
                                        <p:tgtEl>
                                          <p:spTgt spid="267"/>
                                        </p:tgtEl>
                                        <p:attrNameLst>
                                          <p:attrName>style.visibility</p:attrName>
                                        </p:attrNameLst>
                                      </p:cBhvr>
                                      <p:to>
                                        <p:strVal val="hidden"/>
                                      </p:to>
                                    </p:set>
                                  </p:childTnLst>
                                </p:cTn>
                              </p:par>
                            </p:childTnLst>
                          </p:cTn>
                        </p:par>
                      </p:childTnLst>
                    </p:cTn>
                  </p:par>
                </p:childTnLst>
              </p:cTn>
              <p:nextCondLst>
                <p:cond evt="onClick" delay="0">
                  <p:tgtEl>
                    <p:spTgt spid="267"/>
                  </p:tgtEl>
                </p:cond>
              </p:nextCondLst>
            </p:seq>
            <p:seq concurrent="1" nextAc="seek">
              <p:cTn id="499" restart="whenNotActive" fill="hold" evtFilter="cancelBubble" nodeType="interactiveSeq">
                <p:stCondLst>
                  <p:cond evt="onClick" delay="0">
                    <p:tgtEl>
                      <p:spTgt spid="266"/>
                    </p:tgtEl>
                  </p:cond>
                </p:stCondLst>
                <p:endSync evt="end" delay="0">
                  <p:rtn val="all"/>
                </p:endSync>
                <p:childTnLst>
                  <p:par>
                    <p:cTn id="500" fill="hold">
                      <p:stCondLst>
                        <p:cond delay="0"/>
                      </p:stCondLst>
                      <p:childTnLst>
                        <p:par>
                          <p:cTn id="501" fill="hold">
                            <p:stCondLst>
                              <p:cond delay="0"/>
                            </p:stCondLst>
                            <p:childTnLst>
                              <p:par>
                                <p:cTn id="502" presetID="1" presetClass="entr" presetSubtype="0" fill="hold" nodeType="withEffect">
                                  <p:stCondLst>
                                    <p:cond delay="0"/>
                                  </p:stCondLst>
                                  <p:childTnLst>
                                    <p:set>
                                      <p:cBhvr>
                                        <p:cTn id="503" dur="1" fill="hold">
                                          <p:stCondLst>
                                            <p:cond delay="0"/>
                                          </p:stCondLst>
                                        </p:cTn>
                                        <p:tgtEl>
                                          <p:spTgt spid="265"/>
                                        </p:tgtEl>
                                        <p:attrNameLst>
                                          <p:attrName>style.visibility</p:attrName>
                                        </p:attrNameLst>
                                      </p:cBhvr>
                                      <p:to>
                                        <p:strVal val="visible"/>
                                      </p:to>
                                    </p:set>
                                  </p:childTnLst>
                                </p:cTn>
                              </p:par>
                              <p:par>
                                <p:cTn id="504" presetID="1" presetClass="exit" presetSubtype="0" fill="hold" nodeType="withEffect">
                                  <p:stCondLst>
                                    <p:cond delay="0"/>
                                  </p:stCondLst>
                                  <p:childTnLst>
                                    <p:set>
                                      <p:cBhvr>
                                        <p:cTn id="505" dur="1" fill="hold">
                                          <p:stCondLst>
                                            <p:cond delay="0"/>
                                          </p:stCondLst>
                                        </p:cTn>
                                        <p:tgtEl>
                                          <p:spTgt spid="266"/>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seq concurrent="1" nextAc="seek">
              <p:cTn id="506" restart="whenNotActive" fill="hold" evtFilter="cancelBubble" nodeType="interactiveSeq">
                <p:stCondLst>
                  <p:cond evt="onClick" delay="0">
                    <p:tgtEl>
                      <p:spTgt spid="265"/>
                    </p:tgtEl>
                  </p:cond>
                </p:stCondLst>
                <p:endSync evt="end" delay="0">
                  <p:rtn val="all"/>
                </p:endSync>
                <p:childTnLst>
                  <p:par>
                    <p:cTn id="507" fill="hold">
                      <p:stCondLst>
                        <p:cond delay="0"/>
                      </p:stCondLst>
                      <p:childTnLst>
                        <p:par>
                          <p:cTn id="508" fill="hold">
                            <p:stCondLst>
                              <p:cond delay="0"/>
                            </p:stCondLst>
                            <p:childTnLst>
                              <p:par>
                                <p:cTn id="509" presetID="1" presetClass="entr" presetSubtype="0" fill="hold" nodeType="withEffect">
                                  <p:stCondLst>
                                    <p:cond delay="0"/>
                                  </p:stCondLst>
                                  <p:childTnLst>
                                    <p:set>
                                      <p:cBhvr>
                                        <p:cTn id="510" dur="1" fill="hold">
                                          <p:stCondLst>
                                            <p:cond delay="0"/>
                                          </p:stCondLst>
                                        </p:cTn>
                                        <p:tgtEl>
                                          <p:spTgt spid="264"/>
                                        </p:tgtEl>
                                        <p:attrNameLst>
                                          <p:attrName>style.visibility</p:attrName>
                                        </p:attrNameLst>
                                      </p:cBhvr>
                                      <p:to>
                                        <p:strVal val="visible"/>
                                      </p:to>
                                    </p:set>
                                  </p:childTnLst>
                                </p:cTn>
                              </p:par>
                              <p:par>
                                <p:cTn id="511" presetID="1" presetClass="exit" presetSubtype="0" fill="hold" nodeType="withEffect">
                                  <p:stCondLst>
                                    <p:cond delay="0"/>
                                  </p:stCondLst>
                                  <p:childTnLst>
                                    <p:set>
                                      <p:cBhvr>
                                        <p:cTn id="512" dur="1" fill="hold">
                                          <p:stCondLst>
                                            <p:cond delay="0"/>
                                          </p:stCondLst>
                                        </p:cTn>
                                        <p:tgtEl>
                                          <p:spTgt spid="265"/>
                                        </p:tgtEl>
                                        <p:attrNameLst>
                                          <p:attrName>style.visibility</p:attrName>
                                        </p:attrNameLst>
                                      </p:cBhvr>
                                      <p:to>
                                        <p:strVal val="hidden"/>
                                      </p:to>
                                    </p:set>
                                  </p:childTnLst>
                                </p:cTn>
                              </p:par>
                            </p:childTnLst>
                          </p:cTn>
                        </p:par>
                      </p:childTnLst>
                    </p:cTn>
                  </p:par>
                </p:childTnLst>
              </p:cTn>
              <p:nextCondLst>
                <p:cond evt="onClick" delay="0">
                  <p:tgtEl>
                    <p:spTgt spid="265"/>
                  </p:tgtEl>
                </p:cond>
              </p:nextCondLst>
            </p:seq>
            <p:seq concurrent="1" nextAc="seek">
              <p:cTn id="513" restart="whenNotActive" fill="hold" evtFilter="cancelBubble" nodeType="interactiveSeq">
                <p:stCondLst>
                  <p:cond evt="onClick" delay="0">
                    <p:tgtEl>
                      <p:spTgt spid="264"/>
                    </p:tgtEl>
                  </p:cond>
                </p:stCondLst>
                <p:endSync evt="end" delay="0">
                  <p:rtn val="all"/>
                </p:endSync>
                <p:childTnLst>
                  <p:par>
                    <p:cTn id="514" fill="hold">
                      <p:stCondLst>
                        <p:cond delay="0"/>
                      </p:stCondLst>
                      <p:childTnLst>
                        <p:par>
                          <p:cTn id="515" fill="hold">
                            <p:stCondLst>
                              <p:cond delay="0"/>
                            </p:stCondLst>
                            <p:childTnLst>
                              <p:par>
                                <p:cTn id="516" presetID="1" presetClass="entr" presetSubtype="0" fill="hold" nodeType="withEffect">
                                  <p:stCondLst>
                                    <p:cond delay="0"/>
                                  </p:stCondLst>
                                  <p:childTnLst>
                                    <p:set>
                                      <p:cBhvr>
                                        <p:cTn id="517" dur="1" fill="hold">
                                          <p:stCondLst>
                                            <p:cond delay="0"/>
                                          </p:stCondLst>
                                        </p:cTn>
                                        <p:tgtEl>
                                          <p:spTgt spid="263"/>
                                        </p:tgtEl>
                                        <p:attrNameLst>
                                          <p:attrName>style.visibility</p:attrName>
                                        </p:attrNameLst>
                                      </p:cBhvr>
                                      <p:to>
                                        <p:strVal val="visible"/>
                                      </p:to>
                                    </p:set>
                                  </p:childTnLst>
                                </p:cTn>
                              </p:par>
                              <p:par>
                                <p:cTn id="518" presetID="1" presetClass="exit" presetSubtype="0" fill="hold" nodeType="withEffect">
                                  <p:stCondLst>
                                    <p:cond delay="0"/>
                                  </p:stCondLst>
                                  <p:childTnLst>
                                    <p:set>
                                      <p:cBhvr>
                                        <p:cTn id="519" dur="1" fill="hold">
                                          <p:stCondLst>
                                            <p:cond delay="0"/>
                                          </p:stCondLst>
                                        </p:cTn>
                                        <p:tgtEl>
                                          <p:spTgt spid="264"/>
                                        </p:tgtEl>
                                        <p:attrNameLst>
                                          <p:attrName>style.visibility</p:attrName>
                                        </p:attrNameLst>
                                      </p:cBhvr>
                                      <p:to>
                                        <p:strVal val="hidden"/>
                                      </p:to>
                                    </p:set>
                                  </p:childTnLst>
                                </p:cTn>
                              </p:par>
                            </p:childTnLst>
                          </p:cTn>
                        </p:par>
                      </p:childTnLst>
                    </p:cTn>
                  </p:par>
                </p:childTnLst>
              </p:cTn>
              <p:nextCondLst>
                <p:cond evt="onClick" delay="0">
                  <p:tgtEl>
                    <p:spTgt spid="264"/>
                  </p:tgtEl>
                </p:cond>
              </p:nextCondLst>
            </p:seq>
            <p:seq concurrent="1" nextAc="seek">
              <p:cTn id="520" restart="whenNotActive" fill="hold" evtFilter="cancelBubble" nodeType="interactiveSeq">
                <p:stCondLst>
                  <p:cond evt="onClick" delay="0">
                    <p:tgtEl>
                      <p:spTgt spid="263"/>
                    </p:tgtEl>
                  </p:cond>
                </p:stCondLst>
                <p:endSync evt="end" delay="0">
                  <p:rtn val="all"/>
                </p:endSync>
                <p:childTnLst>
                  <p:par>
                    <p:cTn id="521" fill="hold">
                      <p:stCondLst>
                        <p:cond delay="0"/>
                      </p:stCondLst>
                      <p:childTnLst>
                        <p:par>
                          <p:cTn id="522" fill="hold">
                            <p:stCondLst>
                              <p:cond delay="0"/>
                            </p:stCondLst>
                            <p:childTnLst>
                              <p:par>
                                <p:cTn id="523" presetID="1" presetClass="entr" presetSubtype="0" fill="hold" nodeType="withEffect">
                                  <p:stCondLst>
                                    <p:cond delay="0"/>
                                  </p:stCondLst>
                                  <p:childTnLst>
                                    <p:set>
                                      <p:cBhvr>
                                        <p:cTn id="524" dur="1" fill="hold">
                                          <p:stCondLst>
                                            <p:cond delay="0"/>
                                          </p:stCondLst>
                                        </p:cTn>
                                        <p:tgtEl>
                                          <p:spTgt spid="262"/>
                                        </p:tgtEl>
                                        <p:attrNameLst>
                                          <p:attrName>style.visibility</p:attrName>
                                        </p:attrNameLst>
                                      </p:cBhvr>
                                      <p:to>
                                        <p:strVal val="visible"/>
                                      </p:to>
                                    </p:set>
                                  </p:childTnLst>
                                </p:cTn>
                              </p:par>
                              <p:par>
                                <p:cTn id="525" presetID="1" presetClass="exit" presetSubtype="0" fill="hold" nodeType="withEffect">
                                  <p:stCondLst>
                                    <p:cond delay="0"/>
                                  </p:stCondLst>
                                  <p:childTnLst>
                                    <p:set>
                                      <p:cBhvr>
                                        <p:cTn id="526" dur="1" fill="hold">
                                          <p:stCondLst>
                                            <p:cond delay="0"/>
                                          </p:stCondLst>
                                        </p:cTn>
                                        <p:tgtEl>
                                          <p:spTgt spid="263"/>
                                        </p:tgtEl>
                                        <p:attrNameLst>
                                          <p:attrName>style.visibility</p:attrName>
                                        </p:attrNameLst>
                                      </p:cBhvr>
                                      <p:to>
                                        <p:strVal val="hidden"/>
                                      </p:to>
                                    </p:set>
                                  </p:childTnLst>
                                </p:cTn>
                              </p:par>
                            </p:childTnLst>
                          </p:cTn>
                        </p:par>
                      </p:childTnLst>
                    </p:cTn>
                  </p:par>
                </p:childTnLst>
              </p:cTn>
              <p:nextCondLst>
                <p:cond evt="onClick" delay="0">
                  <p:tgtEl>
                    <p:spTgt spid="263"/>
                  </p:tgtEl>
                </p:cond>
              </p:nextCondLst>
            </p:seq>
            <p:seq concurrent="1" nextAc="seek">
              <p:cTn id="527" restart="whenNotActive" fill="hold" evtFilter="cancelBubble" nodeType="interactiveSeq">
                <p:stCondLst>
                  <p:cond evt="onClick" delay="0">
                    <p:tgtEl>
                      <p:spTgt spid="262"/>
                    </p:tgtEl>
                  </p:cond>
                </p:stCondLst>
                <p:endSync evt="end" delay="0">
                  <p:rtn val="all"/>
                </p:endSync>
                <p:childTnLst>
                  <p:par>
                    <p:cTn id="528" fill="hold">
                      <p:stCondLst>
                        <p:cond delay="0"/>
                      </p:stCondLst>
                      <p:childTnLst>
                        <p:par>
                          <p:cTn id="529" fill="hold">
                            <p:stCondLst>
                              <p:cond delay="0"/>
                            </p:stCondLst>
                            <p:childTnLst>
                              <p:par>
                                <p:cTn id="530" presetID="1" presetClass="entr" presetSubtype="0" fill="hold" nodeType="withEffect">
                                  <p:stCondLst>
                                    <p:cond delay="0"/>
                                  </p:stCondLst>
                                  <p:childTnLst>
                                    <p:set>
                                      <p:cBhvr>
                                        <p:cTn id="531" dur="1" fill="hold">
                                          <p:stCondLst>
                                            <p:cond delay="0"/>
                                          </p:stCondLst>
                                        </p:cTn>
                                        <p:tgtEl>
                                          <p:spTgt spid="261"/>
                                        </p:tgtEl>
                                        <p:attrNameLst>
                                          <p:attrName>style.visibility</p:attrName>
                                        </p:attrNameLst>
                                      </p:cBhvr>
                                      <p:to>
                                        <p:strVal val="visible"/>
                                      </p:to>
                                    </p:set>
                                  </p:childTnLst>
                                </p:cTn>
                              </p:par>
                              <p:par>
                                <p:cTn id="532" presetID="1" presetClass="exit" presetSubtype="0" fill="hold" nodeType="withEffect">
                                  <p:stCondLst>
                                    <p:cond delay="0"/>
                                  </p:stCondLst>
                                  <p:childTnLst>
                                    <p:set>
                                      <p:cBhvr>
                                        <p:cTn id="533" dur="1" fill="hold">
                                          <p:stCondLst>
                                            <p:cond delay="0"/>
                                          </p:stCondLst>
                                        </p:cTn>
                                        <p:tgtEl>
                                          <p:spTgt spid="262"/>
                                        </p:tgtEl>
                                        <p:attrNameLst>
                                          <p:attrName>style.visibility</p:attrName>
                                        </p:attrNameLst>
                                      </p:cBhvr>
                                      <p:to>
                                        <p:strVal val="hidden"/>
                                      </p:to>
                                    </p:set>
                                  </p:childTnLst>
                                </p:cTn>
                              </p:par>
                            </p:childTnLst>
                          </p:cTn>
                        </p:par>
                      </p:childTnLst>
                    </p:cTn>
                  </p:par>
                </p:childTnLst>
              </p:cTn>
              <p:nextCondLst>
                <p:cond evt="onClick" delay="0">
                  <p:tgtEl>
                    <p:spTgt spid="262"/>
                  </p:tgtEl>
                </p:cond>
              </p:nextCondLst>
            </p:seq>
            <p:seq concurrent="1" nextAc="seek">
              <p:cTn id="534" restart="whenNotActive" fill="hold" evtFilter="cancelBubble" nodeType="interactiveSeq">
                <p:stCondLst>
                  <p:cond evt="onClick" delay="0">
                    <p:tgtEl>
                      <p:spTgt spid="261"/>
                    </p:tgtEl>
                  </p:cond>
                </p:stCondLst>
                <p:endSync evt="end" delay="0">
                  <p:rtn val="all"/>
                </p:endSync>
                <p:childTnLst>
                  <p:par>
                    <p:cTn id="535" fill="hold">
                      <p:stCondLst>
                        <p:cond delay="0"/>
                      </p:stCondLst>
                      <p:childTnLst>
                        <p:par>
                          <p:cTn id="536" fill="hold">
                            <p:stCondLst>
                              <p:cond delay="0"/>
                            </p:stCondLst>
                            <p:childTnLst>
                              <p:par>
                                <p:cTn id="537" presetID="1" presetClass="entr" presetSubtype="0" fill="hold" nodeType="withEffect">
                                  <p:stCondLst>
                                    <p:cond delay="0"/>
                                  </p:stCondLst>
                                  <p:childTnLst>
                                    <p:set>
                                      <p:cBhvr>
                                        <p:cTn id="538" dur="1" fill="hold">
                                          <p:stCondLst>
                                            <p:cond delay="0"/>
                                          </p:stCondLst>
                                        </p:cTn>
                                        <p:tgtEl>
                                          <p:spTgt spid="260"/>
                                        </p:tgtEl>
                                        <p:attrNameLst>
                                          <p:attrName>style.visibility</p:attrName>
                                        </p:attrNameLst>
                                      </p:cBhvr>
                                      <p:to>
                                        <p:strVal val="visible"/>
                                      </p:to>
                                    </p:set>
                                  </p:childTnLst>
                                </p:cTn>
                              </p:par>
                              <p:par>
                                <p:cTn id="539" presetID="1" presetClass="exit" presetSubtype="0" fill="hold" nodeType="withEffect">
                                  <p:stCondLst>
                                    <p:cond delay="0"/>
                                  </p:stCondLst>
                                  <p:childTnLst>
                                    <p:set>
                                      <p:cBhvr>
                                        <p:cTn id="540" dur="1" fill="hold">
                                          <p:stCondLst>
                                            <p:cond delay="0"/>
                                          </p:stCondLst>
                                        </p:cTn>
                                        <p:tgtEl>
                                          <p:spTgt spid="261"/>
                                        </p:tgtEl>
                                        <p:attrNameLst>
                                          <p:attrName>style.visibility</p:attrName>
                                        </p:attrNameLst>
                                      </p:cBhvr>
                                      <p:to>
                                        <p:strVal val="hidden"/>
                                      </p:to>
                                    </p:set>
                                  </p:childTnLst>
                                </p:cTn>
                              </p:par>
                            </p:childTnLst>
                          </p:cTn>
                        </p:par>
                      </p:childTnLst>
                    </p:cTn>
                  </p:par>
                </p:childTnLst>
              </p:cTn>
              <p:nextCondLst>
                <p:cond evt="onClick" delay="0">
                  <p:tgtEl>
                    <p:spTgt spid="261"/>
                  </p:tgtEl>
                </p:cond>
              </p:nextCondLst>
            </p:seq>
            <p:seq concurrent="1" nextAc="seek">
              <p:cTn id="541" restart="whenNotActive" fill="hold" evtFilter="cancelBubble" nodeType="interactiveSeq">
                <p:stCondLst>
                  <p:cond evt="onClick" delay="0">
                    <p:tgtEl>
                      <p:spTgt spid="260"/>
                    </p:tgtEl>
                  </p:cond>
                </p:stCondLst>
                <p:endSync evt="end" delay="0">
                  <p:rtn val="all"/>
                </p:endSync>
                <p:childTnLst>
                  <p:par>
                    <p:cTn id="542" fill="hold">
                      <p:stCondLst>
                        <p:cond delay="0"/>
                      </p:stCondLst>
                      <p:childTnLst>
                        <p:par>
                          <p:cTn id="543" fill="hold">
                            <p:stCondLst>
                              <p:cond delay="0"/>
                            </p:stCondLst>
                            <p:childTnLst>
                              <p:par>
                                <p:cTn id="544" presetID="1" presetClass="entr" presetSubtype="0" fill="hold" nodeType="withEffect">
                                  <p:stCondLst>
                                    <p:cond delay="0"/>
                                  </p:stCondLst>
                                  <p:childTnLst>
                                    <p:set>
                                      <p:cBhvr>
                                        <p:cTn id="545" dur="1" fill="hold">
                                          <p:stCondLst>
                                            <p:cond delay="0"/>
                                          </p:stCondLst>
                                        </p:cTn>
                                        <p:tgtEl>
                                          <p:spTgt spid="259"/>
                                        </p:tgtEl>
                                        <p:attrNameLst>
                                          <p:attrName>style.visibility</p:attrName>
                                        </p:attrNameLst>
                                      </p:cBhvr>
                                      <p:to>
                                        <p:strVal val="visible"/>
                                      </p:to>
                                    </p:set>
                                  </p:childTnLst>
                                </p:cTn>
                              </p:par>
                              <p:par>
                                <p:cTn id="546" presetID="1" presetClass="exit" presetSubtype="0" fill="hold" nodeType="withEffect">
                                  <p:stCondLst>
                                    <p:cond delay="0"/>
                                  </p:stCondLst>
                                  <p:childTnLst>
                                    <p:set>
                                      <p:cBhvr>
                                        <p:cTn id="547" dur="1" fill="hold">
                                          <p:stCondLst>
                                            <p:cond delay="0"/>
                                          </p:stCondLst>
                                        </p:cTn>
                                        <p:tgtEl>
                                          <p:spTgt spid="260"/>
                                        </p:tgtEl>
                                        <p:attrNameLst>
                                          <p:attrName>style.visibility</p:attrName>
                                        </p:attrNameLst>
                                      </p:cBhvr>
                                      <p:to>
                                        <p:strVal val="hidden"/>
                                      </p:to>
                                    </p:set>
                                  </p:childTnLst>
                                </p:cTn>
                              </p:par>
                            </p:childTnLst>
                          </p:cTn>
                        </p:par>
                      </p:childTnLst>
                    </p:cTn>
                  </p:par>
                </p:childTnLst>
              </p:cTn>
              <p:nextCondLst>
                <p:cond evt="onClick" delay="0">
                  <p:tgtEl>
                    <p:spTgt spid="260"/>
                  </p:tgtEl>
                </p:cond>
              </p:nextCondLst>
            </p:seq>
            <p:seq concurrent="1" nextAc="seek">
              <p:cTn id="548" restart="whenNotActive" fill="hold" evtFilter="cancelBubble" nodeType="interactiveSeq">
                <p:stCondLst>
                  <p:cond evt="onClick" delay="0">
                    <p:tgtEl>
                      <p:spTgt spid="259"/>
                    </p:tgtEl>
                  </p:cond>
                </p:stCondLst>
                <p:endSync evt="end" delay="0">
                  <p:rtn val="all"/>
                </p:endSync>
                <p:childTnLst>
                  <p:par>
                    <p:cTn id="549" fill="hold">
                      <p:stCondLst>
                        <p:cond delay="0"/>
                      </p:stCondLst>
                      <p:childTnLst>
                        <p:par>
                          <p:cTn id="550" fill="hold">
                            <p:stCondLst>
                              <p:cond delay="0"/>
                            </p:stCondLst>
                            <p:childTnLst>
                              <p:par>
                                <p:cTn id="551" presetID="1" presetClass="entr" presetSubtype="0" fill="hold" nodeType="withEffect">
                                  <p:stCondLst>
                                    <p:cond delay="0"/>
                                  </p:stCondLst>
                                  <p:childTnLst>
                                    <p:set>
                                      <p:cBhvr>
                                        <p:cTn id="552" dur="1" fill="hold">
                                          <p:stCondLst>
                                            <p:cond delay="0"/>
                                          </p:stCondLst>
                                        </p:cTn>
                                        <p:tgtEl>
                                          <p:spTgt spid="258"/>
                                        </p:tgtEl>
                                        <p:attrNameLst>
                                          <p:attrName>style.visibility</p:attrName>
                                        </p:attrNameLst>
                                      </p:cBhvr>
                                      <p:to>
                                        <p:strVal val="visible"/>
                                      </p:to>
                                    </p:set>
                                  </p:childTnLst>
                                </p:cTn>
                              </p:par>
                              <p:par>
                                <p:cTn id="553" presetID="1" presetClass="exit" presetSubtype="0" fill="hold" nodeType="withEffect">
                                  <p:stCondLst>
                                    <p:cond delay="0"/>
                                  </p:stCondLst>
                                  <p:childTnLst>
                                    <p:set>
                                      <p:cBhvr>
                                        <p:cTn id="554" dur="1" fill="hold">
                                          <p:stCondLst>
                                            <p:cond delay="0"/>
                                          </p:stCondLst>
                                        </p:cTn>
                                        <p:tgtEl>
                                          <p:spTgt spid="259"/>
                                        </p:tgtEl>
                                        <p:attrNameLst>
                                          <p:attrName>style.visibility</p:attrName>
                                        </p:attrNameLst>
                                      </p:cBhvr>
                                      <p:to>
                                        <p:strVal val="hidden"/>
                                      </p:to>
                                    </p:set>
                                  </p:childTnLst>
                                </p:cTn>
                              </p:par>
                            </p:childTnLst>
                          </p:cTn>
                        </p:par>
                      </p:childTnLst>
                    </p:cTn>
                  </p:par>
                </p:childTnLst>
              </p:cTn>
              <p:nextCondLst>
                <p:cond evt="onClick" delay="0">
                  <p:tgtEl>
                    <p:spTgt spid="259"/>
                  </p:tgtEl>
                </p:cond>
              </p:nextCondLst>
            </p:seq>
            <p:seq concurrent="1" nextAc="seek">
              <p:cTn id="555" restart="whenNotActive" fill="hold" evtFilter="cancelBubble" nodeType="interactiveSeq">
                <p:stCondLst>
                  <p:cond evt="onClick" delay="0">
                    <p:tgtEl>
                      <p:spTgt spid="258"/>
                    </p:tgtEl>
                  </p:cond>
                </p:stCondLst>
                <p:endSync evt="end" delay="0">
                  <p:rtn val="all"/>
                </p:endSync>
                <p:childTnLst>
                  <p:par>
                    <p:cTn id="556" fill="hold">
                      <p:stCondLst>
                        <p:cond delay="0"/>
                      </p:stCondLst>
                      <p:childTnLst>
                        <p:par>
                          <p:cTn id="557" fill="hold">
                            <p:stCondLst>
                              <p:cond delay="0"/>
                            </p:stCondLst>
                            <p:childTnLst>
                              <p:par>
                                <p:cTn id="558" presetID="1" presetClass="entr" presetSubtype="0" fill="hold" nodeType="withEffect">
                                  <p:stCondLst>
                                    <p:cond delay="0"/>
                                  </p:stCondLst>
                                  <p:childTnLst>
                                    <p:set>
                                      <p:cBhvr>
                                        <p:cTn id="559" dur="1" fill="hold">
                                          <p:stCondLst>
                                            <p:cond delay="0"/>
                                          </p:stCondLst>
                                        </p:cTn>
                                        <p:tgtEl>
                                          <p:spTgt spid="267"/>
                                        </p:tgtEl>
                                        <p:attrNameLst>
                                          <p:attrName>style.visibility</p:attrName>
                                        </p:attrNameLst>
                                      </p:cBhvr>
                                      <p:to>
                                        <p:strVal val="visible"/>
                                      </p:to>
                                    </p:set>
                                  </p:childTnLst>
                                </p:cTn>
                              </p:par>
                              <p:par>
                                <p:cTn id="560" presetID="1" presetClass="exit" presetSubtype="0" fill="hold" nodeType="withEffect">
                                  <p:stCondLst>
                                    <p:cond delay="0"/>
                                  </p:stCondLst>
                                  <p:childTnLst>
                                    <p:set>
                                      <p:cBhvr>
                                        <p:cTn id="561" dur="1" fill="hold">
                                          <p:stCondLst>
                                            <p:cond delay="0"/>
                                          </p:stCondLst>
                                        </p:cTn>
                                        <p:tgtEl>
                                          <p:spTgt spid="258"/>
                                        </p:tgtEl>
                                        <p:attrNameLst>
                                          <p:attrName>style.visibility</p:attrName>
                                        </p:attrNameLst>
                                      </p:cBhvr>
                                      <p:to>
                                        <p:strVal val="hidden"/>
                                      </p:to>
                                    </p:set>
                                  </p:childTnLst>
                                </p:cTn>
                              </p:par>
                            </p:childTnLst>
                          </p:cTn>
                        </p:par>
                      </p:childTnLst>
                    </p:cTn>
                  </p:par>
                </p:childTnLst>
              </p:cTn>
              <p:nextCondLst>
                <p:cond evt="onClick" delay="0">
                  <p:tgtEl>
                    <p:spTgt spid="258"/>
                  </p:tgtEl>
                </p:cond>
              </p:nextCondLst>
            </p:seq>
            <p:seq concurrent="1" nextAc="seek">
              <p:cTn id="562" restart="whenNotActive" fill="hold" evtFilter="cancelBubble" nodeType="interactiveSeq">
                <p:stCondLst>
                  <p:cond evt="onClick" delay="0">
                    <p:tgtEl>
                      <p:spTgt spid="277"/>
                    </p:tgtEl>
                  </p:cond>
                </p:stCondLst>
                <p:endSync evt="end" delay="0">
                  <p:rtn val="all"/>
                </p:endSync>
                <p:childTnLst>
                  <p:par>
                    <p:cTn id="563" fill="hold">
                      <p:stCondLst>
                        <p:cond delay="0"/>
                      </p:stCondLst>
                      <p:childTnLst>
                        <p:par>
                          <p:cTn id="564" fill="hold">
                            <p:stCondLst>
                              <p:cond delay="0"/>
                            </p:stCondLst>
                            <p:childTnLst>
                              <p:par>
                                <p:cTn id="565" presetID="1" presetClass="entr" presetSubtype="0" fill="hold" nodeType="withEffect">
                                  <p:stCondLst>
                                    <p:cond delay="0"/>
                                  </p:stCondLst>
                                  <p:childTnLst>
                                    <p:set>
                                      <p:cBhvr>
                                        <p:cTn id="566" dur="1" fill="hold">
                                          <p:stCondLst>
                                            <p:cond delay="0"/>
                                          </p:stCondLst>
                                        </p:cTn>
                                        <p:tgtEl>
                                          <p:spTgt spid="276"/>
                                        </p:tgtEl>
                                        <p:attrNameLst>
                                          <p:attrName>style.visibility</p:attrName>
                                        </p:attrNameLst>
                                      </p:cBhvr>
                                      <p:to>
                                        <p:strVal val="visible"/>
                                      </p:to>
                                    </p:set>
                                  </p:childTnLst>
                                </p:cTn>
                              </p:par>
                              <p:par>
                                <p:cTn id="567" presetID="1" presetClass="exit" presetSubtype="0" fill="hold" nodeType="withEffect">
                                  <p:stCondLst>
                                    <p:cond delay="0"/>
                                  </p:stCondLst>
                                  <p:childTnLst>
                                    <p:set>
                                      <p:cBhvr>
                                        <p:cTn id="568" dur="1" fill="hold">
                                          <p:stCondLst>
                                            <p:cond delay="0"/>
                                          </p:stCondLst>
                                        </p:cTn>
                                        <p:tgtEl>
                                          <p:spTgt spid="277"/>
                                        </p:tgtEl>
                                        <p:attrNameLst>
                                          <p:attrName>style.visibility</p:attrName>
                                        </p:attrNameLst>
                                      </p:cBhvr>
                                      <p:to>
                                        <p:strVal val="hidden"/>
                                      </p:to>
                                    </p:set>
                                  </p:childTnLst>
                                </p:cTn>
                              </p:par>
                            </p:childTnLst>
                          </p:cTn>
                        </p:par>
                      </p:childTnLst>
                    </p:cTn>
                  </p:par>
                </p:childTnLst>
              </p:cTn>
              <p:nextCondLst>
                <p:cond evt="onClick" delay="0">
                  <p:tgtEl>
                    <p:spTgt spid="277"/>
                  </p:tgtEl>
                </p:cond>
              </p:nextCondLst>
            </p:seq>
            <p:seq concurrent="1" nextAc="seek">
              <p:cTn id="569" restart="whenNotActive" fill="hold" evtFilter="cancelBubble" nodeType="interactiveSeq">
                <p:stCondLst>
                  <p:cond evt="onClick" delay="0">
                    <p:tgtEl>
                      <p:spTgt spid="276"/>
                    </p:tgtEl>
                  </p:cond>
                </p:stCondLst>
                <p:endSync evt="end" delay="0">
                  <p:rtn val="all"/>
                </p:endSync>
                <p:childTnLst>
                  <p:par>
                    <p:cTn id="570" fill="hold">
                      <p:stCondLst>
                        <p:cond delay="0"/>
                      </p:stCondLst>
                      <p:childTnLst>
                        <p:par>
                          <p:cTn id="571" fill="hold">
                            <p:stCondLst>
                              <p:cond delay="0"/>
                            </p:stCondLst>
                            <p:childTnLst>
                              <p:par>
                                <p:cTn id="572" presetID="1" presetClass="entr" presetSubtype="0" fill="hold" nodeType="withEffect">
                                  <p:stCondLst>
                                    <p:cond delay="0"/>
                                  </p:stCondLst>
                                  <p:childTnLst>
                                    <p:set>
                                      <p:cBhvr>
                                        <p:cTn id="573" dur="1" fill="hold">
                                          <p:stCondLst>
                                            <p:cond delay="0"/>
                                          </p:stCondLst>
                                        </p:cTn>
                                        <p:tgtEl>
                                          <p:spTgt spid="275"/>
                                        </p:tgtEl>
                                        <p:attrNameLst>
                                          <p:attrName>style.visibility</p:attrName>
                                        </p:attrNameLst>
                                      </p:cBhvr>
                                      <p:to>
                                        <p:strVal val="visible"/>
                                      </p:to>
                                    </p:set>
                                  </p:childTnLst>
                                </p:cTn>
                              </p:par>
                              <p:par>
                                <p:cTn id="574" presetID="1" presetClass="exit" presetSubtype="0" fill="hold" nodeType="withEffect">
                                  <p:stCondLst>
                                    <p:cond delay="0"/>
                                  </p:stCondLst>
                                  <p:childTnLst>
                                    <p:set>
                                      <p:cBhvr>
                                        <p:cTn id="575" dur="1" fill="hold">
                                          <p:stCondLst>
                                            <p:cond delay="0"/>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576" restart="whenNotActive" fill="hold" evtFilter="cancelBubble" nodeType="interactiveSeq">
                <p:stCondLst>
                  <p:cond evt="onClick" delay="0">
                    <p:tgtEl>
                      <p:spTgt spid="275"/>
                    </p:tgtEl>
                  </p:cond>
                </p:stCondLst>
                <p:endSync evt="end" delay="0">
                  <p:rtn val="all"/>
                </p:endSync>
                <p:childTnLst>
                  <p:par>
                    <p:cTn id="577" fill="hold">
                      <p:stCondLst>
                        <p:cond delay="0"/>
                      </p:stCondLst>
                      <p:childTnLst>
                        <p:par>
                          <p:cTn id="578" fill="hold">
                            <p:stCondLst>
                              <p:cond delay="0"/>
                            </p:stCondLst>
                            <p:childTnLst>
                              <p:par>
                                <p:cTn id="579" presetID="1" presetClass="entr" presetSubtype="0" fill="hold" nodeType="withEffect">
                                  <p:stCondLst>
                                    <p:cond delay="0"/>
                                  </p:stCondLst>
                                  <p:childTnLst>
                                    <p:set>
                                      <p:cBhvr>
                                        <p:cTn id="580" dur="1" fill="hold">
                                          <p:stCondLst>
                                            <p:cond delay="0"/>
                                          </p:stCondLst>
                                        </p:cTn>
                                        <p:tgtEl>
                                          <p:spTgt spid="274"/>
                                        </p:tgtEl>
                                        <p:attrNameLst>
                                          <p:attrName>style.visibility</p:attrName>
                                        </p:attrNameLst>
                                      </p:cBhvr>
                                      <p:to>
                                        <p:strVal val="visible"/>
                                      </p:to>
                                    </p:set>
                                  </p:childTnLst>
                                </p:cTn>
                              </p:par>
                              <p:par>
                                <p:cTn id="581" presetID="1" presetClass="exit" presetSubtype="0" fill="hold" nodeType="withEffect">
                                  <p:stCondLst>
                                    <p:cond delay="0"/>
                                  </p:stCondLst>
                                  <p:childTnLst>
                                    <p:set>
                                      <p:cBhvr>
                                        <p:cTn id="582" dur="1" fill="hold">
                                          <p:stCondLst>
                                            <p:cond delay="0"/>
                                          </p:stCondLst>
                                        </p:cTn>
                                        <p:tgtEl>
                                          <p:spTgt spid="275"/>
                                        </p:tgtEl>
                                        <p:attrNameLst>
                                          <p:attrName>style.visibility</p:attrName>
                                        </p:attrNameLst>
                                      </p:cBhvr>
                                      <p:to>
                                        <p:strVal val="hidden"/>
                                      </p:to>
                                    </p:set>
                                  </p:childTnLst>
                                </p:cTn>
                              </p:par>
                            </p:childTnLst>
                          </p:cTn>
                        </p:par>
                      </p:childTnLst>
                    </p:cTn>
                  </p:par>
                </p:childTnLst>
              </p:cTn>
              <p:nextCondLst>
                <p:cond evt="onClick" delay="0">
                  <p:tgtEl>
                    <p:spTgt spid="275"/>
                  </p:tgtEl>
                </p:cond>
              </p:nextCondLst>
            </p:seq>
            <p:seq concurrent="1" nextAc="seek">
              <p:cTn id="583" restart="whenNotActive" fill="hold" evtFilter="cancelBubble" nodeType="interactiveSeq">
                <p:stCondLst>
                  <p:cond evt="onClick" delay="0">
                    <p:tgtEl>
                      <p:spTgt spid="274"/>
                    </p:tgtEl>
                  </p:cond>
                </p:stCondLst>
                <p:endSync evt="end" delay="0">
                  <p:rtn val="all"/>
                </p:endSync>
                <p:childTnLst>
                  <p:par>
                    <p:cTn id="584" fill="hold">
                      <p:stCondLst>
                        <p:cond delay="0"/>
                      </p:stCondLst>
                      <p:childTnLst>
                        <p:par>
                          <p:cTn id="585" fill="hold">
                            <p:stCondLst>
                              <p:cond delay="0"/>
                            </p:stCondLst>
                            <p:childTnLst>
                              <p:par>
                                <p:cTn id="586" presetID="1" presetClass="entr" presetSubtype="0" fill="hold" nodeType="withEffect">
                                  <p:stCondLst>
                                    <p:cond delay="0"/>
                                  </p:stCondLst>
                                  <p:childTnLst>
                                    <p:set>
                                      <p:cBhvr>
                                        <p:cTn id="587" dur="1" fill="hold">
                                          <p:stCondLst>
                                            <p:cond delay="0"/>
                                          </p:stCondLst>
                                        </p:cTn>
                                        <p:tgtEl>
                                          <p:spTgt spid="273"/>
                                        </p:tgtEl>
                                        <p:attrNameLst>
                                          <p:attrName>style.visibility</p:attrName>
                                        </p:attrNameLst>
                                      </p:cBhvr>
                                      <p:to>
                                        <p:strVal val="visible"/>
                                      </p:to>
                                    </p:set>
                                  </p:childTnLst>
                                </p:cTn>
                              </p:par>
                              <p:par>
                                <p:cTn id="588" presetID="1" presetClass="exit" presetSubtype="0" fill="hold" nodeType="withEffect">
                                  <p:stCondLst>
                                    <p:cond delay="0"/>
                                  </p:stCondLst>
                                  <p:childTnLst>
                                    <p:set>
                                      <p:cBhvr>
                                        <p:cTn id="589" dur="1" fill="hold">
                                          <p:stCondLst>
                                            <p:cond delay="0"/>
                                          </p:stCondLst>
                                        </p:cTn>
                                        <p:tgtEl>
                                          <p:spTgt spid="274"/>
                                        </p:tgtEl>
                                        <p:attrNameLst>
                                          <p:attrName>style.visibility</p:attrName>
                                        </p:attrNameLst>
                                      </p:cBhvr>
                                      <p:to>
                                        <p:strVal val="hidden"/>
                                      </p:to>
                                    </p:set>
                                  </p:childTnLst>
                                </p:cTn>
                              </p:par>
                            </p:childTnLst>
                          </p:cTn>
                        </p:par>
                      </p:childTnLst>
                    </p:cTn>
                  </p:par>
                </p:childTnLst>
              </p:cTn>
              <p:nextCondLst>
                <p:cond evt="onClick" delay="0">
                  <p:tgtEl>
                    <p:spTgt spid="274"/>
                  </p:tgtEl>
                </p:cond>
              </p:nextCondLst>
            </p:seq>
            <p:seq concurrent="1" nextAc="seek">
              <p:cTn id="590" restart="whenNotActive" fill="hold" evtFilter="cancelBubble" nodeType="interactiveSeq">
                <p:stCondLst>
                  <p:cond evt="onClick" delay="0">
                    <p:tgtEl>
                      <p:spTgt spid="273"/>
                    </p:tgtEl>
                  </p:cond>
                </p:stCondLst>
                <p:endSync evt="end" delay="0">
                  <p:rtn val="all"/>
                </p:endSync>
                <p:childTnLst>
                  <p:par>
                    <p:cTn id="591" fill="hold">
                      <p:stCondLst>
                        <p:cond delay="0"/>
                      </p:stCondLst>
                      <p:childTnLst>
                        <p:par>
                          <p:cTn id="592" fill="hold">
                            <p:stCondLst>
                              <p:cond delay="0"/>
                            </p:stCondLst>
                            <p:childTnLst>
                              <p:par>
                                <p:cTn id="593" presetID="1" presetClass="entr" presetSubtype="0" fill="hold" nodeType="withEffect">
                                  <p:stCondLst>
                                    <p:cond delay="0"/>
                                  </p:stCondLst>
                                  <p:childTnLst>
                                    <p:set>
                                      <p:cBhvr>
                                        <p:cTn id="594" dur="1" fill="hold">
                                          <p:stCondLst>
                                            <p:cond delay="0"/>
                                          </p:stCondLst>
                                        </p:cTn>
                                        <p:tgtEl>
                                          <p:spTgt spid="272"/>
                                        </p:tgtEl>
                                        <p:attrNameLst>
                                          <p:attrName>style.visibility</p:attrName>
                                        </p:attrNameLst>
                                      </p:cBhvr>
                                      <p:to>
                                        <p:strVal val="visible"/>
                                      </p:to>
                                    </p:set>
                                  </p:childTnLst>
                                </p:cTn>
                              </p:par>
                              <p:par>
                                <p:cTn id="595" presetID="1" presetClass="exit" presetSubtype="0" fill="hold" nodeType="withEffect">
                                  <p:stCondLst>
                                    <p:cond delay="0"/>
                                  </p:stCondLst>
                                  <p:childTnLst>
                                    <p:set>
                                      <p:cBhvr>
                                        <p:cTn id="596" dur="1" fill="hold">
                                          <p:stCondLst>
                                            <p:cond delay="0"/>
                                          </p:stCondLst>
                                        </p:cTn>
                                        <p:tgtEl>
                                          <p:spTgt spid="273"/>
                                        </p:tgtEl>
                                        <p:attrNameLst>
                                          <p:attrName>style.visibility</p:attrName>
                                        </p:attrNameLst>
                                      </p:cBhvr>
                                      <p:to>
                                        <p:strVal val="hidden"/>
                                      </p:to>
                                    </p:set>
                                  </p:childTnLst>
                                </p:cTn>
                              </p:par>
                            </p:childTnLst>
                          </p:cTn>
                        </p:par>
                      </p:childTnLst>
                    </p:cTn>
                  </p:par>
                </p:childTnLst>
              </p:cTn>
              <p:nextCondLst>
                <p:cond evt="onClick" delay="0">
                  <p:tgtEl>
                    <p:spTgt spid="273"/>
                  </p:tgtEl>
                </p:cond>
              </p:nextCondLst>
            </p:seq>
            <p:seq concurrent="1" nextAc="seek">
              <p:cTn id="597" restart="whenNotActive" fill="hold" evtFilter="cancelBubble" nodeType="interactiveSeq">
                <p:stCondLst>
                  <p:cond evt="onClick" delay="0">
                    <p:tgtEl>
                      <p:spTgt spid="272"/>
                    </p:tgtEl>
                  </p:cond>
                </p:stCondLst>
                <p:endSync evt="end" delay="0">
                  <p:rtn val="all"/>
                </p:endSync>
                <p:childTnLst>
                  <p:par>
                    <p:cTn id="598" fill="hold">
                      <p:stCondLst>
                        <p:cond delay="0"/>
                      </p:stCondLst>
                      <p:childTnLst>
                        <p:par>
                          <p:cTn id="599" fill="hold">
                            <p:stCondLst>
                              <p:cond delay="0"/>
                            </p:stCondLst>
                            <p:childTnLst>
                              <p:par>
                                <p:cTn id="600" presetID="1" presetClass="entr" presetSubtype="0" fill="hold" nodeType="withEffect">
                                  <p:stCondLst>
                                    <p:cond delay="0"/>
                                  </p:stCondLst>
                                  <p:childTnLst>
                                    <p:set>
                                      <p:cBhvr>
                                        <p:cTn id="601" dur="1" fill="hold">
                                          <p:stCondLst>
                                            <p:cond delay="0"/>
                                          </p:stCondLst>
                                        </p:cTn>
                                        <p:tgtEl>
                                          <p:spTgt spid="271"/>
                                        </p:tgtEl>
                                        <p:attrNameLst>
                                          <p:attrName>style.visibility</p:attrName>
                                        </p:attrNameLst>
                                      </p:cBhvr>
                                      <p:to>
                                        <p:strVal val="visible"/>
                                      </p:to>
                                    </p:set>
                                  </p:childTnLst>
                                </p:cTn>
                              </p:par>
                              <p:par>
                                <p:cTn id="602" presetID="1" presetClass="exit" presetSubtype="0" fill="hold" nodeType="withEffect">
                                  <p:stCondLst>
                                    <p:cond delay="0"/>
                                  </p:stCondLst>
                                  <p:childTnLst>
                                    <p:set>
                                      <p:cBhvr>
                                        <p:cTn id="603" dur="1" fill="hold">
                                          <p:stCondLst>
                                            <p:cond delay="0"/>
                                          </p:stCondLst>
                                        </p:cTn>
                                        <p:tgtEl>
                                          <p:spTgt spid="272"/>
                                        </p:tgtEl>
                                        <p:attrNameLst>
                                          <p:attrName>style.visibility</p:attrName>
                                        </p:attrNameLst>
                                      </p:cBhvr>
                                      <p:to>
                                        <p:strVal val="hidden"/>
                                      </p:to>
                                    </p:set>
                                  </p:childTnLst>
                                </p:cTn>
                              </p:par>
                            </p:childTnLst>
                          </p:cTn>
                        </p:par>
                      </p:childTnLst>
                    </p:cTn>
                  </p:par>
                </p:childTnLst>
              </p:cTn>
              <p:nextCondLst>
                <p:cond evt="onClick" delay="0">
                  <p:tgtEl>
                    <p:spTgt spid="272"/>
                  </p:tgtEl>
                </p:cond>
              </p:nextCondLst>
            </p:seq>
            <p:seq concurrent="1" nextAc="seek">
              <p:cTn id="604" restart="whenNotActive" fill="hold" evtFilter="cancelBubble" nodeType="interactiveSeq">
                <p:stCondLst>
                  <p:cond evt="onClick" delay="0">
                    <p:tgtEl>
                      <p:spTgt spid="271"/>
                    </p:tgtEl>
                  </p:cond>
                </p:stCondLst>
                <p:endSync evt="end" delay="0">
                  <p:rtn val="all"/>
                </p:endSync>
                <p:childTnLst>
                  <p:par>
                    <p:cTn id="605" fill="hold">
                      <p:stCondLst>
                        <p:cond delay="0"/>
                      </p:stCondLst>
                      <p:childTnLst>
                        <p:par>
                          <p:cTn id="606" fill="hold">
                            <p:stCondLst>
                              <p:cond delay="0"/>
                            </p:stCondLst>
                            <p:childTnLst>
                              <p:par>
                                <p:cTn id="607" presetID="1" presetClass="entr" presetSubtype="0" fill="hold" nodeType="withEffect">
                                  <p:stCondLst>
                                    <p:cond delay="0"/>
                                  </p:stCondLst>
                                  <p:childTnLst>
                                    <p:set>
                                      <p:cBhvr>
                                        <p:cTn id="608" dur="1" fill="hold">
                                          <p:stCondLst>
                                            <p:cond delay="0"/>
                                          </p:stCondLst>
                                        </p:cTn>
                                        <p:tgtEl>
                                          <p:spTgt spid="270"/>
                                        </p:tgtEl>
                                        <p:attrNameLst>
                                          <p:attrName>style.visibility</p:attrName>
                                        </p:attrNameLst>
                                      </p:cBhvr>
                                      <p:to>
                                        <p:strVal val="visible"/>
                                      </p:to>
                                    </p:set>
                                  </p:childTnLst>
                                </p:cTn>
                              </p:par>
                              <p:par>
                                <p:cTn id="609" presetID="1" presetClass="exit" presetSubtype="0" fill="hold" nodeType="withEffect">
                                  <p:stCondLst>
                                    <p:cond delay="0"/>
                                  </p:stCondLst>
                                  <p:childTnLst>
                                    <p:set>
                                      <p:cBhvr>
                                        <p:cTn id="610" dur="1" fill="hold">
                                          <p:stCondLst>
                                            <p:cond delay="0"/>
                                          </p:stCondLst>
                                        </p:cTn>
                                        <p:tgtEl>
                                          <p:spTgt spid="271"/>
                                        </p:tgtEl>
                                        <p:attrNameLst>
                                          <p:attrName>style.visibility</p:attrName>
                                        </p:attrNameLst>
                                      </p:cBhvr>
                                      <p:to>
                                        <p:strVal val="hidden"/>
                                      </p:to>
                                    </p:set>
                                  </p:childTnLst>
                                </p:cTn>
                              </p:par>
                            </p:childTnLst>
                          </p:cTn>
                        </p:par>
                      </p:childTnLst>
                    </p:cTn>
                  </p:par>
                </p:childTnLst>
              </p:cTn>
              <p:nextCondLst>
                <p:cond evt="onClick" delay="0">
                  <p:tgtEl>
                    <p:spTgt spid="271"/>
                  </p:tgtEl>
                </p:cond>
              </p:nextCondLst>
            </p:seq>
            <p:seq concurrent="1" nextAc="seek">
              <p:cTn id="611" restart="whenNotActive" fill="hold" evtFilter="cancelBubble" nodeType="interactiveSeq">
                <p:stCondLst>
                  <p:cond evt="onClick" delay="0">
                    <p:tgtEl>
                      <p:spTgt spid="270"/>
                    </p:tgtEl>
                  </p:cond>
                </p:stCondLst>
                <p:endSync evt="end" delay="0">
                  <p:rtn val="all"/>
                </p:endSync>
                <p:childTnLst>
                  <p:par>
                    <p:cTn id="612" fill="hold">
                      <p:stCondLst>
                        <p:cond delay="0"/>
                      </p:stCondLst>
                      <p:childTnLst>
                        <p:par>
                          <p:cTn id="613" fill="hold">
                            <p:stCondLst>
                              <p:cond delay="0"/>
                            </p:stCondLst>
                            <p:childTnLst>
                              <p:par>
                                <p:cTn id="614" presetID="1" presetClass="entr" presetSubtype="0" fill="hold" nodeType="withEffect">
                                  <p:stCondLst>
                                    <p:cond delay="0"/>
                                  </p:stCondLst>
                                  <p:childTnLst>
                                    <p:set>
                                      <p:cBhvr>
                                        <p:cTn id="615" dur="1" fill="hold">
                                          <p:stCondLst>
                                            <p:cond delay="0"/>
                                          </p:stCondLst>
                                        </p:cTn>
                                        <p:tgtEl>
                                          <p:spTgt spid="269"/>
                                        </p:tgtEl>
                                        <p:attrNameLst>
                                          <p:attrName>style.visibility</p:attrName>
                                        </p:attrNameLst>
                                      </p:cBhvr>
                                      <p:to>
                                        <p:strVal val="visible"/>
                                      </p:to>
                                    </p:set>
                                  </p:childTnLst>
                                </p:cTn>
                              </p:par>
                              <p:par>
                                <p:cTn id="616" presetID="1" presetClass="exit" presetSubtype="0" fill="hold" nodeType="withEffect">
                                  <p:stCondLst>
                                    <p:cond delay="0"/>
                                  </p:stCondLst>
                                  <p:childTnLst>
                                    <p:set>
                                      <p:cBhvr>
                                        <p:cTn id="617" dur="1" fill="hold">
                                          <p:stCondLst>
                                            <p:cond delay="0"/>
                                          </p:stCondLst>
                                        </p:cTn>
                                        <p:tgtEl>
                                          <p:spTgt spid="270"/>
                                        </p:tgtEl>
                                        <p:attrNameLst>
                                          <p:attrName>style.visibility</p:attrName>
                                        </p:attrNameLst>
                                      </p:cBhvr>
                                      <p:to>
                                        <p:strVal val="hidden"/>
                                      </p:to>
                                    </p:set>
                                  </p:childTnLst>
                                </p:cTn>
                              </p:par>
                            </p:childTnLst>
                          </p:cTn>
                        </p:par>
                      </p:childTnLst>
                    </p:cTn>
                  </p:par>
                </p:childTnLst>
              </p:cTn>
              <p:nextCondLst>
                <p:cond evt="onClick" delay="0">
                  <p:tgtEl>
                    <p:spTgt spid="270"/>
                  </p:tgtEl>
                </p:cond>
              </p:nextCondLst>
            </p:seq>
            <p:seq concurrent="1" nextAc="seek">
              <p:cTn id="618" restart="whenNotActive" fill="hold" evtFilter="cancelBubble" nodeType="interactiveSeq">
                <p:stCondLst>
                  <p:cond evt="onClick" delay="0">
                    <p:tgtEl>
                      <p:spTgt spid="269"/>
                    </p:tgtEl>
                  </p:cond>
                </p:stCondLst>
                <p:endSync evt="end" delay="0">
                  <p:rtn val="all"/>
                </p:endSync>
                <p:childTnLst>
                  <p:par>
                    <p:cTn id="619" fill="hold">
                      <p:stCondLst>
                        <p:cond delay="0"/>
                      </p:stCondLst>
                      <p:childTnLst>
                        <p:par>
                          <p:cTn id="620" fill="hold">
                            <p:stCondLst>
                              <p:cond delay="0"/>
                            </p:stCondLst>
                            <p:childTnLst>
                              <p:par>
                                <p:cTn id="621" presetID="1" presetClass="entr" presetSubtype="0" fill="hold" nodeType="withEffect">
                                  <p:stCondLst>
                                    <p:cond delay="0"/>
                                  </p:stCondLst>
                                  <p:childTnLst>
                                    <p:set>
                                      <p:cBhvr>
                                        <p:cTn id="622" dur="1" fill="hold">
                                          <p:stCondLst>
                                            <p:cond delay="0"/>
                                          </p:stCondLst>
                                        </p:cTn>
                                        <p:tgtEl>
                                          <p:spTgt spid="268"/>
                                        </p:tgtEl>
                                        <p:attrNameLst>
                                          <p:attrName>style.visibility</p:attrName>
                                        </p:attrNameLst>
                                      </p:cBhvr>
                                      <p:to>
                                        <p:strVal val="visible"/>
                                      </p:to>
                                    </p:set>
                                  </p:childTnLst>
                                </p:cTn>
                              </p:par>
                              <p:par>
                                <p:cTn id="623" presetID="1" presetClass="exit" presetSubtype="0" fill="hold" nodeType="withEffect">
                                  <p:stCondLst>
                                    <p:cond delay="0"/>
                                  </p:stCondLst>
                                  <p:childTnLst>
                                    <p:set>
                                      <p:cBhvr>
                                        <p:cTn id="624" dur="1" fill="hold">
                                          <p:stCondLst>
                                            <p:cond delay="0"/>
                                          </p:stCondLst>
                                        </p:cTn>
                                        <p:tgtEl>
                                          <p:spTgt spid="269"/>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625" restart="whenNotActive" fill="hold" evtFilter="cancelBubble" nodeType="interactiveSeq">
                <p:stCondLst>
                  <p:cond evt="onClick" delay="0">
                    <p:tgtEl>
                      <p:spTgt spid="268"/>
                    </p:tgtEl>
                  </p:cond>
                </p:stCondLst>
                <p:endSync evt="end" delay="0">
                  <p:rtn val="all"/>
                </p:endSync>
                <p:childTnLst>
                  <p:par>
                    <p:cTn id="626" fill="hold">
                      <p:stCondLst>
                        <p:cond delay="0"/>
                      </p:stCondLst>
                      <p:childTnLst>
                        <p:par>
                          <p:cTn id="627" fill="hold">
                            <p:stCondLst>
                              <p:cond delay="0"/>
                            </p:stCondLst>
                            <p:childTnLst>
                              <p:par>
                                <p:cTn id="628" presetID="1" presetClass="entr" presetSubtype="0" fill="hold" nodeType="withEffect">
                                  <p:stCondLst>
                                    <p:cond delay="0"/>
                                  </p:stCondLst>
                                  <p:childTnLst>
                                    <p:set>
                                      <p:cBhvr>
                                        <p:cTn id="629" dur="1" fill="hold">
                                          <p:stCondLst>
                                            <p:cond delay="0"/>
                                          </p:stCondLst>
                                        </p:cTn>
                                        <p:tgtEl>
                                          <p:spTgt spid="277"/>
                                        </p:tgtEl>
                                        <p:attrNameLst>
                                          <p:attrName>style.visibility</p:attrName>
                                        </p:attrNameLst>
                                      </p:cBhvr>
                                      <p:to>
                                        <p:strVal val="visible"/>
                                      </p:to>
                                    </p:set>
                                  </p:childTnLst>
                                </p:cTn>
                              </p:par>
                              <p:par>
                                <p:cTn id="630" presetID="1" presetClass="exit" presetSubtype="0" fill="hold" nodeType="withEffect">
                                  <p:stCondLst>
                                    <p:cond delay="0"/>
                                  </p:stCondLst>
                                  <p:childTnLst>
                                    <p:set>
                                      <p:cBhvr>
                                        <p:cTn id="631" dur="1" fill="hold">
                                          <p:stCondLst>
                                            <p:cond delay="0"/>
                                          </p:stCondLst>
                                        </p:cTn>
                                        <p:tgtEl>
                                          <p:spTgt spid="268"/>
                                        </p:tgtEl>
                                        <p:attrNameLst>
                                          <p:attrName>style.visibility</p:attrName>
                                        </p:attrNameLst>
                                      </p:cBhvr>
                                      <p:to>
                                        <p:strVal val="hidden"/>
                                      </p:to>
                                    </p:set>
                                  </p:childTnLst>
                                </p:cTn>
                              </p:par>
                            </p:childTnLst>
                          </p:cTn>
                        </p:par>
                      </p:childTnLst>
                    </p:cTn>
                  </p:par>
                </p:childTnLst>
              </p:cTn>
              <p:nextCondLst>
                <p:cond evt="onClick" delay="0">
                  <p:tgtEl>
                    <p:spTgt spid="268"/>
                  </p:tgtEl>
                </p:cond>
              </p:nextCondLst>
            </p:seq>
            <p:seq concurrent="1" nextAc="seek">
              <p:cTn id="632" restart="whenNotActive" fill="hold" evtFilter="cancelBubble" nodeType="interactiveSeq">
                <p:stCondLst>
                  <p:cond evt="onClick" delay="0">
                    <p:tgtEl>
                      <p:spTgt spid="287"/>
                    </p:tgtEl>
                  </p:cond>
                </p:stCondLst>
                <p:endSync evt="end" delay="0">
                  <p:rtn val="all"/>
                </p:endSync>
                <p:childTnLst>
                  <p:par>
                    <p:cTn id="633" fill="hold">
                      <p:stCondLst>
                        <p:cond delay="0"/>
                      </p:stCondLst>
                      <p:childTnLst>
                        <p:par>
                          <p:cTn id="634" fill="hold">
                            <p:stCondLst>
                              <p:cond delay="0"/>
                            </p:stCondLst>
                            <p:childTnLst>
                              <p:par>
                                <p:cTn id="635" presetID="1" presetClass="entr" presetSubtype="0" fill="hold" nodeType="withEffect">
                                  <p:stCondLst>
                                    <p:cond delay="0"/>
                                  </p:stCondLst>
                                  <p:childTnLst>
                                    <p:set>
                                      <p:cBhvr>
                                        <p:cTn id="636" dur="1" fill="hold">
                                          <p:stCondLst>
                                            <p:cond delay="0"/>
                                          </p:stCondLst>
                                        </p:cTn>
                                        <p:tgtEl>
                                          <p:spTgt spid="286"/>
                                        </p:tgtEl>
                                        <p:attrNameLst>
                                          <p:attrName>style.visibility</p:attrName>
                                        </p:attrNameLst>
                                      </p:cBhvr>
                                      <p:to>
                                        <p:strVal val="visible"/>
                                      </p:to>
                                    </p:set>
                                  </p:childTnLst>
                                </p:cTn>
                              </p:par>
                              <p:par>
                                <p:cTn id="637" presetID="1" presetClass="exit" presetSubtype="0" fill="hold" nodeType="withEffect">
                                  <p:stCondLst>
                                    <p:cond delay="0"/>
                                  </p:stCondLst>
                                  <p:childTnLst>
                                    <p:set>
                                      <p:cBhvr>
                                        <p:cTn id="638" dur="1" fill="hold">
                                          <p:stCondLst>
                                            <p:cond delay="0"/>
                                          </p:stCondLst>
                                        </p:cTn>
                                        <p:tgtEl>
                                          <p:spTgt spid="287"/>
                                        </p:tgtEl>
                                        <p:attrNameLst>
                                          <p:attrName>style.visibility</p:attrName>
                                        </p:attrNameLst>
                                      </p:cBhvr>
                                      <p:to>
                                        <p:strVal val="hidden"/>
                                      </p:to>
                                    </p:set>
                                  </p:childTnLst>
                                </p:cTn>
                              </p:par>
                            </p:childTnLst>
                          </p:cTn>
                        </p:par>
                      </p:childTnLst>
                    </p:cTn>
                  </p:par>
                </p:childTnLst>
              </p:cTn>
              <p:nextCondLst>
                <p:cond evt="onClick" delay="0">
                  <p:tgtEl>
                    <p:spTgt spid="287"/>
                  </p:tgtEl>
                </p:cond>
              </p:nextCondLst>
            </p:seq>
            <p:seq concurrent="1" nextAc="seek">
              <p:cTn id="639" restart="whenNotActive" fill="hold" evtFilter="cancelBubble" nodeType="interactiveSeq">
                <p:stCondLst>
                  <p:cond evt="onClick" delay="0">
                    <p:tgtEl>
                      <p:spTgt spid="286"/>
                    </p:tgtEl>
                  </p:cond>
                </p:stCondLst>
                <p:endSync evt="end" delay="0">
                  <p:rtn val="all"/>
                </p:endSync>
                <p:childTnLst>
                  <p:par>
                    <p:cTn id="640" fill="hold">
                      <p:stCondLst>
                        <p:cond delay="0"/>
                      </p:stCondLst>
                      <p:childTnLst>
                        <p:par>
                          <p:cTn id="641" fill="hold">
                            <p:stCondLst>
                              <p:cond delay="0"/>
                            </p:stCondLst>
                            <p:childTnLst>
                              <p:par>
                                <p:cTn id="642" presetID="1" presetClass="entr" presetSubtype="0" fill="hold" nodeType="withEffect">
                                  <p:stCondLst>
                                    <p:cond delay="0"/>
                                  </p:stCondLst>
                                  <p:childTnLst>
                                    <p:set>
                                      <p:cBhvr>
                                        <p:cTn id="643" dur="1" fill="hold">
                                          <p:stCondLst>
                                            <p:cond delay="0"/>
                                          </p:stCondLst>
                                        </p:cTn>
                                        <p:tgtEl>
                                          <p:spTgt spid="285"/>
                                        </p:tgtEl>
                                        <p:attrNameLst>
                                          <p:attrName>style.visibility</p:attrName>
                                        </p:attrNameLst>
                                      </p:cBhvr>
                                      <p:to>
                                        <p:strVal val="visible"/>
                                      </p:to>
                                    </p:set>
                                  </p:childTnLst>
                                </p:cTn>
                              </p:par>
                              <p:par>
                                <p:cTn id="644" presetID="1" presetClass="exit" presetSubtype="0" fill="hold" nodeType="withEffect">
                                  <p:stCondLst>
                                    <p:cond delay="0"/>
                                  </p:stCondLst>
                                  <p:childTnLst>
                                    <p:set>
                                      <p:cBhvr>
                                        <p:cTn id="645" dur="1" fill="hold">
                                          <p:stCondLst>
                                            <p:cond delay="0"/>
                                          </p:stCondLst>
                                        </p:cTn>
                                        <p:tgtEl>
                                          <p:spTgt spid="286"/>
                                        </p:tgtEl>
                                        <p:attrNameLst>
                                          <p:attrName>style.visibility</p:attrName>
                                        </p:attrNameLst>
                                      </p:cBhvr>
                                      <p:to>
                                        <p:strVal val="hidden"/>
                                      </p:to>
                                    </p:set>
                                  </p:childTnLst>
                                </p:cTn>
                              </p:par>
                            </p:childTnLst>
                          </p:cTn>
                        </p:par>
                      </p:childTnLst>
                    </p:cTn>
                  </p:par>
                </p:childTnLst>
              </p:cTn>
              <p:nextCondLst>
                <p:cond evt="onClick" delay="0">
                  <p:tgtEl>
                    <p:spTgt spid="286"/>
                  </p:tgtEl>
                </p:cond>
              </p:nextCondLst>
            </p:seq>
            <p:seq concurrent="1" nextAc="seek">
              <p:cTn id="646" restart="whenNotActive" fill="hold" evtFilter="cancelBubble" nodeType="interactiveSeq">
                <p:stCondLst>
                  <p:cond evt="onClick" delay="0">
                    <p:tgtEl>
                      <p:spTgt spid="285"/>
                    </p:tgtEl>
                  </p:cond>
                </p:stCondLst>
                <p:endSync evt="end" delay="0">
                  <p:rtn val="all"/>
                </p:endSync>
                <p:childTnLst>
                  <p:par>
                    <p:cTn id="647" fill="hold">
                      <p:stCondLst>
                        <p:cond delay="0"/>
                      </p:stCondLst>
                      <p:childTnLst>
                        <p:par>
                          <p:cTn id="648" fill="hold">
                            <p:stCondLst>
                              <p:cond delay="0"/>
                            </p:stCondLst>
                            <p:childTnLst>
                              <p:par>
                                <p:cTn id="649" presetID="1" presetClass="entr" presetSubtype="0" fill="hold" nodeType="withEffect">
                                  <p:stCondLst>
                                    <p:cond delay="0"/>
                                  </p:stCondLst>
                                  <p:childTnLst>
                                    <p:set>
                                      <p:cBhvr>
                                        <p:cTn id="650" dur="1" fill="hold">
                                          <p:stCondLst>
                                            <p:cond delay="0"/>
                                          </p:stCondLst>
                                        </p:cTn>
                                        <p:tgtEl>
                                          <p:spTgt spid="284"/>
                                        </p:tgtEl>
                                        <p:attrNameLst>
                                          <p:attrName>style.visibility</p:attrName>
                                        </p:attrNameLst>
                                      </p:cBhvr>
                                      <p:to>
                                        <p:strVal val="visible"/>
                                      </p:to>
                                    </p:set>
                                  </p:childTnLst>
                                </p:cTn>
                              </p:par>
                              <p:par>
                                <p:cTn id="651" presetID="1" presetClass="exit" presetSubtype="0" fill="hold" nodeType="withEffect">
                                  <p:stCondLst>
                                    <p:cond delay="0"/>
                                  </p:stCondLst>
                                  <p:childTnLst>
                                    <p:set>
                                      <p:cBhvr>
                                        <p:cTn id="652" dur="1" fill="hold">
                                          <p:stCondLst>
                                            <p:cond delay="0"/>
                                          </p:stCondLst>
                                        </p:cTn>
                                        <p:tgtEl>
                                          <p:spTgt spid="285"/>
                                        </p:tgtEl>
                                        <p:attrNameLst>
                                          <p:attrName>style.visibility</p:attrName>
                                        </p:attrNameLst>
                                      </p:cBhvr>
                                      <p:to>
                                        <p:strVal val="hidden"/>
                                      </p:to>
                                    </p:set>
                                  </p:childTnLst>
                                </p:cTn>
                              </p:par>
                            </p:childTnLst>
                          </p:cTn>
                        </p:par>
                      </p:childTnLst>
                    </p:cTn>
                  </p:par>
                </p:childTnLst>
              </p:cTn>
              <p:nextCondLst>
                <p:cond evt="onClick" delay="0">
                  <p:tgtEl>
                    <p:spTgt spid="285"/>
                  </p:tgtEl>
                </p:cond>
              </p:nextCondLst>
            </p:seq>
            <p:seq concurrent="1" nextAc="seek">
              <p:cTn id="653" restart="whenNotActive" fill="hold" evtFilter="cancelBubble" nodeType="interactiveSeq">
                <p:stCondLst>
                  <p:cond evt="onClick" delay="0">
                    <p:tgtEl>
                      <p:spTgt spid="284"/>
                    </p:tgtEl>
                  </p:cond>
                </p:stCondLst>
                <p:endSync evt="end" delay="0">
                  <p:rtn val="all"/>
                </p:endSync>
                <p:childTnLst>
                  <p:par>
                    <p:cTn id="654" fill="hold">
                      <p:stCondLst>
                        <p:cond delay="0"/>
                      </p:stCondLst>
                      <p:childTnLst>
                        <p:par>
                          <p:cTn id="655" fill="hold">
                            <p:stCondLst>
                              <p:cond delay="0"/>
                            </p:stCondLst>
                            <p:childTnLst>
                              <p:par>
                                <p:cTn id="656" presetID="1" presetClass="entr" presetSubtype="0" fill="hold" nodeType="withEffect">
                                  <p:stCondLst>
                                    <p:cond delay="0"/>
                                  </p:stCondLst>
                                  <p:childTnLst>
                                    <p:set>
                                      <p:cBhvr>
                                        <p:cTn id="657" dur="1" fill="hold">
                                          <p:stCondLst>
                                            <p:cond delay="0"/>
                                          </p:stCondLst>
                                        </p:cTn>
                                        <p:tgtEl>
                                          <p:spTgt spid="283"/>
                                        </p:tgtEl>
                                        <p:attrNameLst>
                                          <p:attrName>style.visibility</p:attrName>
                                        </p:attrNameLst>
                                      </p:cBhvr>
                                      <p:to>
                                        <p:strVal val="visible"/>
                                      </p:to>
                                    </p:set>
                                  </p:childTnLst>
                                </p:cTn>
                              </p:par>
                              <p:par>
                                <p:cTn id="658" presetID="1" presetClass="exit" presetSubtype="0" fill="hold" nodeType="withEffect">
                                  <p:stCondLst>
                                    <p:cond delay="0"/>
                                  </p:stCondLst>
                                  <p:childTnLst>
                                    <p:set>
                                      <p:cBhvr>
                                        <p:cTn id="659" dur="1" fill="hold">
                                          <p:stCondLst>
                                            <p:cond delay="0"/>
                                          </p:stCondLst>
                                        </p:cTn>
                                        <p:tgtEl>
                                          <p:spTgt spid="284"/>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seq concurrent="1" nextAc="seek">
              <p:cTn id="660" restart="whenNotActive" fill="hold" evtFilter="cancelBubble" nodeType="interactiveSeq">
                <p:stCondLst>
                  <p:cond evt="onClick" delay="0">
                    <p:tgtEl>
                      <p:spTgt spid="283"/>
                    </p:tgtEl>
                  </p:cond>
                </p:stCondLst>
                <p:endSync evt="end" delay="0">
                  <p:rtn val="all"/>
                </p:endSync>
                <p:childTnLst>
                  <p:par>
                    <p:cTn id="661" fill="hold">
                      <p:stCondLst>
                        <p:cond delay="0"/>
                      </p:stCondLst>
                      <p:childTnLst>
                        <p:par>
                          <p:cTn id="662" fill="hold">
                            <p:stCondLst>
                              <p:cond delay="0"/>
                            </p:stCondLst>
                            <p:childTnLst>
                              <p:par>
                                <p:cTn id="663" presetID="1" presetClass="entr" presetSubtype="0" fill="hold" nodeType="withEffect">
                                  <p:stCondLst>
                                    <p:cond delay="0"/>
                                  </p:stCondLst>
                                  <p:childTnLst>
                                    <p:set>
                                      <p:cBhvr>
                                        <p:cTn id="664" dur="1" fill="hold">
                                          <p:stCondLst>
                                            <p:cond delay="0"/>
                                          </p:stCondLst>
                                        </p:cTn>
                                        <p:tgtEl>
                                          <p:spTgt spid="282"/>
                                        </p:tgtEl>
                                        <p:attrNameLst>
                                          <p:attrName>style.visibility</p:attrName>
                                        </p:attrNameLst>
                                      </p:cBhvr>
                                      <p:to>
                                        <p:strVal val="visible"/>
                                      </p:to>
                                    </p:set>
                                  </p:childTnLst>
                                </p:cTn>
                              </p:par>
                              <p:par>
                                <p:cTn id="665" presetID="1" presetClass="exit" presetSubtype="0" fill="hold" nodeType="withEffect">
                                  <p:stCondLst>
                                    <p:cond delay="0"/>
                                  </p:stCondLst>
                                  <p:childTnLst>
                                    <p:set>
                                      <p:cBhvr>
                                        <p:cTn id="666" dur="1" fill="hold">
                                          <p:stCondLst>
                                            <p:cond delay="0"/>
                                          </p:stCondLst>
                                        </p:cTn>
                                        <p:tgtEl>
                                          <p:spTgt spid="283"/>
                                        </p:tgtEl>
                                        <p:attrNameLst>
                                          <p:attrName>style.visibility</p:attrName>
                                        </p:attrNameLst>
                                      </p:cBhvr>
                                      <p:to>
                                        <p:strVal val="hidden"/>
                                      </p:to>
                                    </p:set>
                                  </p:childTnLst>
                                </p:cTn>
                              </p:par>
                            </p:childTnLst>
                          </p:cTn>
                        </p:par>
                      </p:childTnLst>
                    </p:cTn>
                  </p:par>
                </p:childTnLst>
              </p:cTn>
              <p:nextCondLst>
                <p:cond evt="onClick" delay="0">
                  <p:tgtEl>
                    <p:spTgt spid="283"/>
                  </p:tgtEl>
                </p:cond>
              </p:nextCondLst>
            </p:seq>
            <p:seq concurrent="1" nextAc="seek">
              <p:cTn id="667" restart="whenNotActive" fill="hold" evtFilter="cancelBubble" nodeType="interactiveSeq">
                <p:stCondLst>
                  <p:cond evt="onClick" delay="0">
                    <p:tgtEl>
                      <p:spTgt spid="282"/>
                    </p:tgtEl>
                  </p:cond>
                </p:stCondLst>
                <p:endSync evt="end" delay="0">
                  <p:rtn val="all"/>
                </p:endSync>
                <p:childTnLst>
                  <p:par>
                    <p:cTn id="668" fill="hold">
                      <p:stCondLst>
                        <p:cond delay="0"/>
                      </p:stCondLst>
                      <p:childTnLst>
                        <p:par>
                          <p:cTn id="669" fill="hold">
                            <p:stCondLst>
                              <p:cond delay="0"/>
                            </p:stCondLst>
                            <p:childTnLst>
                              <p:par>
                                <p:cTn id="670" presetID="1" presetClass="entr" presetSubtype="0" fill="hold" nodeType="withEffect">
                                  <p:stCondLst>
                                    <p:cond delay="0"/>
                                  </p:stCondLst>
                                  <p:childTnLst>
                                    <p:set>
                                      <p:cBhvr>
                                        <p:cTn id="671" dur="1" fill="hold">
                                          <p:stCondLst>
                                            <p:cond delay="0"/>
                                          </p:stCondLst>
                                        </p:cTn>
                                        <p:tgtEl>
                                          <p:spTgt spid="281"/>
                                        </p:tgtEl>
                                        <p:attrNameLst>
                                          <p:attrName>style.visibility</p:attrName>
                                        </p:attrNameLst>
                                      </p:cBhvr>
                                      <p:to>
                                        <p:strVal val="visible"/>
                                      </p:to>
                                    </p:set>
                                  </p:childTnLst>
                                </p:cTn>
                              </p:par>
                              <p:par>
                                <p:cTn id="672" presetID="1" presetClass="exit" presetSubtype="0" fill="hold" nodeType="withEffect">
                                  <p:stCondLst>
                                    <p:cond delay="0"/>
                                  </p:stCondLst>
                                  <p:childTnLst>
                                    <p:set>
                                      <p:cBhvr>
                                        <p:cTn id="673" dur="1" fill="hold">
                                          <p:stCondLst>
                                            <p:cond delay="0"/>
                                          </p:stCondLst>
                                        </p:cTn>
                                        <p:tgtEl>
                                          <p:spTgt spid="282"/>
                                        </p:tgtEl>
                                        <p:attrNameLst>
                                          <p:attrName>style.visibility</p:attrName>
                                        </p:attrNameLst>
                                      </p:cBhvr>
                                      <p:to>
                                        <p:strVal val="hidden"/>
                                      </p:to>
                                    </p:set>
                                  </p:childTnLst>
                                </p:cTn>
                              </p:par>
                            </p:childTnLst>
                          </p:cTn>
                        </p:par>
                      </p:childTnLst>
                    </p:cTn>
                  </p:par>
                </p:childTnLst>
              </p:cTn>
              <p:nextCondLst>
                <p:cond evt="onClick" delay="0">
                  <p:tgtEl>
                    <p:spTgt spid="282"/>
                  </p:tgtEl>
                </p:cond>
              </p:nextCondLst>
            </p:seq>
            <p:seq concurrent="1" nextAc="seek">
              <p:cTn id="674" restart="whenNotActive" fill="hold" evtFilter="cancelBubble" nodeType="interactiveSeq">
                <p:stCondLst>
                  <p:cond evt="onClick" delay="0">
                    <p:tgtEl>
                      <p:spTgt spid="281"/>
                    </p:tgtEl>
                  </p:cond>
                </p:stCondLst>
                <p:endSync evt="end" delay="0">
                  <p:rtn val="all"/>
                </p:endSync>
                <p:childTnLst>
                  <p:par>
                    <p:cTn id="675" fill="hold">
                      <p:stCondLst>
                        <p:cond delay="0"/>
                      </p:stCondLst>
                      <p:childTnLst>
                        <p:par>
                          <p:cTn id="676" fill="hold">
                            <p:stCondLst>
                              <p:cond delay="0"/>
                            </p:stCondLst>
                            <p:childTnLst>
                              <p:par>
                                <p:cTn id="677" presetID="1" presetClass="entr" presetSubtype="0" fill="hold" nodeType="withEffect">
                                  <p:stCondLst>
                                    <p:cond delay="0"/>
                                  </p:stCondLst>
                                  <p:childTnLst>
                                    <p:set>
                                      <p:cBhvr>
                                        <p:cTn id="678" dur="1" fill="hold">
                                          <p:stCondLst>
                                            <p:cond delay="0"/>
                                          </p:stCondLst>
                                        </p:cTn>
                                        <p:tgtEl>
                                          <p:spTgt spid="280"/>
                                        </p:tgtEl>
                                        <p:attrNameLst>
                                          <p:attrName>style.visibility</p:attrName>
                                        </p:attrNameLst>
                                      </p:cBhvr>
                                      <p:to>
                                        <p:strVal val="visible"/>
                                      </p:to>
                                    </p:set>
                                  </p:childTnLst>
                                </p:cTn>
                              </p:par>
                              <p:par>
                                <p:cTn id="679" presetID="1" presetClass="exit" presetSubtype="0" fill="hold" nodeType="withEffect">
                                  <p:stCondLst>
                                    <p:cond delay="0"/>
                                  </p:stCondLst>
                                  <p:childTnLst>
                                    <p:set>
                                      <p:cBhvr>
                                        <p:cTn id="680" dur="1" fill="hold">
                                          <p:stCondLst>
                                            <p:cond delay="0"/>
                                          </p:stCondLst>
                                        </p:cTn>
                                        <p:tgtEl>
                                          <p:spTgt spid="281"/>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681" restart="whenNotActive" fill="hold" evtFilter="cancelBubble" nodeType="interactiveSeq">
                <p:stCondLst>
                  <p:cond evt="onClick" delay="0">
                    <p:tgtEl>
                      <p:spTgt spid="280"/>
                    </p:tgtEl>
                  </p:cond>
                </p:stCondLst>
                <p:endSync evt="end" delay="0">
                  <p:rtn val="all"/>
                </p:endSync>
                <p:childTnLst>
                  <p:par>
                    <p:cTn id="682" fill="hold">
                      <p:stCondLst>
                        <p:cond delay="0"/>
                      </p:stCondLst>
                      <p:childTnLst>
                        <p:par>
                          <p:cTn id="683" fill="hold">
                            <p:stCondLst>
                              <p:cond delay="0"/>
                            </p:stCondLst>
                            <p:childTnLst>
                              <p:par>
                                <p:cTn id="684" presetID="1" presetClass="entr" presetSubtype="0" fill="hold" nodeType="withEffect">
                                  <p:stCondLst>
                                    <p:cond delay="0"/>
                                  </p:stCondLst>
                                  <p:childTnLst>
                                    <p:set>
                                      <p:cBhvr>
                                        <p:cTn id="685" dur="1" fill="hold">
                                          <p:stCondLst>
                                            <p:cond delay="0"/>
                                          </p:stCondLst>
                                        </p:cTn>
                                        <p:tgtEl>
                                          <p:spTgt spid="279"/>
                                        </p:tgtEl>
                                        <p:attrNameLst>
                                          <p:attrName>style.visibility</p:attrName>
                                        </p:attrNameLst>
                                      </p:cBhvr>
                                      <p:to>
                                        <p:strVal val="visible"/>
                                      </p:to>
                                    </p:set>
                                  </p:childTnLst>
                                </p:cTn>
                              </p:par>
                              <p:par>
                                <p:cTn id="686" presetID="1" presetClass="exit" presetSubtype="0" fill="hold" nodeType="withEffect">
                                  <p:stCondLst>
                                    <p:cond delay="0"/>
                                  </p:stCondLst>
                                  <p:childTnLst>
                                    <p:set>
                                      <p:cBhvr>
                                        <p:cTn id="687" dur="1" fill="hold">
                                          <p:stCondLst>
                                            <p:cond delay="0"/>
                                          </p:stCondLst>
                                        </p:cTn>
                                        <p:tgtEl>
                                          <p:spTgt spid="280"/>
                                        </p:tgtEl>
                                        <p:attrNameLst>
                                          <p:attrName>style.visibility</p:attrName>
                                        </p:attrNameLst>
                                      </p:cBhvr>
                                      <p:to>
                                        <p:strVal val="hidden"/>
                                      </p:to>
                                    </p:set>
                                  </p:childTnLst>
                                </p:cTn>
                              </p:par>
                            </p:childTnLst>
                          </p:cTn>
                        </p:par>
                      </p:childTnLst>
                    </p:cTn>
                  </p:par>
                </p:childTnLst>
              </p:cTn>
              <p:nextCondLst>
                <p:cond evt="onClick" delay="0">
                  <p:tgtEl>
                    <p:spTgt spid="280"/>
                  </p:tgtEl>
                </p:cond>
              </p:nextCondLst>
            </p:seq>
            <p:seq concurrent="1" nextAc="seek">
              <p:cTn id="688" restart="whenNotActive" fill="hold" evtFilter="cancelBubble" nodeType="interactiveSeq">
                <p:stCondLst>
                  <p:cond evt="onClick" delay="0">
                    <p:tgtEl>
                      <p:spTgt spid="279"/>
                    </p:tgtEl>
                  </p:cond>
                </p:stCondLst>
                <p:endSync evt="end" delay="0">
                  <p:rtn val="all"/>
                </p:endSync>
                <p:childTnLst>
                  <p:par>
                    <p:cTn id="689" fill="hold">
                      <p:stCondLst>
                        <p:cond delay="0"/>
                      </p:stCondLst>
                      <p:childTnLst>
                        <p:par>
                          <p:cTn id="690" fill="hold">
                            <p:stCondLst>
                              <p:cond delay="0"/>
                            </p:stCondLst>
                            <p:childTnLst>
                              <p:par>
                                <p:cTn id="691" presetID="1" presetClass="entr" presetSubtype="0" fill="hold" nodeType="withEffect">
                                  <p:stCondLst>
                                    <p:cond delay="0"/>
                                  </p:stCondLst>
                                  <p:childTnLst>
                                    <p:set>
                                      <p:cBhvr>
                                        <p:cTn id="692" dur="1" fill="hold">
                                          <p:stCondLst>
                                            <p:cond delay="0"/>
                                          </p:stCondLst>
                                        </p:cTn>
                                        <p:tgtEl>
                                          <p:spTgt spid="278"/>
                                        </p:tgtEl>
                                        <p:attrNameLst>
                                          <p:attrName>style.visibility</p:attrName>
                                        </p:attrNameLst>
                                      </p:cBhvr>
                                      <p:to>
                                        <p:strVal val="visible"/>
                                      </p:to>
                                    </p:set>
                                  </p:childTnLst>
                                </p:cTn>
                              </p:par>
                              <p:par>
                                <p:cTn id="693" presetID="1" presetClass="exit" presetSubtype="0" fill="hold" nodeType="withEffect">
                                  <p:stCondLst>
                                    <p:cond delay="0"/>
                                  </p:stCondLst>
                                  <p:childTnLst>
                                    <p:set>
                                      <p:cBhvr>
                                        <p:cTn id="694" dur="1" fill="hold">
                                          <p:stCondLst>
                                            <p:cond delay="0"/>
                                          </p:stCondLst>
                                        </p:cTn>
                                        <p:tgtEl>
                                          <p:spTgt spid="279"/>
                                        </p:tgtEl>
                                        <p:attrNameLst>
                                          <p:attrName>style.visibility</p:attrName>
                                        </p:attrNameLst>
                                      </p:cBhvr>
                                      <p:to>
                                        <p:strVal val="hidden"/>
                                      </p:to>
                                    </p:set>
                                  </p:childTnLst>
                                </p:cTn>
                              </p:par>
                            </p:childTnLst>
                          </p:cTn>
                        </p:par>
                      </p:childTnLst>
                    </p:cTn>
                  </p:par>
                </p:childTnLst>
              </p:cTn>
              <p:nextCondLst>
                <p:cond evt="onClick" delay="0">
                  <p:tgtEl>
                    <p:spTgt spid="279"/>
                  </p:tgtEl>
                </p:cond>
              </p:nextCondLst>
            </p:seq>
            <p:seq concurrent="1" nextAc="seek">
              <p:cTn id="695" restart="whenNotActive" fill="hold" evtFilter="cancelBubble" nodeType="interactiveSeq">
                <p:stCondLst>
                  <p:cond evt="onClick" delay="0">
                    <p:tgtEl>
                      <p:spTgt spid="278"/>
                    </p:tgtEl>
                  </p:cond>
                </p:stCondLst>
                <p:endSync evt="end" delay="0">
                  <p:rtn val="all"/>
                </p:endSync>
                <p:childTnLst>
                  <p:par>
                    <p:cTn id="696" fill="hold">
                      <p:stCondLst>
                        <p:cond delay="0"/>
                      </p:stCondLst>
                      <p:childTnLst>
                        <p:par>
                          <p:cTn id="697" fill="hold">
                            <p:stCondLst>
                              <p:cond delay="0"/>
                            </p:stCondLst>
                            <p:childTnLst>
                              <p:par>
                                <p:cTn id="698" presetID="1" presetClass="entr" presetSubtype="0" fill="hold" nodeType="withEffect">
                                  <p:stCondLst>
                                    <p:cond delay="0"/>
                                  </p:stCondLst>
                                  <p:childTnLst>
                                    <p:set>
                                      <p:cBhvr>
                                        <p:cTn id="699" dur="1" fill="hold">
                                          <p:stCondLst>
                                            <p:cond delay="0"/>
                                          </p:stCondLst>
                                        </p:cTn>
                                        <p:tgtEl>
                                          <p:spTgt spid="287"/>
                                        </p:tgtEl>
                                        <p:attrNameLst>
                                          <p:attrName>style.visibility</p:attrName>
                                        </p:attrNameLst>
                                      </p:cBhvr>
                                      <p:to>
                                        <p:strVal val="visible"/>
                                      </p:to>
                                    </p:set>
                                  </p:childTnLst>
                                </p:cTn>
                              </p:par>
                              <p:par>
                                <p:cTn id="700" presetID="1" presetClass="exit" presetSubtype="0" fill="hold" nodeType="withEffect">
                                  <p:stCondLst>
                                    <p:cond delay="0"/>
                                  </p:stCondLst>
                                  <p:childTnLst>
                                    <p:set>
                                      <p:cBhvr>
                                        <p:cTn id="701" dur="1" fill="hold">
                                          <p:stCondLst>
                                            <p:cond delay="0"/>
                                          </p:stCondLst>
                                        </p:cTn>
                                        <p:tgtEl>
                                          <p:spTgt spid="278"/>
                                        </p:tgtEl>
                                        <p:attrNameLst>
                                          <p:attrName>style.visibility</p:attrName>
                                        </p:attrNameLst>
                                      </p:cBhvr>
                                      <p:to>
                                        <p:strVal val="hidden"/>
                                      </p:to>
                                    </p:set>
                                  </p:childTnLst>
                                </p:cTn>
                              </p:par>
                            </p:childTnLst>
                          </p:cTn>
                        </p:par>
                      </p:childTnLst>
                    </p:cTn>
                  </p:par>
                </p:childTnLst>
              </p:cTn>
              <p:nextCondLst>
                <p:cond evt="onClick" delay="0">
                  <p:tgtEl>
                    <p:spTgt spid="278"/>
                  </p:tgtEl>
                </p:cond>
              </p:nextCondLst>
            </p:seq>
            <p:seq concurrent="1" nextAc="seek">
              <p:cTn id="702" restart="whenNotActive" fill="hold" evtFilter="cancelBubble" nodeType="interactiveSeq">
                <p:stCondLst>
                  <p:cond evt="onClick" delay="0">
                    <p:tgtEl>
                      <p:spTgt spid="297"/>
                    </p:tgtEl>
                  </p:cond>
                </p:stCondLst>
                <p:endSync evt="end" delay="0">
                  <p:rtn val="all"/>
                </p:endSync>
                <p:childTnLst>
                  <p:par>
                    <p:cTn id="703" fill="hold">
                      <p:stCondLst>
                        <p:cond delay="0"/>
                      </p:stCondLst>
                      <p:childTnLst>
                        <p:par>
                          <p:cTn id="704" fill="hold">
                            <p:stCondLst>
                              <p:cond delay="0"/>
                            </p:stCondLst>
                            <p:childTnLst>
                              <p:par>
                                <p:cTn id="705" presetID="1" presetClass="entr" presetSubtype="0" fill="hold" nodeType="withEffect">
                                  <p:stCondLst>
                                    <p:cond delay="0"/>
                                  </p:stCondLst>
                                  <p:childTnLst>
                                    <p:set>
                                      <p:cBhvr>
                                        <p:cTn id="706" dur="1" fill="hold">
                                          <p:stCondLst>
                                            <p:cond delay="0"/>
                                          </p:stCondLst>
                                        </p:cTn>
                                        <p:tgtEl>
                                          <p:spTgt spid="296"/>
                                        </p:tgtEl>
                                        <p:attrNameLst>
                                          <p:attrName>style.visibility</p:attrName>
                                        </p:attrNameLst>
                                      </p:cBhvr>
                                      <p:to>
                                        <p:strVal val="visible"/>
                                      </p:to>
                                    </p:set>
                                  </p:childTnLst>
                                </p:cTn>
                              </p:par>
                              <p:par>
                                <p:cTn id="707" presetID="1" presetClass="exit" presetSubtype="0" fill="hold" nodeType="withEffect">
                                  <p:stCondLst>
                                    <p:cond delay="0"/>
                                  </p:stCondLst>
                                  <p:childTnLst>
                                    <p:set>
                                      <p:cBhvr>
                                        <p:cTn id="708" dur="1" fill="hold">
                                          <p:stCondLst>
                                            <p:cond delay="0"/>
                                          </p:stCondLst>
                                        </p:cTn>
                                        <p:tgtEl>
                                          <p:spTgt spid="297"/>
                                        </p:tgtEl>
                                        <p:attrNameLst>
                                          <p:attrName>style.visibility</p:attrName>
                                        </p:attrNameLst>
                                      </p:cBhvr>
                                      <p:to>
                                        <p:strVal val="hidden"/>
                                      </p:to>
                                    </p:set>
                                  </p:childTnLst>
                                </p:cTn>
                              </p:par>
                            </p:childTnLst>
                          </p:cTn>
                        </p:par>
                      </p:childTnLst>
                    </p:cTn>
                  </p:par>
                </p:childTnLst>
              </p:cTn>
              <p:nextCondLst>
                <p:cond evt="onClick" delay="0">
                  <p:tgtEl>
                    <p:spTgt spid="297"/>
                  </p:tgtEl>
                </p:cond>
              </p:nextCondLst>
            </p:seq>
            <p:seq concurrent="1" nextAc="seek">
              <p:cTn id="709" restart="whenNotActive" fill="hold" evtFilter="cancelBubble" nodeType="interactiveSeq">
                <p:stCondLst>
                  <p:cond evt="onClick" delay="0">
                    <p:tgtEl>
                      <p:spTgt spid="296"/>
                    </p:tgtEl>
                  </p:cond>
                </p:stCondLst>
                <p:endSync evt="end" delay="0">
                  <p:rtn val="all"/>
                </p:endSync>
                <p:childTnLst>
                  <p:par>
                    <p:cTn id="710" fill="hold">
                      <p:stCondLst>
                        <p:cond delay="0"/>
                      </p:stCondLst>
                      <p:childTnLst>
                        <p:par>
                          <p:cTn id="711" fill="hold">
                            <p:stCondLst>
                              <p:cond delay="0"/>
                            </p:stCondLst>
                            <p:childTnLst>
                              <p:par>
                                <p:cTn id="712" presetID="1" presetClass="entr" presetSubtype="0" fill="hold" nodeType="withEffect">
                                  <p:stCondLst>
                                    <p:cond delay="0"/>
                                  </p:stCondLst>
                                  <p:childTnLst>
                                    <p:set>
                                      <p:cBhvr>
                                        <p:cTn id="713" dur="1" fill="hold">
                                          <p:stCondLst>
                                            <p:cond delay="0"/>
                                          </p:stCondLst>
                                        </p:cTn>
                                        <p:tgtEl>
                                          <p:spTgt spid="295"/>
                                        </p:tgtEl>
                                        <p:attrNameLst>
                                          <p:attrName>style.visibility</p:attrName>
                                        </p:attrNameLst>
                                      </p:cBhvr>
                                      <p:to>
                                        <p:strVal val="visible"/>
                                      </p:to>
                                    </p:set>
                                  </p:childTnLst>
                                </p:cTn>
                              </p:par>
                              <p:par>
                                <p:cTn id="714" presetID="1" presetClass="exit" presetSubtype="0" fill="hold" nodeType="withEffect">
                                  <p:stCondLst>
                                    <p:cond delay="0"/>
                                  </p:stCondLst>
                                  <p:childTnLst>
                                    <p:set>
                                      <p:cBhvr>
                                        <p:cTn id="715" dur="1" fill="hold">
                                          <p:stCondLst>
                                            <p:cond delay="0"/>
                                          </p:stCondLst>
                                        </p:cTn>
                                        <p:tgtEl>
                                          <p:spTgt spid="296"/>
                                        </p:tgtEl>
                                        <p:attrNameLst>
                                          <p:attrName>style.visibility</p:attrName>
                                        </p:attrNameLst>
                                      </p:cBhvr>
                                      <p:to>
                                        <p:strVal val="hidden"/>
                                      </p:to>
                                    </p:set>
                                  </p:childTnLst>
                                </p:cTn>
                              </p:par>
                            </p:childTnLst>
                          </p:cTn>
                        </p:par>
                      </p:childTnLst>
                    </p:cTn>
                  </p:par>
                </p:childTnLst>
              </p:cTn>
              <p:nextCondLst>
                <p:cond evt="onClick" delay="0">
                  <p:tgtEl>
                    <p:spTgt spid="296"/>
                  </p:tgtEl>
                </p:cond>
              </p:nextCondLst>
            </p:seq>
            <p:seq concurrent="1" nextAc="seek">
              <p:cTn id="716" restart="whenNotActive" fill="hold" evtFilter="cancelBubble" nodeType="interactiveSeq">
                <p:stCondLst>
                  <p:cond evt="onClick" delay="0">
                    <p:tgtEl>
                      <p:spTgt spid="295"/>
                    </p:tgtEl>
                  </p:cond>
                </p:stCondLst>
                <p:endSync evt="end" delay="0">
                  <p:rtn val="all"/>
                </p:endSync>
                <p:childTnLst>
                  <p:par>
                    <p:cTn id="717" fill="hold">
                      <p:stCondLst>
                        <p:cond delay="0"/>
                      </p:stCondLst>
                      <p:childTnLst>
                        <p:par>
                          <p:cTn id="718" fill="hold">
                            <p:stCondLst>
                              <p:cond delay="0"/>
                            </p:stCondLst>
                            <p:childTnLst>
                              <p:par>
                                <p:cTn id="719" presetID="1" presetClass="entr" presetSubtype="0" fill="hold" nodeType="withEffect">
                                  <p:stCondLst>
                                    <p:cond delay="0"/>
                                  </p:stCondLst>
                                  <p:childTnLst>
                                    <p:set>
                                      <p:cBhvr>
                                        <p:cTn id="720" dur="1" fill="hold">
                                          <p:stCondLst>
                                            <p:cond delay="0"/>
                                          </p:stCondLst>
                                        </p:cTn>
                                        <p:tgtEl>
                                          <p:spTgt spid="294"/>
                                        </p:tgtEl>
                                        <p:attrNameLst>
                                          <p:attrName>style.visibility</p:attrName>
                                        </p:attrNameLst>
                                      </p:cBhvr>
                                      <p:to>
                                        <p:strVal val="visible"/>
                                      </p:to>
                                    </p:set>
                                  </p:childTnLst>
                                </p:cTn>
                              </p:par>
                              <p:par>
                                <p:cTn id="721" presetID="1" presetClass="exit" presetSubtype="0" fill="hold" nodeType="withEffect">
                                  <p:stCondLst>
                                    <p:cond delay="0"/>
                                  </p:stCondLst>
                                  <p:childTnLst>
                                    <p:set>
                                      <p:cBhvr>
                                        <p:cTn id="722" dur="1" fill="hold">
                                          <p:stCondLst>
                                            <p:cond delay="0"/>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seq concurrent="1" nextAc="seek">
              <p:cTn id="723" restart="whenNotActive" fill="hold" evtFilter="cancelBubble" nodeType="interactiveSeq">
                <p:stCondLst>
                  <p:cond evt="onClick" delay="0">
                    <p:tgtEl>
                      <p:spTgt spid="294"/>
                    </p:tgtEl>
                  </p:cond>
                </p:stCondLst>
                <p:endSync evt="end" delay="0">
                  <p:rtn val="all"/>
                </p:endSync>
                <p:childTnLst>
                  <p:par>
                    <p:cTn id="724" fill="hold">
                      <p:stCondLst>
                        <p:cond delay="0"/>
                      </p:stCondLst>
                      <p:childTnLst>
                        <p:par>
                          <p:cTn id="725" fill="hold">
                            <p:stCondLst>
                              <p:cond delay="0"/>
                            </p:stCondLst>
                            <p:childTnLst>
                              <p:par>
                                <p:cTn id="726" presetID="1" presetClass="entr" presetSubtype="0" fill="hold" nodeType="withEffect">
                                  <p:stCondLst>
                                    <p:cond delay="0"/>
                                  </p:stCondLst>
                                  <p:childTnLst>
                                    <p:set>
                                      <p:cBhvr>
                                        <p:cTn id="727" dur="1" fill="hold">
                                          <p:stCondLst>
                                            <p:cond delay="0"/>
                                          </p:stCondLst>
                                        </p:cTn>
                                        <p:tgtEl>
                                          <p:spTgt spid="293"/>
                                        </p:tgtEl>
                                        <p:attrNameLst>
                                          <p:attrName>style.visibility</p:attrName>
                                        </p:attrNameLst>
                                      </p:cBhvr>
                                      <p:to>
                                        <p:strVal val="visible"/>
                                      </p:to>
                                    </p:set>
                                  </p:childTnLst>
                                </p:cTn>
                              </p:par>
                              <p:par>
                                <p:cTn id="728" presetID="1" presetClass="exit" presetSubtype="0" fill="hold" nodeType="withEffect">
                                  <p:stCondLst>
                                    <p:cond delay="0"/>
                                  </p:stCondLst>
                                  <p:childTnLst>
                                    <p:set>
                                      <p:cBhvr>
                                        <p:cTn id="729" dur="1" fill="hold">
                                          <p:stCondLst>
                                            <p:cond delay="0"/>
                                          </p:stCondLst>
                                        </p:cTn>
                                        <p:tgtEl>
                                          <p:spTgt spid="294"/>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730" restart="whenNotActive" fill="hold" evtFilter="cancelBubble" nodeType="interactiveSeq">
                <p:stCondLst>
                  <p:cond evt="onClick" delay="0">
                    <p:tgtEl>
                      <p:spTgt spid="293"/>
                    </p:tgtEl>
                  </p:cond>
                </p:stCondLst>
                <p:endSync evt="end" delay="0">
                  <p:rtn val="all"/>
                </p:endSync>
                <p:childTnLst>
                  <p:par>
                    <p:cTn id="731" fill="hold">
                      <p:stCondLst>
                        <p:cond delay="0"/>
                      </p:stCondLst>
                      <p:childTnLst>
                        <p:par>
                          <p:cTn id="732" fill="hold">
                            <p:stCondLst>
                              <p:cond delay="0"/>
                            </p:stCondLst>
                            <p:childTnLst>
                              <p:par>
                                <p:cTn id="733" presetID="1" presetClass="entr" presetSubtype="0" fill="hold" nodeType="withEffect">
                                  <p:stCondLst>
                                    <p:cond delay="0"/>
                                  </p:stCondLst>
                                  <p:childTnLst>
                                    <p:set>
                                      <p:cBhvr>
                                        <p:cTn id="734" dur="1" fill="hold">
                                          <p:stCondLst>
                                            <p:cond delay="0"/>
                                          </p:stCondLst>
                                        </p:cTn>
                                        <p:tgtEl>
                                          <p:spTgt spid="292"/>
                                        </p:tgtEl>
                                        <p:attrNameLst>
                                          <p:attrName>style.visibility</p:attrName>
                                        </p:attrNameLst>
                                      </p:cBhvr>
                                      <p:to>
                                        <p:strVal val="visible"/>
                                      </p:to>
                                    </p:set>
                                  </p:childTnLst>
                                </p:cTn>
                              </p:par>
                              <p:par>
                                <p:cTn id="735" presetID="1" presetClass="exit" presetSubtype="0" fill="hold" nodeType="withEffect">
                                  <p:stCondLst>
                                    <p:cond delay="0"/>
                                  </p:stCondLst>
                                  <p:childTnLst>
                                    <p:set>
                                      <p:cBhvr>
                                        <p:cTn id="736" dur="1" fill="hold">
                                          <p:stCondLst>
                                            <p:cond delay="0"/>
                                          </p:stCondLst>
                                        </p:cTn>
                                        <p:tgtEl>
                                          <p:spTgt spid="293"/>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737" restart="whenNotActive" fill="hold" evtFilter="cancelBubble" nodeType="interactiveSeq">
                <p:stCondLst>
                  <p:cond evt="onClick" delay="0">
                    <p:tgtEl>
                      <p:spTgt spid="292"/>
                    </p:tgtEl>
                  </p:cond>
                </p:stCondLst>
                <p:endSync evt="end" delay="0">
                  <p:rtn val="all"/>
                </p:endSync>
                <p:childTnLst>
                  <p:par>
                    <p:cTn id="738" fill="hold">
                      <p:stCondLst>
                        <p:cond delay="0"/>
                      </p:stCondLst>
                      <p:childTnLst>
                        <p:par>
                          <p:cTn id="739" fill="hold">
                            <p:stCondLst>
                              <p:cond delay="0"/>
                            </p:stCondLst>
                            <p:childTnLst>
                              <p:par>
                                <p:cTn id="740" presetID="1" presetClass="entr" presetSubtype="0" fill="hold" nodeType="withEffect">
                                  <p:stCondLst>
                                    <p:cond delay="0"/>
                                  </p:stCondLst>
                                  <p:childTnLst>
                                    <p:set>
                                      <p:cBhvr>
                                        <p:cTn id="741" dur="1" fill="hold">
                                          <p:stCondLst>
                                            <p:cond delay="0"/>
                                          </p:stCondLst>
                                        </p:cTn>
                                        <p:tgtEl>
                                          <p:spTgt spid="291"/>
                                        </p:tgtEl>
                                        <p:attrNameLst>
                                          <p:attrName>style.visibility</p:attrName>
                                        </p:attrNameLst>
                                      </p:cBhvr>
                                      <p:to>
                                        <p:strVal val="visible"/>
                                      </p:to>
                                    </p:set>
                                  </p:childTnLst>
                                </p:cTn>
                              </p:par>
                              <p:par>
                                <p:cTn id="742" presetID="1" presetClass="exit" presetSubtype="0" fill="hold" nodeType="withEffect">
                                  <p:stCondLst>
                                    <p:cond delay="0"/>
                                  </p:stCondLst>
                                  <p:childTnLst>
                                    <p:set>
                                      <p:cBhvr>
                                        <p:cTn id="743" dur="1" fill="hold">
                                          <p:stCondLst>
                                            <p:cond delay="0"/>
                                          </p:stCondLst>
                                        </p:cTn>
                                        <p:tgtEl>
                                          <p:spTgt spid="292"/>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744" restart="whenNotActive" fill="hold" evtFilter="cancelBubble" nodeType="interactiveSeq">
                <p:stCondLst>
                  <p:cond evt="onClick" delay="0">
                    <p:tgtEl>
                      <p:spTgt spid="291"/>
                    </p:tgtEl>
                  </p:cond>
                </p:stCondLst>
                <p:endSync evt="end" delay="0">
                  <p:rtn val="all"/>
                </p:endSync>
                <p:childTnLst>
                  <p:par>
                    <p:cTn id="745" fill="hold">
                      <p:stCondLst>
                        <p:cond delay="0"/>
                      </p:stCondLst>
                      <p:childTnLst>
                        <p:par>
                          <p:cTn id="746" fill="hold">
                            <p:stCondLst>
                              <p:cond delay="0"/>
                            </p:stCondLst>
                            <p:childTnLst>
                              <p:par>
                                <p:cTn id="747" presetID="1" presetClass="entr" presetSubtype="0" fill="hold" nodeType="withEffect">
                                  <p:stCondLst>
                                    <p:cond delay="0"/>
                                  </p:stCondLst>
                                  <p:childTnLst>
                                    <p:set>
                                      <p:cBhvr>
                                        <p:cTn id="748" dur="1" fill="hold">
                                          <p:stCondLst>
                                            <p:cond delay="0"/>
                                          </p:stCondLst>
                                        </p:cTn>
                                        <p:tgtEl>
                                          <p:spTgt spid="290"/>
                                        </p:tgtEl>
                                        <p:attrNameLst>
                                          <p:attrName>style.visibility</p:attrName>
                                        </p:attrNameLst>
                                      </p:cBhvr>
                                      <p:to>
                                        <p:strVal val="visible"/>
                                      </p:to>
                                    </p:set>
                                  </p:childTnLst>
                                </p:cTn>
                              </p:par>
                              <p:par>
                                <p:cTn id="749" presetID="1" presetClass="exit" presetSubtype="0" fill="hold" nodeType="withEffect">
                                  <p:stCondLst>
                                    <p:cond delay="0"/>
                                  </p:stCondLst>
                                  <p:childTnLst>
                                    <p:set>
                                      <p:cBhvr>
                                        <p:cTn id="750" dur="1" fill="hold">
                                          <p:stCondLst>
                                            <p:cond delay="0"/>
                                          </p:stCondLst>
                                        </p:cTn>
                                        <p:tgtEl>
                                          <p:spTgt spid="291"/>
                                        </p:tgtEl>
                                        <p:attrNameLst>
                                          <p:attrName>style.visibility</p:attrName>
                                        </p:attrNameLst>
                                      </p:cBhvr>
                                      <p:to>
                                        <p:strVal val="hidden"/>
                                      </p:to>
                                    </p:set>
                                  </p:childTnLst>
                                </p:cTn>
                              </p:par>
                            </p:childTnLst>
                          </p:cTn>
                        </p:par>
                      </p:childTnLst>
                    </p:cTn>
                  </p:par>
                </p:childTnLst>
              </p:cTn>
              <p:nextCondLst>
                <p:cond evt="onClick" delay="0">
                  <p:tgtEl>
                    <p:spTgt spid="291"/>
                  </p:tgtEl>
                </p:cond>
              </p:nextCondLst>
            </p:seq>
            <p:seq concurrent="1" nextAc="seek">
              <p:cTn id="751" restart="whenNotActive" fill="hold" evtFilter="cancelBubble" nodeType="interactiveSeq">
                <p:stCondLst>
                  <p:cond evt="onClick" delay="0">
                    <p:tgtEl>
                      <p:spTgt spid="290"/>
                    </p:tgtEl>
                  </p:cond>
                </p:stCondLst>
                <p:endSync evt="end" delay="0">
                  <p:rtn val="all"/>
                </p:endSync>
                <p:childTnLst>
                  <p:par>
                    <p:cTn id="752" fill="hold">
                      <p:stCondLst>
                        <p:cond delay="0"/>
                      </p:stCondLst>
                      <p:childTnLst>
                        <p:par>
                          <p:cTn id="753" fill="hold">
                            <p:stCondLst>
                              <p:cond delay="0"/>
                            </p:stCondLst>
                            <p:childTnLst>
                              <p:par>
                                <p:cTn id="754" presetID="1" presetClass="entr" presetSubtype="0" fill="hold" nodeType="withEffect">
                                  <p:stCondLst>
                                    <p:cond delay="0"/>
                                  </p:stCondLst>
                                  <p:childTnLst>
                                    <p:set>
                                      <p:cBhvr>
                                        <p:cTn id="755" dur="1" fill="hold">
                                          <p:stCondLst>
                                            <p:cond delay="0"/>
                                          </p:stCondLst>
                                        </p:cTn>
                                        <p:tgtEl>
                                          <p:spTgt spid="289"/>
                                        </p:tgtEl>
                                        <p:attrNameLst>
                                          <p:attrName>style.visibility</p:attrName>
                                        </p:attrNameLst>
                                      </p:cBhvr>
                                      <p:to>
                                        <p:strVal val="visible"/>
                                      </p:to>
                                    </p:set>
                                  </p:childTnLst>
                                </p:cTn>
                              </p:par>
                              <p:par>
                                <p:cTn id="756" presetID="1" presetClass="exit" presetSubtype="0" fill="hold" nodeType="withEffect">
                                  <p:stCondLst>
                                    <p:cond delay="0"/>
                                  </p:stCondLst>
                                  <p:childTnLst>
                                    <p:set>
                                      <p:cBhvr>
                                        <p:cTn id="757" dur="1" fill="hold">
                                          <p:stCondLst>
                                            <p:cond delay="0"/>
                                          </p:stCondLst>
                                        </p:cTn>
                                        <p:tgtEl>
                                          <p:spTgt spid="290"/>
                                        </p:tgtEl>
                                        <p:attrNameLst>
                                          <p:attrName>style.visibility</p:attrName>
                                        </p:attrNameLst>
                                      </p:cBhvr>
                                      <p:to>
                                        <p:strVal val="hidden"/>
                                      </p:to>
                                    </p:set>
                                  </p:childTnLst>
                                </p:cTn>
                              </p:par>
                            </p:childTnLst>
                          </p:cTn>
                        </p:par>
                      </p:childTnLst>
                    </p:cTn>
                  </p:par>
                </p:childTnLst>
              </p:cTn>
              <p:nextCondLst>
                <p:cond evt="onClick" delay="0">
                  <p:tgtEl>
                    <p:spTgt spid="290"/>
                  </p:tgtEl>
                </p:cond>
              </p:nextCondLst>
            </p:seq>
            <p:seq concurrent="1" nextAc="seek">
              <p:cTn id="758" restart="whenNotActive" fill="hold" evtFilter="cancelBubble" nodeType="interactiveSeq">
                <p:stCondLst>
                  <p:cond evt="onClick" delay="0">
                    <p:tgtEl>
                      <p:spTgt spid="289"/>
                    </p:tgtEl>
                  </p:cond>
                </p:stCondLst>
                <p:endSync evt="end" delay="0">
                  <p:rtn val="all"/>
                </p:endSync>
                <p:childTnLst>
                  <p:par>
                    <p:cTn id="759" fill="hold">
                      <p:stCondLst>
                        <p:cond delay="0"/>
                      </p:stCondLst>
                      <p:childTnLst>
                        <p:par>
                          <p:cTn id="760" fill="hold">
                            <p:stCondLst>
                              <p:cond delay="0"/>
                            </p:stCondLst>
                            <p:childTnLst>
                              <p:par>
                                <p:cTn id="761" presetID="1" presetClass="entr" presetSubtype="0" fill="hold" nodeType="withEffect">
                                  <p:stCondLst>
                                    <p:cond delay="0"/>
                                  </p:stCondLst>
                                  <p:childTnLst>
                                    <p:set>
                                      <p:cBhvr>
                                        <p:cTn id="762" dur="1" fill="hold">
                                          <p:stCondLst>
                                            <p:cond delay="0"/>
                                          </p:stCondLst>
                                        </p:cTn>
                                        <p:tgtEl>
                                          <p:spTgt spid="288"/>
                                        </p:tgtEl>
                                        <p:attrNameLst>
                                          <p:attrName>style.visibility</p:attrName>
                                        </p:attrNameLst>
                                      </p:cBhvr>
                                      <p:to>
                                        <p:strVal val="visible"/>
                                      </p:to>
                                    </p:set>
                                  </p:childTnLst>
                                </p:cTn>
                              </p:par>
                              <p:par>
                                <p:cTn id="763" presetID="1" presetClass="exit" presetSubtype="0" fill="hold" nodeType="withEffect">
                                  <p:stCondLst>
                                    <p:cond delay="0"/>
                                  </p:stCondLst>
                                  <p:childTnLst>
                                    <p:set>
                                      <p:cBhvr>
                                        <p:cTn id="764" dur="1" fill="hold">
                                          <p:stCondLst>
                                            <p:cond delay="0"/>
                                          </p:stCondLst>
                                        </p:cTn>
                                        <p:tgtEl>
                                          <p:spTgt spid="289"/>
                                        </p:tgtEl>
                                        <p:attrNameLst>
                                          <p:attrName>style.visibility</p:attrName>
                                        </p:attrNameLst>
                                      </p:cBhvr>
                                      <p:to>
                                        <p:strVal val="hidden"/>
                                      </p:to>
                                    </p:set>
                                  </p:childTnLst>
                                </p:cTn>
                              </p:par>
                            </p:childTnLst>
                          </p:cTn>
                        </p:par>
                      </p:childTnLst>
                    </p:cTn>
                  </p:par>
                </p:childTnLst>
              </p:cTn>
              <p:nextCondLst>
                <p:cond evt="onClick" delay="0">
                  <p:tgtEl>
                    <p:spTgt spid="289"/>
                  </p:tgtEl>
                </p:cond>
              </p:nextCondLst>
            </p:seq>
            <p:seq concurrent="1" nextAc="seek">
              <p:cTn id="765" restart="whenNotActive" fill="hold" evtFilter="cancelBubble" nodeType="interactiveSeq">
                <p:stCondLst>
                  <p:cond evt="onClick" delay="0">
                    <p:tgtEl>
                      <p:spTgt spid="288"/>
                    </p:tgtEl>
                  </p:cond>
                </p:stCondLst>
                <p:endSync evt="end" delay="0">
                  <p:rtn val="all"/>
                </p:endSync>
                <p:childTnLst>
                  <p:par>
                    <p:cTn id="766" fill="hold">
                      <p:stCondLst>
                        <p:cond delay="0"/>
                      </p:stCondLst>
                      <p:childTnLst>
                        <p:par>
                          <p:cTn id="767" fill="hold">
                            <p:stCondLst>
                              <p:cond delay="0"/>
                            </p:stCondLst>
                            <p:childTnLst>
                              <p:par>
                                <p:cTn id="768" presetID="1" presetClass="entr" presetSubtype="0" fill="hold" nodeType="withEffect">
                                  <p:stCondLst>
                                    <p:cond delay="0"/>
                                  </p:stCondLst>
                                  <p:childTnLst>
                                    <p:set>
                                      <p:cBhvr>
                                        <p:cTn id="769" dur="1" fill="hold">
                                          <p:stCondLst>
                                            <p:cond delay="0"/>
                                          </p:stCondLst>
                                        </p:cTn>
                                        <p:tgtEl>
                                          <p:spTgt spid="297"/>
                                        </p:tgtEl>
                                        <p:attrNameLst>
                                          <p:attrName>style.visibility</p:attrName>
                                        </p:attrNameLst>
                                      </p:cBhvr>
                                      <p:to>
                                        <p:strVal val="visible"/>
                                      </p:to>
                                    </p:set>
                                  </p:childTnLst>
                                </p:cTn>
                              </p:par>
                              <p:par>
                                <p:cTn id="770" presetID="1" presetClass="exit" presetSubtype="0" fill="hold" nodeType="withEffect">
                                  <p:stCondLst>
                                    <p:cond delay="0"/>
                                  </p:stCondLst>
                                  <p:childTnLst>
                                    <p:set>
                                      <p:cBhvr>
                                        <p:cTn id="771" dur="1" fill="hold">
                                          <p:stCondLst>
                                            <p:cond delay="0"/>
                                          </p:stCondLst>
                                        </p:cTn>
                                        <p:tgtEl>
                                          <p:spTgt spid="288"/>
                                        </p:tgtEl>
                                        <p:attrNameLst>
                                          <p:attrName>style.visibility</p:attrName>
                                        </p:attrNameLst>
                                      </p:cBhvr>
                                      <p:to>
                                        <p:strVal val="hidden"/>
                                      </p:to>
                                    </p:set>
                                  </p:childTnLst>
                                </p:cTn>
                              </p:par>
                            </p:childTnLst>
                          </p:cTn>
                        </p:par>
                      </p:childTnLst>
                    </p:cTn>
                  </p:par>
                </p:childTnLst>
              </p:cTn>
              <p:nextCondLst>
                <p:cond evt="onClick" delay="0">
                  <p:tgtEl>
                    <p:spTgt spid="288"/>
                  </p:tgtEl>
                </p:cond>
              </p:nextCondLst>
            </p:seq>
            <p:seq concurrent="1" nextAc="seek">
              <p:cTn id="772" restart="whenNotActive" fill="hold" evtFilter="cancelBubble" nodeType="interactiveSeq">
                <p:stCondLst>
                  <p:cond evt="onClick" delay="0">
                    <p:tgtEl>
                      <p:spTgt spid="307"/>
                    </p:tgtEl>
                  </p:cond>
                </p:stCondLst>
                <p:endSync evt="end" delay="0">
                  <p:rtn val="all"/>
                </p:endSync>
                <p:childTnLst>
                  <p:par>
                    <p:cTn id="773" fill="hold">
                      <p:stCondLst>
                        <p:cond delay="0"/>
                      </p:stCondLst>
                      <p:childTnLst>
                        <p:par>
                          <p:cTn id="774" fill="hold">
                            <p:stCondLst>
                              <p:cond delay="0"/>
                            </p:stCondLst>
                            <p:childTnLst>
                              <p:par>
                                <p:cTn id="775" presetID="1" presetClass="entr" presetSubtype="0" fill="hold" nodeType="withEffect">
                                  <p:stCondLst>
                                    <p:cond delay="0"/>
                                  </p:stCondLst>
                                  <p:childTnLst>
                                    <p:set>
                                      <p:cBhvr>
                                        <p:cTn id="776" dur="1" fill="hold">
                                          <p:stCondLst>
                                            <p:cond delay="0"/>
                                          </p:stCondLst>
                                        </p:cTn>
                                        <p:tgtEl>
                                          <p:spTgt spid="306"/>
                                        </p:tgtEl>
                                        <p:attrNameLst>
                                          <p:attrName>style.visibility</p:attrName>
                                        </p:attrNameLst>
                                      </p:cBhvr>
                                      <p:to>
                                        <p:strVal val="visible"/>
                                      </p:to>
                                    </p:set>
                                  </p:childTnLst>
                                </p:cTn>
                              </p:par>
                              <p:par>
                                <p:cTn id="777" presetID="1" presetClass="exit" presetSubtype="0" fill="hold" nodeType="withEffect">
                                  <p:stCondLst>
                                    <p:cond delay="0"/>
                                  </p:stCondLst>
                                  <p:childTnLst>
                                    <p:set>
                                      <p:cBhvr>
                                        <p:cTn id="778" dur="1" fill="hold">
                                          <p:stCondLst>
                                            <p:cond delay="0"/>
                                          </p:stCondLst>
                                        </p:cTn>
                                        <p:tgtEl>
                                          <p:spTgt spid="307"/>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seq concurrent="1" nextAc="seek">
              <p:cTn id="779" restart="whenNotActive" fill="hold" evtFilter="cancelBubble" nodeType="interactiveSeq">
                <p:stCondLst>
                  <p:cond evt="onClick" delay="0">
                    <p:tgtEl>
                      <p:spTgt spid="306"/>
                    </p:tgtEl>
                  </p:cond>
                </p:stCondLst>
                <p:endSync evt="end" delay="0">
                  <p:rtn val="all"/>
                </p:endSync>
                <p:childTnLst>
                  <p:par>
                    <p:cTn id="780" fill="hold">
                      <p:stCondLst>
                        <p:cond delay="0"/>
                      </p:stCondLst>
                      <p:childTnLst>
                        <p:par>
                          <p:cTn id="781" fill="hold">
                            <p:stCondLst>
                              <p:cond delay="0"/>
                            </p:stCondLst>
                            <p:childTnLst>
                              <p:par>
                                <p:cTn id="782" presetID="1" presetClass="entr" presetSubtype="0" fill="hold" nodeType="withEffect">
                                  <p:stCondLst>
                                    <p:cond delay="0"/>
                                  </p:stCondLst>
                                  <p:childTnLst>
                                    <p:set>
                                      <p:cBhvr>
                                        <p:cTn id="783" dur="1" fill="hold">
                                          <p:stCondLst>
                                            <p:cond delay="0"/>
                                          </p:stCondLst>
                                        </p:cTn>
                                        <p:tgtEl>
                                          <p:spTgt spid="305"/>
                                        </p:tgtEl>
                                        <p:attrNameLst>
                                          <p:attrName>style.visibility</p:attrName>
                                        </p:attrNameLst>
                                      </p:cBhvr>
                                      <p:to>
                                        <p:strVal val="visible"/>
                                      </p:to>
                                    </p:set>
                                  </p:childTnLst>
                                </p:cTn>
                              </p:par>
                              <p:par>
                                <p:cTn id="784" presetID="1" presetClass="exit" presetSubtype="0" fill="hold" nodeType="withEffect">
                                  <p:stCondLst>
                                    <p:cond delay="0"/>
                                  </p:stCondLst>
                                  <p:childTnLst>
                                    <p:set>
                                      <p:cBhvr>
                                        <p:cTn id="785" dur="1" fill="hold">
                                          <p:stCondLst>
                                            <p:cond delay="0"/>
                                          </p:stCondLst>
                                        </p:cTn>
                                        <p:tgtEl>
                                          <p:spTgt spid="306"/>
                                        </p:tgtEl>
                                        <p:attrNameLst>
                                          <p:attrName>style.visibility</p:attrName>
                                        </p:attrNameLst>
                                      </p:cBhvr>
                                      <p:to>
                                        <p:strVal val="hidden"/>
                                      </p:to>
                                    </p:set>
                                  </p:childTnLst>
                                </p:cTn>
                              </p:par>
                            </p:childTnLst>
                          </p:cTn>
                        </p:par>
                      </p:childTnLst>
                    </p:cTn>
                  </p:par>
                </p:childTnLst>
              </p:cTn>
              <p:nextCondLst>
                <p:cond evt="onClick" delay="0">
                  <p:tgtEl>
                    <p:spTgt spid="306"/>
                  </p:tgtEl>
                </p:cond>
              </p:nextCondLst>
            </p:seq>
            <p:seq concurrent="1" nextAc="seek">
              <p:cTn id="786" restart="whenNotActive" fill="hold" evtFilter="cancelBubble" nodeType="interactiveSeq">
                <p:stCondLst>
                  <p:cond evt="onClick" delay="0">
                    <p:tgtEl>
                      <p:spTgt spid="305"/>
                    </p:tgtEl>
                  </p:cond>
                </p:stCondLst>
                <p:endSync evt="end" delay="0">
                  <p:rtn val="all"/>
                </p:endSync>
                <p:childTnLst>
                  <p:par>
                    <p:cTn id="787" fill="hold">
                      <p:stCondLst>
                        <p:cond delay="0"/>
                      </p:stCondLst>
                      <p:childTnLst>
                        <p:par>
                          <p:cTn id="788" fill="hold">
                            <p:stCondLst>
                              <p:cond delay="0"/>
                            </p:stCondLst>
                            <p:childTnLst>
                              <p:par>
                                <p:cTn id="789" presetID="1" presetClass="entr" presetSubtype="0" fill="hold" nodeType="withEffect">
                                  <p:stCondLst>
                                    <p:cond delay="0"/>
                                  </p:stCondLst>
                                  <p:childTnLst>
                                    <p:set>
                                      <p:cBhvr>
                                        <p:cTn id="790" dur="1" fill="hold">
                                          <p:stCondLst>
                                            <p:cond delay="0"/>
                                          </p:stCondLst>
                                        </p:cTn>
                                        <p:tgtEl>
                                          <p:spTgt spid="304"/>
                                        </p:tgtEl>
                                        <p:attrNameLst>
                                          <p:attrName>style.visibility</p:attrName>
                                        </p:attrNameLst>
                                      </p:cBhvr>
                                      <p:to>
                                        <p:strVal val="visible"/>
                                      </p:to>
                                    </p:set>
                                  </p:childTnLst>
                                </p:cTn>
                              </p:par>
                              <p:par>
                                <p:cTn id="791" presetID="1" presetClass="exit" presetSubtype="0" fill="hold" nodeType="withEffect">
                                  <p:stCondLst>
                                    <p:cond delay="0"/>
                                  </p:stCondLst>
                                  <p:childTnLst>
                                    <p:set>
                                      <p:cBhvr>
                                        <p:cTn id="792" dur="1" fill="hold">
                                          <p:stCondLst>
                                            <p:cond delay="0"/>
                                          </p:stCondLst>
                                        </p:cTn>
                                        <p:tgtEl>
                                          <p:spTgt spid="305"/>
                                        </p:tgtEl>
                                        <p:attrNameLst>
                                          <p:attrName>style.visibility</p:attrName>
                                        </p:attrNameLst>
                                      </p:cBhvr>
                                      <p:to>
                                        <p:strVal val="hidden"/>
                                      </p:to>
                                    </p:set>
                                  </p:childTnLst>
                                </p:cTn>
                              </p:par>
                            </p:childTnLst>
                          </p:cTn>
                        </p:par>
                      </p:childTnLst>
                    </p:cTn>
                  </p:par>
                </p:childTnLst>
              </p:cTn>
              <p:nextCondLst>
                <p:cond evt="onClick" delay="0">
                  <p:tgtEl>
                    <p:spTgt spid="305"/>
                  </p:tgtEl>
                </p:cond>
              </p:nextCondLst>
            </p:seq>
            <p:seq concurrent="1" nextAc="seek">
              <p:cTn id="793" restart="whenNotActive" fill="hold" evtFilter="cancelBubble" nodeType="interactiveSeq">
                <p:stCondLst>
                  <p:cond evt="onClick" delay="0">
                    <p:tgtEl>
                      <p:spTgt spid="304"/>
                    </p:tgtEl>
                  </p:cond>
                </p:stCondLst>
                <p:endSync evt="end" delay="0">
                  <p:rtn val="all"/>
                </p:endSync>
                <p:childTnLst>
                  <p:par>
                    <p:cTn id="794" fill="hold">
                      <p:stCondLst>
                        <p:cond delay="0"/>
                      </p:stCondLst>
                      <p:childTnLst>
                        <p:par>
                          <p:cTn id="795" fill="hold">
                            <p:stCondLst>
                              <p:cond delay="0"/>
                            </p:stCondLst>
                            <p:childTnLst>
                              <p:par>
                                <p:cTn id="796" presetID="1" presetClass="entr" presetSubtype="0" fill="hold" nodeType="withEffect">
                                  <p:stCondLst>
                                    <p:cond delay="0"/>
                                  </p:stCondLst>
                                  <p:childTnLst>
                                    <p:set>
                                      <p:cBhvr>
                                        <p:cTn id="797" dur="1" fill="hold">
                                          <p:stCondLst>
                                            <p:cond delay="0"/>
                                          </p:stCondLst>
                                        </p:cTn>
                                        <p:tgtEl>
                                          <p:spTgt spid="303"/>
                                        </p:tgtEl>
                                        <p:attrNameLst>
                                          <p:attrName>style.visibility</p:attrName>
                                        </p:attrNameLst>
                                      </p:cBhvr>
                                      <p:to>
                                        <p:strVal val="visible"/>
                                      </p:to>
                                    </p:set>
                                  </p:childTnLst>
                                </p:cTn>
                              </p:par>
                              <p:par>
                                <p:cTn id="798" presetID="1" presetClass="exit" presetSubtype="0" fill="hold" nodeType="withEffect">
                                  <p:stCondLst>
                                    <p:cond delay="0"/>
                                  </p:stCondLst>
                                  <p:childTnLst>
                                    <p:set>
                                      <p:cBhvr>
                                        <p:cTn id="799" dur="1" fill="hold">
                                          <p:stCondLst>
                                            <p:cond delay="0"/>
                                          </p:stCondLst>
                                        </p:cTn>
                                        <p:tgtEl>
                                          <p:spTgt spid="304"/>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800" restart="whenNotActive" fill="hold" evtFilter="cancelBubble" nodeType="interactiveSeq">
                <p:stCondLst>
                  <p:cond evt="onClick" delay="0">
                    <p:tgtEl>
                      <p:spTgt spid="303"/>
                    </p:tgtEl>
                  </p:cond>
                </p:stCondLst>
                <p:endSync evt="end" delay="0">
                  <p:rtn val="all"/>
                </p:endSync>
                <p:childTnLst>
                  <p:par>
                    <p:cTn id="801" fill="hold">
                      <p:stCondLst>
                        <p:cond delay="0"/>
                      </p:stCondLst>
                      <p:childTnLst>
                        <p:par>
                          <p:cTn id="802" fill="hold">
                            <p:stCondLst>
                              <p:cond delay="0"/>
                            </p:stCondLst>
                            <p:childTnLst>
                              <p:par>
                                <p:cTn id="803" presetID="1" presetClass="entr" presetSubtype="0" fill="hold" nodeType="withEffect">
                                  <p:stCondLst>
                                    <p:cond delay="0"/>
                                  </p:stCondLst>
                                  <p:childTnLst>
                                    <p:set>
                                      <p:cBhvr>
                                        <p:cTn id="804" dur="1" fill="hold">
                                          <p:stCondLst>
                                            <p:cond delay="0"/>
                                          </p:stCondLst>
                                        </p:cTn>
                                        <p:tgtEl>
                                          <p:spTgt spid="302"/>
                                        </p:tgtEl>
                                        <p:attrNameLst>
                                          <p:attrName>style.visibility</p:attrName>
                                        </p:attrNameLst>
                                      </p:cBhvr>
                                      <p:to>
                                        <p:strVal val="visible"/>
                                      </p:to>
                                    </p:set>
                                  </p:childTnLst>
                                </p:cTn>
                              </p:par>
                              <p:par>
                                <p:cTn id="805" presetID="1" presetClass="exit" presetSubtype="0" fill="hold" nodeType="withEffect">
                                  <p:stCondLst>
                                    <p:cond delay="0"/>
                                  </p:stCondLst>
                                  <p:childTnLst>
                                    <p:set>
                                      <p:cBhvr>
                                        <p:cTn id="806" dur="1" fill="hold">
                                          <p:stCondLst>
                                            <p:cond delay="0"/>
                                          </p:stCondLst>
                                        </p:cTn>
                                        <p:tgtEl>
                                          <p:spTgt spid="303"/>
                                        </p:tgtEl>
                                        <p:attrNameLst>
                                          <p:attrName>style.visibility</p:attrName>
                                        </p:attrNameLst>
                                      </p:cBhvr>
                                      <p:to>
                                        <p:strVal val="hidden"/>
                                      </p:to>
                                    </p:set>
                                  </p:childTnLst>
                                </p:cTn>
                              </p:par>
                            </p:childTnLst>
                          </p:cTn>
                        </p:par>
                      </p:childTnLst>
                    </p:cTn>
                  </p:par>
                </p:childTnLst>
              </p:cTn>
              <p:nextCondLst>
                <p:cond evt="onClick" delay="0">
                  <p:tgtEl>
                    <p:spTgt spid="303"/>
                  </p:tgtEl>
                </p:cond>
              </p:nextCondLst>
            </p:seq>
            <p:seq concurrent="1" nextAc="seek">
              <p:cTn id="807" restart="whenNotActive" fill="hold" evtFilter="cancelBubble" nodeType="interactiveSeq">
                <p:stCondLst>
                  <p:cond evt="onClick" delay="0">
                    <p:tgtEl>
                      <p:spTgt spid="302"/>
                    </p:tgtEl>
                  </p:cond>
                </p:stCondLst>
                <p:endSync evt="end" delay="0">
                  <p:rtn val="all"/>
                </p:endSync>
                <p:childTnLst>
                  <p:par>
                    <p:cTn id="808" fill="hold">
                      <p:stCondLst>
                        <p:cond delay="0"/>
                      </p:stCondLst>
                      <p:childTnLst>
                        <p:par>
                          <p:cTn id="809" fill="hold">
                            <p:stCondLst>
                              <p:cond delay="0"/>
                            </p:stCondLst>
                            <p:childTnLst>
                              <p:par>
                                <p:cTn id="810" presetID="1" presetClass="entr" presetSubtype="0" fill="hold" nodeType="withEffect">
                                  <p:stCondLst>
                                    <p:cond delay="0"/>
                                  </p:stCondLst>
                                  <p:childTnLst>
                                    <p:set>
                                      <p:cBhvr>
                                        <p:cTn id="811" dur="1" fill="hold">
                                          <p:stCondLst>
                                            <p:cond delay="0"/>
                                          </p:stCondLst>
                                        </p:cTn>
                                        <p:tgtEl>
                                          <p:spTgt spid="301"/>
                                        </p:tgtEl>
                                        <p:attrNameLst>
                                          <p:attrName>style.visibility</p:attrName>
                                        </p:attrNameLst>
                                      </p:cBhvr>
                                      <p:to>
                                        <p:strVal val="visible"/>
                                      </p:to>
                                    </p:set>
                                  </p:childTnLst>
                                </p:cTn>
                              </p:par>
                              <p:par>
                                <p:cTn id="812" presetID="1" presetClass="exit" presetSubtype="0" fill="hold" nodeType="withEffect">
                                  <p:stCondLst>
                                    <p:cond delay="0"/>
                                  </p:stCondLst>
                                  <p:childTnLst>
                                    <p:set>
                                      <p:cBhvr>
                                        <p:cTn id="813" dur="1" fill="hold">
                                          <p:stCondLst>
                                            <p:cond delay="0"/>
                                          </p:stCondLst>
                                        </p:cTn>
                                        <p:tgtEl>
                                          <p:spTgt spid="302"/>
                                        </p:tgtEl>
                                        <p:attrNameLst>
                                          <p:attrName>style.visibility</p:attrName>
                                        </p:attrNameLst>
                                      </p:cBhvr>
                                      <p:to>
                                        <p:strVal val="hidden"/>
                                      </p:to>
                                    </p:set>
                                  </p:childTnLst>
                                </p:cTn>
                              </p:par>
                            </p:childTnLst>
                          </p:cTn>
                        </p:par>
                      </p:childTnLst>
                    </p:cTn>
                  </p:par>
                </p:childTnLst>
              </p:cTn>
              <p:nextCondLst>
                <p:cond evt="onClick" delay="0">
                  <p:tgtEl>
                    <p:spTgt spid="302"/>
                  </p:tgtEl>
                </p:cond>
              </p:nextCondLst>
            </p:seq>
            <p:seq concurrent="1" nextAc="seek">
              <p:cTn id="814" restart="whenNotActive" fill="hold" evtFilter="cancelBubble" nodeType="interactiveSeq">
                <p:stCondLst>
                  <p:cond evt="onClick" delay="0">
                    <p:tgtEl>
                      <p:spTgt spid="301"/>
                    </p:tgtEl>
                  </p:cond>
                </p:stCondLst>
                <p:endSync evt="end" delay="0">
                  <p:rtn val="all"/>
                </p:endSync>
                <p:childTnLst>
                  <p:par>
                    <p:cTn id="815" fill="hold">
                      <p:stCondLst>
                        <p:cond delay="0"/>
                      </p:stCondLst>
                      <p:childTnLst>
                        <p:par>
                          <p:cTn id="816" fill="hold">
                            <p:stCondLst>
                              <p:cond delay="0"/>
                            </p:stCondLst>
                            <p:childTnLst>
                              <p:par>
                                <p:cTn id="817" presetID="1" presetClass="entr" presetSubtype="0" fill="hold" nodeType="withEffect">
                                  <p:stCondLst>
                                    <p:cond delay="0"/>
                                  </p:stCondLst>
                                  <p:childTnLst>
                                    <p:set>
                                      <p:cBhvr>
                                        <p:cTn id="818" dur="1" fill="hold">
                                          <p:stCondLst>
                                            <p:cond delay="0"/>
                                          </p:stCondLst>
                                        </p:cTn>
                                        <p:tgtEl>
                                          <p:spTgt spid="300"/>
                                        </p:tgtEl>
                                        <p:attrNameLst>
                                          <p:attrName>style.visibility</p:attrName>
                                        </p:attrNameLst>
                                      </p:cBhvr>
                                      <p:to>
                                        <p:strVal val="visible"/>
                                      </p:to>
                                    </p:set>
                                  </p:childTnLst>
                                </p:cTn>
                              </p:par>
                              <p:par>
                                <p:cTn id="819" presetID="1" presetClass="exit" presetSubtype="0" fill="hold" nodeType="withEffect">
                                  <p:stCondLst>
                                    <p:cond delay="0"/>
                                  </p:stCondLst>
                                  <p:childTnLst>
                                    <p:set>
                                      <p:cBhvr>
                                        <p:cTn id="820" dur="1" fill="hold">
                                          <p:stCondLst>
                                            <p:cond delay="0"/>
                                          </p:stCondLst>
                                        </p:cTn>
                                        <p:tgtEl>
                                          <p:spTgt spid="301"/>
                                        </p:tgtEl>
                                        <p:attrNameLst>
                                          <p:attrName>style.visibility</p:attrName>
                                        </p:attrNameLst>
                                      </p:cBhvr>
                                      <p:to>
                                        <p:strVal val="hidden"/>
                                      </p:to>
                                    </p:set>
                                  </p:childTnLst>
                                </p:cTn>
                              </p:par>
                            </p:childTnLst>
                          </p:cTn>
                        </p:par>
                      </p:childTnLst>
                    </p:cTn>
                  </p:par>
                </p:childTnLst>
              </p:cTn>
              <p:nextCondLst>
                <p:cond evt="onClick" delay="0">
                  <p:tgtEl>
                    <p:spTgt spid="301"/>
                  </p:tgtEl>
                </p:cond>
              </p:nextCondLst>
            </p:seq>
            <p:seq concurrent="1" nextAc="seek">
              <p:cTn id="821" restart="whenNotActive" fill="hold" evtFilter="cancelBubble" nodeType="interactiveSeq">
                <p:stCondLst>
                  <p:cond evt="onClick" delay="0">
                    <p:tgtEl>
                      <p:spTgt spid="300"/>
                    </p:tgtEl>
                  </p:cond>
                </p:stCondLst>
                <p:endSync evt="end" delay="0">
                  <p:rtn val="all"/>
                </p:endSync>
                <p:childTnLst>
                  <p:par>
                    <p:cTn id="822" fill="hold">
                      <p:stCondLst>
                        <p:cond delay="0"/>
                      </p:stCondLst>
                      <p:childTnLst>
                        <p:par>
                          <p:cTn id="823" fill="hold">
                            <p:stCondLst>
                              <p:cond delay="0"/>
                            </p:stCondLst>
                            <p:childTnLst>
                              <p:par>
                                <p:cTn id="824" presetID="1" presetClass="entr" presetSubtype="0" fill="hold" nodeType="withEffect">
                                  <p:stCondLst>
                                    <p:cond delay="0"/>
                                  </p:stCondLst>
                                  <p:childTnLst>
                                    <p:set>
                                      <p:cBhvr>
                                        <p:cTn id="825" dur="1" fill="hold">
                                          <p:stCondLst>
                                            <p:cond delay="0"/>
                                          </p:stCondLst>
                                        </p:cTn>
                                        <p:tgtEl>
                                          <p:spTgt spid="299"/>
                                        </p:tgtEl>
                                        <p:attrNameLst>
                                          <p:attrName>style.visibility</p:attrName>
                                        </p:attrNameLst>
                                      </p:cBhvr>
                                      <p:to>
                                        <p:strVal val="visible"/>
                                      </p:to>
                                    </p:set>
                                  </p:childTnLst>
                                </p:cTn>
                              </p:par>
                              <p:par>
                                <p:cTn id="826" presetID="1" presetClass="exit" presetSubtype="0" fill="hold" nodeType="withEffect">
                                  <p:stCondLst>
                                    <p:cond delay="0"/>
                                  </p:stCondLst>
                                  <p:childTnLst>
                                    <p:set>
                                      <p:cBhvr>
                                        <p:cTn id="827" dur="1" fill="hold">
                                          <p:stCondLst>
                                            <p:cond delay="0"/>
                                          </p:stCondLst>
                                        </p:cTn>
                                        <p:tgtEl>
                                          <p:spTgt spid="300"/>
                                        </p:tgtEl>
                                        <p:attrNameLst>
                                          <p:attrName>style.visibility</p:attrName>
                                        </p:attrNameLst>
                                      </p:cBhvr>
                                      <p:to>
                                        <p:strVal val="hidden"/>
                                      </p:to>
                                    </p:set>
                                  </p:childTnLst>
                                </p:cTn>
                              </p:par>
                            </p:childTnLst>
                          </p:cTn>
                        </p:par>
                      </p:childTnLst>
                    </p:cTn>
                  </p:par>
                </p:childTnLst>
              </p:cTn>
              <p:nextCondLst>
                <p:cond evt="onClick" delay="0">
                  <p:tgtEl>
                    <p:spTgt spid="300"/>
                  </p:tgtEl>
                </p:cond>
              </p:nextCondLst>
            </p:seq>
            <p:seq concurrent="1" nextAc="seek">
              <p:cTn id="828" restart="whenNotActive" fill="hold" evtFilter="cancelBubble" nodeType="interactiveSeq">
                <p:stCondLst>
                  <p:cond evt="onClick" delay="0">
                    <p:tgtEl>
                      <p:spTgt spid="299"/>
                    </p:tgtEl>
                  </p:cond>
                </p:stCondLst>
                <p:endSync evt="end" delay="0">
                  <p:rtn val="all"/>
                </p:endSync>
                <p:childTnLst>
                  <p:par>
                    <p:cTn id="829" fill="hold">
                      <p:stCondLst>
                        <p:cond delay="0"/>
                      </p:stCondLst>
                      <p:childTnLst>
                        <p:par>
                          <p:cTn id="830" fill="hold">
                            <p:stCondLst>
                              <p:cond delay="0"/>
                            </p:stCondLst>
                            <p:childTnLst>
                              <p:par>
                                <p:cTn id="831" presetID="1" presetClass="entr" presetSubtype="0" fill="hold" nodeType="withEffect">
                                  <p:stCondLst>
                                    <p:cond delay="0"/>
                                  </p:stCondLst>
                                  <p:childTnLst>
                                    <p:set>
                                      <p:cBhvr>
                                        <p:cTn id="832" dur="1" fill="hold">
                                          <p:stCondLst>
                                            <p:cond delay="0"/>
                                          </p:stCondLst>
                                        </p:cTn>
                                        <p:tgtEl>
                                          <p:spTgt spid="298"/>
                                        </p:tgtEl>
                                        <p:attrNameLst>
                                          <p:attrName>style.visibility</p:attrName>
                                        </p:attrNameLst>
                                      </p:cBhvr>
                                      <p:to>
                                        <p:strVal val="visible"/>
                                      </p:to>
                                    </p:set>
                                  </p:childTnLst>
                                </p:cTn>
                              </p:par>
                              <p:par>
                                <p:cTn id="833" presetID="1" presetClass="exit" presetSubtype="0" fill="hold" nodeType="withEffect">
                                  <p:stCondLst>
                                    <p:cond delay="0"/>
                                  </p:stCondLst>
                                  <p:childTnLst>
                                    <p:set>
                                      <p:cBhvr>
                                        <p:cTn id="834" dur="1" fill="hold">
                                          <p:stCondLst>
                                            <p:cond delay="0"/>
                                          </p:stCondLst>
                                        </p:cTn>
                                        <p:tgtEl>
                                          <p:spTgt spid="299"/>
                                        </p:tgtEl>
                                        <p:attrNameLst>
                                          <p:attrName>style.visibility</p:attrName>
                                        </p:attrNameLst>
                                      </p:cBhvr>
                                      <p:to>
                                        <p:strVal val="hidden"/>
                                      </p:to>
                                    </p:set>
                                  </p:childTnLst>
                                </p:cTn>
                              </p:par>
                            </p:childTnLst>
                          </p:cTn>
                        </p:par>
                      </p:childTnLst>
                    </p:cTn>
                  </p:par>
                </p:childTnLst>
              </p:cTn>
              <p:nextCondLst>
                <p:cond evt="onClick" delay="0">
                  <p:tgtEl>
                    <p:spTgt spid="299"/>
                  </p:tgtEl>
                </p:cond>
              </p:nextCondLst>
            </p:seq>
            <p:seq concurrent="1" nextAc="seek">
              <p:cTn id="835" restart="whenNotActive" fill="hold" evtFilter="cancelBubble" nodeType="interactiveSeq">
                <p:stCondLst>
                  <p:cond evt="onClick" delay="0">
                    <p:tgtEl>
                      <p:spTgt spid="298"/>
                    </p:tgtEl>
                  </p:cond>
                </p:stCondLst>
                <p:endSync evt="end" delay="0">
                  <p:rtn val="all"/>
                </p:endSync>
                <p:childTnLst>
                  <p:par>
                    <p:cTn id="836" fill="hold">
                      <p:stCondLst>
                        <p:cond delay="0"/>
                      </p:stCondLst>
                      <p:childTnLst>
                        <p:par>
                          <p:cTn id="837" fill="hold">
                            <p:stCondLst>
                              <p:cond delay="0"/>
                            </p:stCondLst>
                            <p:childTnLst>
                              <p:par>
                                <p:cTn id="838" presetID="1" presetClass="entr" presetSubtype="0" fill="hold" nodeType="withEffect">
                                  <p:stCondLst>
                                    <p:cond delay="0"/>
                                  </p:stCondLst>
                                  <p:childTnLst>
                                    <p:set>
                                      <p:cBhvr>
                                        <p:cTn id="839" dur="1" fill="hold">
                                          <p:stCondLst>
                                            <p:cond delay="0"/>
                                          </p:stCondLst>
                                        </p:cTn>
                                        <p:tgtEl>
                                          <p:spTgt spid="307"/>
                                        </p:tgtEl>
                                        <p:attrNameLst>
                                          <p:attrName>style.visibility</p:attrName>
                                        </p:attrNameLst>
                                      </p:cBhvr>
                                      <p:to>
                                        <p:strVal val="visible"/>
                                      </p:to>
                                    </p:set>
                                  </p:childTnLst>
                                </p:cTn>
                              </p:par>
                              <p:par>
                                <p:cTn id="840" presetID="1" presetClass="exit" presetSubtype="0" fill="hold" nodeType="withEffect">
                                  <p:stCondLst>
                                    <p:cond delay="0"/>
                                  </p:stCondLst>
                                  <p:childTnLst>
                                    <p:set>
                                      <p:cBhvr>
                                        <p:cTn id="841" dur="1" fill="hold">
                                          <p:stCondLst>
                                            <p:cond delay="0"/>
                                          </p:stCondLst>
                                        </p:cTn>
                                        <p:tgtEl>
                                          <p:spTgt spid="298"/>
                                        </p:tgtEl>
                                        <p:attrNameLst>
                                          <p:attrName>style.visibility</p:attrName>
                                        </p:attrNameLst>
                                      </p:cBhvr>
                                      <p:to>
                                        <p:strVal val="hidden"/>
                                      </p:to>
                                    </p:set>
                                  </p:childTnLst>
                                </p:cTn>
                              </p:par>
                            </p:childTnLst>
                          </p:cTn>
                        </p:par>
                      </p:childTnLst>
                    </p:cTn>
                  </p:par>
                </p:childTnLst>
              </p:cTn>
              <p:nextCondLst>
                <p:cond evt="onClick" delay="0">
                  <p:tgtEl>
                    <p:spTgt spid="298"/>
                  </p:tgtEl>
                </p:cond>
              </p:nextCondLst>
            </p:seq>
            <p:seq concurrent="1" nextAc="seek">
              <p:cTn id="842" restart="whenNotActive" fill="hold" evtFilter="cancelBubble" nodeType="interactiveSeq">
                <p:stCondLst>
                  <p:cond evt="onClick" delay="0">
                    <p:tgtEl>
                      <p:spTgt spid="318"/>
                    </p:tgtEl>
                  </p:cond>
                </p:stCondLst>
                <p:endSync evt="end" delay="0">
                  <p:rtn val="all"/>
                </p:endSync>
                <p:childTnLst>
                  <p:par>
                    <p:cTn id="843" fill="hold">
                      <p:stCondLst>
                        <p:cond delay="0"/>
                      </p:stCondLst>
                      <p:childTnLst>
                        <p:par>
                          <p:cTn id="844" fill="hold">
                            <p:stCondLst>
                              <p:cond delay="0"/>
                            </p:stCondLst>
                            <p:childTnLst>
                              <p:par>
                                <p:cTn id="845" presetID="1" presetClass="entr" presetSubtype="0" fill="hold" nodeType="withEffect">
                                  <p:stCondLst>
                                    <p:cond delay="0"/>
                                  </p:stCondLst>
                                  <p:childTnLst>
                                    <p:set>
                                      <p:cBhvr>
                                        <p:cTn id="846" dur="1" fill="hold">
                                          <p:stCondLst>
                                            <p:cond delay="0"/>
                                          </p:stCondLst>
                                        </p:cTn>
                                        <p:tgtEl>
                                          <p:spTgt spid="317"/>
                                        </p:tgtEl>
                                        <p:attrNameLst>
                                          <p:attrName>style.visibility</p:attrName>
                                        </p:attrNameLst>
                                      </p:cBhvr>
                                      <p:to>
                                        <p:strVal val="visible"/>
                                      </p:to>
                                    </p:set>
                                  </p:childTnLst>
                                </p:cTn>
                              </p:par>
                              <p:par>
                                <p:cTn id="847" presetID="1" presetClass="exit" presetSubtype="0" fill="hold" nodeType="withEffect">
                                  <p:stCondLst>
                                    <p:cond delay="0"/>
                                  </p:stCondLst>
                                  <p:childTnLst>
                                    <p:set>
                                      <p:cBhvr>
                                        <p:cTn id="848" dur="1" fill="hold">
                                          <p:stCondLst>
                                            <p:cond delay="0"/>
                                          </p:stCondLst>
                                        </p:cTn>
                                        <p:tgtEl>
                                          <p:spTgt spid="318"/>
                                        </p:tgtEl>
                                        <p:attrNameLst>
                                          <p:attrName>style.visibility</p:attrName>
                                        </p:attrNameLst>
                                      </p:cBhvr>
                                      <p:to>
                                        <p:strVal val="hidden"/>
                                      </p:to>
                                    </p:set>
                                  </p:childTnLst>
                                </p:cTn>
                              </p:par>
                            </p:childTnLst>
                          </p:cTn>
                        </p:par>
                      </p:childTnLst>
                    </p:cTn>
                  </p:par>
                </p:childTnLst>
              </p:cTn>
              <p:nextCondLst>
                <p:cond evt="onClick" delay="0">
                  <p:tgtEl>
                    <p:spTgt spid="318"/>
                  </p:tgtEl>
                </p:cond>
              </p:nextCondLst>
            </p:seq>
            <p:seq concurrent="1" nextAc="seek">
              <p:cTn id="849" restart="whenNotActive" fill="hold" evtFilter="cancelBubble" nodeType="interactiveSeq">
                <p:stCondLst>
                  <p:cond evt="onClick" delay="0">
                    <p:tgtEl>
                      <p:spTgt spid="317"/>
                    </p:tgtEl>
                  </p:cond>
                </p:stCondLst>
                <p:endSync evt="end" delay="0">
                  <p:rtn val="all"/>
                </p:endSync>
                <p:childTnLst>
                  <p:par>
                    <p:cTn id="850" fill="hold">
                      <p:stCondLst>
                        <p:cond delay="0"/>
                      </p:stCondLst>
                      <p:childTnLst>
                        <p:par>
                          <p:cTn id="851" fill="hold">
                            <p:stCondLst>
                              <p:cond delay="0"/>
                            </p:stCondLst>
                            <p:childTnLst>
                              <p:par>
                                <p:cTn id="852" presetID="1" presetClass="entr" presetSubtype="0" fill="hold" nodeType="withEffect">
                                  <p:stCondLst>
                                    <p:cond delay="0"/>
                                  </p:stCondLst>
                                  <p:childTnLst>
                                    <p:set>
                                      <p:cBhvr>
                                        <p:cTn id="853" dur="1" fill="hold">
                                          <p:stCondLst>
                                            <p:cond delay="0"/>
                                          </p:stCondLst>
                                        </p:cTn>
                                        <p:tgtEl>
                                          <p:spTgt spid="316"/>
                                        </p:tgtEl>
                                        <p:attrNameLst>
                                          <p:attrName>style.visibility</p:attrName>
                                        </p:attrNameLst>
                                      </p:cBhvr>
                                      <p:to>
                                        <p:strVal val="visible"/>
                                      </p:to>
                                    </p:set>
                                  </p:childTnLst>
                                </p:cTn>
                              </p:par>
                              <p:par>
                                <p:cTn id="854" presetID="1" presetClass="exit" presetSubtype="0" fill="hold" nodeType="withEffect">
                                  <p:stCondLst>
                                    <p:cond delay="0"/>
                                  </p:stCondLst>
                                  <p:childTnLst>
                                    <p:set>
                                      <p:cBhvr>
                                        <p:cTn id="855" dur="1" fill="hold">
                                          <p:stCondLst>
                                            <p:cond delay="0"/>
                                          </p:stCondLst>
                                        </p:cTn>
                                        <p:tgtEl>
                                          <p:spTgt spid="317"/>
                                        </p:tgtEl>
                                        <p:attrNameLst>
                                          <p:attrName>style.visibility</p:attrName>
                                        </p:attrNameLst>
                                      </p:cBhvr>
                                      <p:to>
                                        <p:strVal val="hidden"/>
                                      </p:to>
                                    </p:set>
                                  </p:childTnLst>
                                </p:cTn>
                              </p:par>
                            </p:childTnLst>
                          </p:cTn>
                        </p:par>
                      </p:childTnLst>
                    </p:cTn>
                  </p:par>
                </p:childTnLst>
              </p:cTn>
              <p:nextCondLst>
                <p:cond evt="onClick" delay="0">
                  <p:tgtEl>
                    <p:spTgt spid="317"/>
                  </p:tgtEl>
                </p:cond>
              </p:nextCondLst>
            </p:seq>
            <p:seq concurrent="1" nextAc="seek">
              <p:cTn id="856" restart="whenNotActive" fill="hold" evtFilter="cancelBubble" nodeType="interactiveSeq">
                <p:stCondLst>
                  <p:cond evt="onClick" delay="0">
                    <p:tgtEl>
                      <p:spTgt spid="316"/>
                    </p:tgtEl>
                  </p:cond>
                </p:stCondLst>
                <p:endSync evt="end" delay="0">
                  <p:rtn val="all"/>
                </p:endSync>
                <p:childTnLst>
                  <p:par>
                    <p:cTn id="857" fill="hold">
                      <p:stCondLst>
                        <p:cond delay="0"/>
                      </p:stCondLst>
                      <p:childTnLst>
                        <p:par>
                          <p:cTn id="858" fill="hold">
                            <p:stCondLst>
                              <p:cond delay="0"/>
                            </p:stCondLst>
                            <p:childTnLst>
                              <p:par>
                                <p:cTn id="859" presetID="1" presetClass="entr" presetSubtype="0" fill="hold" nodeType="withEffect">
                                  <p:stCondLst>
                                    <p:cond delay="0"/>
                                  </p:stCondLst>
                                  <p:childTnLst>
                                    <p:set>
                                      <p:cBhvr>
                                        <p:cTn id="860" dur="1" fill="hold">
                                          <p:stCondLst>
                                            <p:cond delay="0"/>
                                          </p:stCondLst>
                                        </p:cTn>
                                        <p:tgtEl>
                                          <p:spTgt spid="315"/>
                                        </p:tgtEl>
                                        <p:attrNameLst>
                                          <p:attrName>style.visibility</p:attrName>
                                        </p:attrNameLst>
                                      </p:cBhvr>
                                      <p:to>
                                        <p:strVal val="visible"/>
                                      </p:to>
                                    </p:set>
                                  </p:childTnLst>
                                </p:cTn>
                              </p:par>
                              <p:par>
                                <p:cTn id="861" presetID="1" presetClass="exit" presetSubtype="0" fill="hold" nodeType="withEffect">
                                  <p:stCondLst>
                                    <p:cond delay="0"/>
                                  </p:stCondLst>
                                  <p:childTnLst>
                                    <p:set>
                                      <p:cBhvr>
                                        <p:cTn id="862" dur="1" fill="hold">
                                          <p:stCondLst>
                                            <p:cond delay="0"/>
                                          </p:stCondLst>
                                        </p:cTn>
                                        <p:tgtEl>
                                          <p:spTgt spid="316"/>
                                        </p:tgtEl>
                                        <p:attrNameLst>
                                          <p:attrName>style.visibility</p:attrName>
                                        </p:attrNameLst>
                                      </p:cBhvr>
                                      <p:to>
                                        <p:strVal val="hidden"/>
                                      </p:to>
                                    </p:set>
                                  </p:childTnLst>
                                </p:cTn>
                              </p:par>
                            </p:childTnLst>
                          </p:cTn>
                        </p:par>
                      </p:childTnLst>
                    </p:cTn>
                  </p:par>
                </p:childTnLst>
              </p:cTn>
              <p:nextCondLst>
                <p:cond evt="onClick" delay="0">
                  <p:tgtEl>
                    <p:spTgt spid="316"/>
                  </p:tgtEl>
                </p:cond>
              </p:nextCondLst>
            </p:seq>
            <p:seq concurrent="1" nextAc="seek">
              <p:cTn id="863" restart="whenNotActive" fill="hold" evtFilter="cancelBubble" nodeType="interactiveSeq">
                <p:stCondLst>
                  <p:cond evt="onClick" delay="0">
                    <p:tgtEl>
                      <p:spTgt spid="315"/>
                    </p:tgtEl>
                  </p:cond>
                </p:stCondLst>
                <p:endSync evt="end" delay="0">
                  <p:rtn val="all"/>
                </p:endSync>
                <p:childTnLst>
                  <p:par>
                    <p:cTn id="864" fill="hold">
                      <p:stCondLst>
                        <p:cond delay="0"/>
                      </p:stCondLst>
                      <p:childTnLst>
                        <p:par>
                          <p:cTn id="865" fill="hold">
                            <p:stCondLst>
                              <p:cond delay="0"/>
                            </p:stCondLst>
                            <p:childTnLst>
                              <p:par>
                                <p:cTn id="866" presetID="1" presetClass="entr" presetSubtype="0" fill="hold" nodeType="withEffect">
                                  <p:stCondLst>
                                    <p:cond delay="0"/>
                                  </p:stCondLst>
                                  <p:childTnLst>
                                    <p:set>
                                      <p:cBhvr>
                                        <p:cTn id="867" dur="1" fill="hold">
                                          <p:stCondLst>
                                            <p:cond delay="0"/>
                                          </p:stCondLst>
                                        </p:cTn>
                                        <p:tgtEl>
                                          <p:spTgt spid="314"/>
                                        </p:tgtEl>
                                        <p:attrNameLst>
                                          <p:attrName>style.visibility</p:attrName>
                                        </p:attrNameLst>
                                      </p:cBhvr>
                                      <p:to>
                                        <p:strVal val="visible"/>
                                      </p:to>
                                    </p:set>
                                  </p:childTnLst>
                                </p:cTn>
                              </p:par>
                              <p:par>
                                <p:cTn id="868" presetID="1" presetClass="exit" presetSubtype="0" fill="hold" nodeType="withEffect">
                                  <p:stCondLst>
                                    <p:cond delay="0"/>
                                  </p:stCondLst>
                                  <p:childTnLst>
                                    <p:set>
                                      <p:cBhvr>
                                        <p:cTn id="869" dur="1" fill="hold">
                                          <p:stCondLst>
                                            <p:cond delay="0"/>
                                          </p:stCondLst>
                                        </p:cTn>
                                        <p:tgtEl>
                                          <p:spTgt spid="315"/>
                                        </p:tgtEl>
                                        <p:attrNameLst>
                                          <p:attrName>style.visibility</p:attrName>
                                        </p:attrNameLst>
                                      </p:cBhvr>
                                      <p:to>
                                        <p:strVal val="hidden"/>
                                      </p:to>
                                    </p:set>
                                  </p:childTnLst>
                                </p:cTn>
                              </p:par>
                            </p:childTnLst>
                          </p:cTn>
                        </p:par>
                      </p:childTnLst>
                    </p:cTn>
                  </p:par>
                </p:childTnLst>
              </p:cTn>
              <p:nextCondLst>
                <p:cond evt="onClick" delay="0">
                  <p:tgtEl>
                    <p:spTgt spid="315"/>
                  </p:tgtEl>
                </p:cond>
              </p:nextCondLst>
            </p:seq>
            <p:seq concurrent="1" nextAc="seek">
              <p:cTn id="870" restart="whenNotActive" fill="hold" evtFilter="cancelBubble" nodeType="interactiveSeq">
                <p:stCondLst>
                  <p:cond evt="onClick" delay="0">
                    <p:tgtEl>
                      <p:spTgt spid="314"/>
                    </p:tgtEl>
                  </p:cond>
                </p:stCondLst>
                <p:endSync evt="end" delay="0">
                  <p:rtn val="all"/>
                </p:endSync>
                <p:childTnLst>
                  <p:par>
                    <p:cTn id="871" fill="hold">
                      <p:stCondLst>
                        <p:cond delay="0"/>
                      </p:stCondLst>
                      <p:childTnLst>
                        <p:par>
                          <p:cTn id="872" fill="hold">
                            <p:stCondLst>
                              <p:cond delay="0"/>
                            </p:stCondLst>
                            <p:childTnLst>
                              <p:par>
                                <p:cTn id="873" presetID="1" presetClass="entr" presetSubtype="0" fill="hold" nodeType="withEffect">
                                  <p:stCondLst>
                                    <p:cond delay="0"/>
                                  </p:stCondLst>
                                  <p:childTnLst>
                                    <p:set>
                                      <p:cBhvr>
                                        <p:cTn id="874" dur="1" fill="hold">
                                          <p:stCondLst>
                                            <p:cond delay="0"/>
                                          </p:stCondLst>
                                        </p:cTn>
                                        <p:tgtEl>
                                          <p:spTgt spid="313"/>
                                        </p:tgtEl>
                                        <p:attrNameLst>
                                          <p:attrName>style.visibility</p:attrName>
                                        </p:attrNameLst>
                                      </p:cBhvr>
                                      <p:to>
                                        <p:strVal val="visible"/>
                                      </p:to>
                                    </p:set>
                                  </p:childTnLst>
                                </p:cTn>
                              </p:par>
                              <p:par>
                                <p:cTn id="875" presetID="1" presetClass="exit" presetSubtype="0" fill="hold" nodeType="withEffect">
                                  <p:stCondLst>
                                    <p:cond delay="0"/>
                                  </p:stCondLst>
                                  <p:childTnLst>
                                    <p:set>
                                      <p:cBhvr>
                                        <p:cTn id="876" dur="1" fill="hold">
                                          <p:stCondLst>
                                            <p:cond delay="0"/>
                                          </p:stCondLst>
                                        </p:cTn>
                                        <p:tgtEl>
                                          <p:spTgt spid="314"/>
                                        </p:tgtEl>
                                        <p:attrNameLst>
                                          <p:attrName>style.visibility</p:attrName>
                                        </p:attrNameLst>
                                      </p:cBhvr>
                                      <p:to>
                                        <p:strVal val="hidden"/>
                                      </p:to>
                                    </p:set>
                                  </p:childTnLst>
                                </p:cTn>
                              </p:par>
                            </p:childTnLst>
                          </p:cTn>
                        </p:par>
                      </p:childTnLst>
                    </p:cTn>
                  </p:par>
                </p:childTnLst>
              </p:cTn>
              <p:nextCondLst>
                <p:cond evt="onClick" delay="0">
                  <p:tgtEl>
                    <p:spTgt spid="314"/>
                  </p:tgtEl>
                </p:cond>
              </p:nextCondLst>
            </p:seq>
            <p:seq concurrent="1" nextAc="seek">
              <p:cTn id="877" restart="whenNotActive" fill="hold" evtFilter="cancelBubble" nodeType="interactiveSeq">
                <p:stCondLst>
                  <p:cond evt="onClick" delay="0">
                    <p:tgtEl>
                      <p:spTgt spid="313"/>
                    </p:tgtEl>
                  </p:cond>
                </p:stCondLst>
                <p:endSync evt="end" delay="0">
                  <p:rtn val="all"/>
                </p:endSync>
                <p:childTnLst>
                  <p:par>
                    <p:cTn id="878" fill="hold">
                      <p:stCondLst>
                        <p:cond delay="0"/>
                      </p:stCondLst>
                      <p:childTnLst>
                        <p:par>
                          <p:cTn id="879" fill="hold">
                            <p:stCondLst>
                              <p:cond delay="0"/>
                            </p:stCondLst>
                            <p:childTnLst>
                              <p:par>
                                <p:cTn id="880" presetID="1" presetClass="entr" presetSubtype="0" fill="hold" nodeType="withEffect">
                                  <p:stCondLst>
                                    <p:cond delay="0"/>
                                  </p:stCondLst>
                                  <p:childTnLst>
                                    <p:set>
                                      <p:cBhvr>
                                        <p:cTn id="881" dur="1" fill="hold">
                                          <p:stCondLst>
                                            <p:cond delay="0"/>
                                          </p:stCondLst>
                                        </p:cTn>
                                        <p:tgtEl>
                                          <p:spTgt spid="312"/>
                                        </p:tgtEl>
                                        <p:attrNameLst>
                                          <p:attrName>style.visibility</p:attrName>
                                        </p:attrNameLst>
                                      </p:cBhvr>
                                      <p:to>
                                        <p:strVal val="visible"/>
                                      </p:to>
                                    </p:set>
                                  </p:childTnLst>
                                </p:cTn>
                              </p:par>
                              <p:par>
                                <p:cTn id="882" presetID="1" presetClass="exit" presetSubtype="0" fill="hold" nodeType="withEffect">
                                  <p:stCondLst>
                                    <p:cond delay="0"/>
                                  </p:stCondLst>
                                  <p:childTnLst>
                                    <p:set>
                                      <p:cBhvr>
                                        <p:cTn id="883" dur="1" fill="hold">
                                          <p:stCondLst>
                                            <p:cond delay="0"/>
                                          </p:stCondLst>
                                        </p:cTn>
                                        <p:tgtEl>
                                          <p:spTgt spid="313"/>
                                        </p:tgtEl>
                                        <p:attrNameLst>
                                          <p:attrName>style.visibility</p:attrName>
                                        </p:attrNameLst>
                                      </p:cBhvr>
                                      <p:to>
                                        <p:strVal val="hidden"/>
                                      </p:to>
                                    </p:set>
                                  </p:childTnLst>
                                </p:cTn>
                              </p:par>
                            </p:childTnLst>
                          </p:cTn>
                        </p:par>
                      </p:childTnLst>
                    </p:cTn>
                  </p:par>
                </p:childTnLst>
              </p:cTn>
              <p:nextCondLst>
                <p:cond evt="onClick" delay="0">
                  <p:tgtEl>
                    <p:spTgt spid="313"/>
                  </p:tgtEl>
                </p:cond>
              </p:nextCondLst>
            </p:seq>
            <p:seq concurrent="1" nextAc="seek">
              <p:cTn id="884" restart="whenNotActive" fill="hold" evtFilter="cancelBubble" nodeType="interactiveSeq">
                <p:stCondLst>
                  <p:cond evt="onClick" delay="0">
                    <p:tgtEl>
                      <p:spTgt spid="312"/>
                    </p:tgtEl>
                  </p:cond>
                </p:stCondLst>
                <p:endSync evt="end" delay="0">
                  <p:rtn val="all"/>
                </p:endSync>
                <p:childTnLst>
                  <p:par>
                    <p:cTn id="885" fill="hold">
                      <p:stCondLst>
                        <p:cond delay="0"/>
                      </p:stCondLst>
                      <p:childTnLst>
                        <p:par>
                          <p:cTn id="886" fill="hold">
                            <p:stCondLst>
                              <p:cond delay="0"/>
                            </p:stCondLst>
                            <p:childTnLst>
                              <p:par>
                                <p:cTn id="887" presetID="1" presetClass="entr" presetSubtype="0" fill="hold" nodeType="withEffect">
                                  <p:stCondLst>
                                    <p:cond delay="0"/>
                                  </p:stCondLst>
                                  <p:childTnLst>
                                    <p:set>
                                      <p:cBhvr>
                                        <p:cTn id="888" dur="1" fill="hold">
                                          <p:stCondLst>
                                            <p:cond delay="0"/>
                                          </p:stCondLst>
                                        </p:cTn>
                                        <p:tgtEl>
                                          <p:spTgt spid="311"/>
                                        </p:tgtEl>
                                        <p:attrNameLst>
                                          <p:attrName>style.visibility</p:attrName>
                                        </p:attrNameLst>
                                      </p:cBhvr>
                                      <p:to>
                                        <p:strVal val="visible"/>
                                      </p:to>
                                    </p:set>
                                  </p:childTnLst>
                                </p:cTn>
                              </p:par>
                              <p:par>
                                <p:cTn id="889" presetID="1" presetClass="exit" presetSubtype="0" fill="hold" nodeType="withEffect">
                                  <p:stCondLst>
                                    <p:cond delay="0"/>
                                  </p:stCondLst>
                                  <p:childTnLst>
                                    <p:set>
                                      <p:cBhvr>
                                        <p:cTn id="890" dur="1" fill="hold">
                                          <p:stCondLst>
                                            <p:cond delay="0"/>
                                          </p:stCondLst>
                                        </p:cTn>
                                        <p:tgtEl>
                                          <p:spTgt spid="312"/>
                                        </p:tgtEl>
                                        <p:attrNameLst>
                                          <p:attrName>style.visibility</p:attrName>
                                        </p:attrNameLst>
                                      </p:cBhvr>
                                      <p:to>
                                        <p:strVal val="hidden"/>
                                      </p:to>
                                    </p:set>
                                  </p:childTnLst>
                                </p:cTn>
                              </p:par>
                            </p:childTnLst>
                          </p:cTn>
                        </p:par>
                      </p:childTnLst>
                    </p:cTn>
                  </p:par>
                </p:childTnLst>
              </p:cTn>
              <p:nextCondLst>
                <p:cond evt="onClick" delay="0">
                  <p:tgtEl>
                    <p:spTgt spid="312"/>
                  </p:tgtEl>
                </p:cond>
              </p:nextCondLst>
            </p:seq>
            <p:seq concurrent="1" nextAc="seek">
              <p:cTn id="891" restart="whenNotActive" fill="hold" evtFilter="cancelBubble" nodeType="interactiveSeq">
                <p:stCondLst>
                  <p:cond evt="onClick" delay="0">
                    <p:tgtEl>
                      <p:spTgt spid="311"/>
                    </p:tgtEl>
                  </p:cond>
                </p:stCondLst>
                <p:endSync evt="end" delay="0">
                  <p:rtn val="all"/>
                </p:endSync>
                <p:childTnLst>
                  <p:par>
                    <p:cTn id="892" fill="hold">
                      <p:stCondLst>
                        <p:cond delay="0"/>
                      </p:stCondLst>
                      <p:childTnLst>
                        <p:par>
                          <p:cTn id="893" fill="hold">
                            <p:stCondLst>
                              <p:cond delay="0"/>
                            </p:stCondLst>
                            <p:childTnLst>
                              <p:par>
                                <p:cTn id="894" presetID="1" presetClass="entr" presetSubtype="0" fill="hold" nodeType="withEffect">
                                  <p:stCondLst>
                                    <p:cond delay="0"/>
                                  </p:stCondLst>
                                  <p:childTnLst>
                                    <p:set>
                                      <p:cBhvr>
                                        <p:cTn id="895" dur="1" fill="hold">
                                          <p:stCondLst>
                                            <p:cond delay="0"/>
                                          </p:stCondLst>
                                        </p:cTn>
                                        <p:tgtEl>
                                          <p:spTgt spid="310"/>
                                        </p:tgtEl>
                                        <p:attrNameLst>
                                          <p:attrName>style.visibility</p:attrName>
                                        </p:attrNameLst>
                                      </p:cBhvr>
                                      <p:to>
                                        <p:strVal val="visible"/>
                                      </p:to>
                                    </p:set>
                                  </p:childTnLst>
                                </p:cTn>
                              </p:par>
                              <p:par>
                                <p:cTn id="896" presetID="1" presetClass="exit" presetSubtype="0" fill="hold" nodeType="withEffect">
                                  <p:stCondLst>
                                    <p:cond delay="0"/>
                                  </p:stCondLst>
                                  <p:childTnLst>
                                    <p:set>
                                      <p:cBhvr>
                                        <p:cTn id="897" dur="1" fill="hold">
                                          <p:stCondLst>
                                            <p:cond delay="0"/>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898" restart="whenNotActive" fill="hold" evtFilter="cancelBubble" nodeType="interactiveSeq">
                <p:stCondLst>
                  <p:cond evt="onClick" delay="0">
                    <p:tgtEl>
                      <p:spTgt spid="310"/>
                    </p:tgtEl>
                  </p:cond>
                </p:stCondLst>
                <p:endSync evt="end" delay="0">
                  <p:rtn val="all"/>
                </p:endSync>
                <p:childTnLst>
                  <p:par>
                    <p:cTn id="899" fill="hold">
                      <p:stCondLst>
                        <p:cond delay="0"/>
                      </p:stCondLst>
                      <p:childTnLst>
                        <p:par>
                          <p:cTn id="900" fill="hold">
                            <p:stCondLst>
                              <p:cond delay="0"/>
                            </p:stCondLst>
                            <p:childTnLst>
                              <p:par>
                                <p:cTn id="901" presetID="1" presetClass="entr" presetSubtype="0" fill="hold" nodeType="withEffect">
                                  <p:stCondLst>
                                    <p:cond delay="0"/>
                                  </p:stCondLst>
                                  <p:childTnLst>
                                    <p:set>
                                      <p:cBhvr>
                                        <p:cTn id="902" dur="1" fill="hold">
                                          <p:stCondLst>
                                            <p:cond delay="0"/>
                                          </p:stCondLst>
                                        </p:cTn>
                                        <p:tgtEl>
                                          <p:spTgt spid="309"/>
                                        </p:tgtEl>
                                        <p:attrNameLst>
                                          <p:attrName>style.visibility</p:attrName>
                                        </p:attrNameLst>
                                      </p:cBhvr>
                                      <p:to>
                                        <p:strVal val="visible"/>
                                      </p:to>
                                    </p:set>
                                  </p:childTnLst>
                                </p:cTn>
                              </p:par>
                              <p:par>
                                <p:cTn id="903" presetID="1" presetClass="exit" presetSubtype="0" fill="hold" nodeType="withEffect">
                                  <p:stCondLst>
                                    <p:cond delay="0"/>
                                  </p:stCondLst>
                                  <p:childTnLst>
                                    <p:set>
                                      <p:cBhvr>
                                        <p:cTn id="904" dur="1" fill="hold">
                                          <p:stCondLst>
                                            <p:cond delay="0"/>
                                          </p:stCondLst>
                                        </p:cTn>
                                        <p:tgtEl>
                                          <p:spTgt spid="310"/>
                                        </p:tgtEl>
                                        <p:attrNameLst>
                                          <p:attrName>style.visibility</p:attrName>
                                        </p:attrNameLst>
                                      </p:cBhvr>
                                      <p:to>
                                        <p:strVal val="hidden"/>
                                      </p:to>
                                    </p:set>
                                  </p:childTnLst>
                                </p:cTn>
                              </p:par>
                            </p:childTnLst>
                          </p:cTn>
                        </p:par>
                      </p:childTnLst>
                    </p:cTn>
                  </p:par>
                </p:childTnLst>
              </p:cTn>
              <p:nextCondLst>
                <p:cond evt="onClick" delay="0">
                  <p:tgtEl>
                    <p:spTgt spid="310"/>
                  </p:tgtEl>
                </p:cond>
              </p:nextCondLst>
            </p:seq>
            <p:seq concurrent="1" nextAc="seek">
              <p:cTn id="905" restart="whenNotActive" fill="hold" evtFilter="cancelBubble" nodeType="interactiveSeq">
                <p:stCondLst>
                  <p:cond evt="onClick" delay="0">
                    <p:tgtEl>
                      <p:spTgt spid="309"/>
                    </p:tgtEl>
                  </p:cond>
                </p:stCondLst>
                <p:endSync evt="end" delay="0">
                  <p:rtn val="all"/>
                </p:endSync>
                <p:childTnLst>
                  <p:par>
                    <p:cTn id="906" fill="hold">
                      <p:stCondLst>
                        <p:cond delay="0"/>
                      </p:stCondLst>
                      <p:childTnLst>
                        <p:par>
                          <p:cTn id="907" fill="hold">
                            <p:stCondLst>
                              <p:cond delay="0"/>
                            </p:stCondLst>
                            <p:childTnLst>
                              <p:par>
                                <p:cTn id="908" presetID="1" presetClass="entr" presetSubtype="0" fill="hold" nodeType="withEffect">
                                  <p:stCondLst>
                                    <p:cond delay="0"/>
                                  </p:stCondLst>
                                  <p:childTnLst>
                                    <p:set>
                                      <p:cBhvr>
                                        <p:cTn id="909" dur="1" fill="hold">
                                          <p:stCondLst>
                                            <p:cond delay="0"/>
                                          </p:stCondLst>
                                        </p:cTn>
                                        <p:tgtEl>
                                          <p:spTgt spid="318"/>
                                        </p:tgtEl>
                                        <p:attrNameLst>
                                          <p:attrName>style.visibility</p:attrName>
                                        </p:attrNameLst>
                                      </p:cBhvr>
                                      <p:to>
                                        <p:strVal val="visible"/>
                                      </p:to>
                                    </p:set>
                                  </p:childTnLst>
                                </p:cTn>
                              </p:par>
                              <p:par>
                                <p:cTn id="910" presetID="1" presetClass="exit" presetSubtype="0" fill="hold" nodeType="withEffect">
                                  <p:stCondLst>
                                    <p:cond delay="0"/>
                                  </p:stCondLst>
                                  <p:childTnLst>
                                    <p:set>
                                      <p:cBhvr>
                                        <p:cTn id="911" dur="1" fill="hold">
                                          <p:stCondLst>
                                            <p:cond delay="0"/>
                                          </p:stCondLst>
                                        </p:cTn>
                                        <p:tgtEl>
                                          <p:spTgt spid="309"/>
                                        </p:tgtEl>
                                        <p:attrNameLst>
                                          <p:attrName>style.visibility</p:attrName>
                                        </p:attrNameLst>
                                      </p:cBhvr>
                                      <p:to>
                                        <p:strVal val="hidden"/>
                                      </p:to>
                                    </p:set>
                                  </p:childTnLst>
                                </p:cTn>
                              </p:par>
                            </p:childTnLst>
                          </p:cTn>
                        </p:par>
                      </p:childTnLst>
                    </p:cTn>
                  </p:par>
                </p:childTnLst>
              </p:cTn>
              <p:nextCondLst>
                <p:cond evt="onClick" delay="0">
                  <p:tgtEl>
                    <p:spTgt spid="309"/>
                  </p:tgtEl>
                </p:cond>
              </p:nextCondLst>
            </p:seq>
            <p:seq concurrent="1" nextAc="seek">
              <p:cTn id="912" restart="whenNotActive" fill="hold" evtFilter="cancelBubble" nodeType="interactiveSeq">
                <p:stCondLst>
                  <p:cond evt="onClick" delay="0">
                    <p:tgtEl>
                      <p:spTgt spid="328"/>
                    </p:tgtEl>
                  </p:cond>
                </p:stCondLst>
                <p:endSync evt="end" delay="0">
                  <p:rtn val="all"/>
                </p:endSync>
                <p:childTnLst>
                  <p:par>
                    <p:cTn id="913" fill="hold">
                      <p:stCondLst>
                        <p:cond delay="0"/>
                      </p:stCondLst>
                      <p:childTnLst>
                        <p:par>
                          <p:cTn id="914" fill="hold">
                            <p:stCondLst>
                              <p:cond delay="0"/>
                            </p:stCondLst>
                            <p:childTnLst>
                              <p:par>
                                <p:cTn id="915" presetID="1" presetClass="entr" presetSubtype="0" fill="hold" nodeType="withEffect">
                                  <p:stCondLst>
                                    <p:cond delay="0"/>
                                  </p:stCondLst>
                                  <p:childTnLst>
                                    <p:set>
                                      <p:cBhvr>
                                        <p:cTn id="916" dur="1" fill="hold">
                                          <p:stCondLst>
                                            <p:cond delay="0"/>
                                          </p:stCondLst>
                                        </p:cTn>
                                        <p:tgtEl>
                                          <p:spTgt spid="327"/>
                                        </p:tgtEl>
                                        <p:attrNameLst>
                                          <p:attrName>style.visibility</p:attrName>
                                        </p:attrNameLst>
                                      </p:cBhvr>
                                      <p:to>
                                        <p:strVal val="visible"/>
                                      </p:to>
                                    </p:set>
                                  </p:childTnLst>
                                </p:cTn>
                              </p:par>
                              <p:par>
                                <p:cTn id="917" presetID="1" presetClass="exit" presetSubtype="0" fill="hold" nodeType="withEffect">
                                  <p:stCondLst>
                                    <p:cond delay="0"/>
                                  </p:stCondLst>
                                  <p:childTnLst>
                                    <p:set>
                                      <p:cBhvr>
                                        <p:cTn id="918" dur="1" fill="hold">
                                          <p:stCondLst>
                                            <p:cond delay="0"/>
                                          </p:stCondLst>
                                        </p:cTn>
                                        <p:tgtEl>
                                          <p:spTgt spid="328"/>
                                        </p:tgtEl>
                                        <p:attrNameLst>
                                          <p:attrName>style.visibility</p:attrName>
                                        </p:attrNameLst>
                                      </p:cBhvr>
                                      <p:to>
                                        <p:strVal val="hidden"/>
                                      </p:to>
                                    </p:set>
                                  </p:childTnLst>
                                </p:cTn>
                              </p:par>
                            </p:childTnLst>
                          </p:cTn>
                        </p:par>
                      </p:childTnLst>
                    </p:cTn>
                  </p:par>
                </p:childTnLst>
              </p:cTn>
              <p:nextCondLst>
                <p:cond evt="onClick" delay="0">
                  <p:tgtEl>
                    <p:spTgt spid="328"/>
                  </p:tgtEl>
                </p:cond>
              </p:nextCondLst>
            </p:seq>
            <p:seq concurrent="1" nextAc="seek">
              <p:cTn id="919" restart="whenNotActive" fill="hold" evtFilter="cancelBubble" nodeType="interactiveSeq">
                <p:stCondLst>
                  <p:cond evt="onClick" delay="0">
                    <p:tgtEl>
                      <p:spTgt spid="327"/>
                    </p:tgtEl>
                  </p:cond>
                </p:stCondLst>
                <p:endSync evt="end" delay="0">
                  <p:rtn val="all"/>
                </p:endSync>
                <p:childTnLst>
                  <p:par>
                    <p:cTn id="920" fill="hold">
                      <p:stCondLst>
                        <p:cond delay="0"/>
                      </p:stCondLst>
                      <p:childTnLst>
                        <p:par>
                          <p:cTn id="921" fill="hold">
                            <p:stCondLst>
                              <p:cond delay="0"/>
                            </p:stCondLst>
                            <p:childTnLst>
                              <p:par>
                                <p:cTn id="922" presetID="1" presetClass="entr" presetSubtype="0" fill="hold" nodeType="withEffect">
                                  <p:stCondLst>
                                    <p:cond delay="0"/>
                                  </p:stCondLst>
                                  <p:childTnLst>
                                    <p:set>
                                      <p:cBhvr>
                                        <p:cTn id="923" dur="1" fill="hold">
                                          <p:stCondLst>
                                            <p:cond delay="0"/>
                                          </p:stCondLst>
                                        </p:cTn>
                                        <p:tgtEl>
                                          <p:spTgt spid="326"/>
                                        </p:tgtEl>
                                        <p:attrNameLst>
                                          <p:attrName>style.visibility</p:attrName>
                                        </p:attrNameLst>
                                      </p:cBhvr>
                                      <p:to>
                                        <p:strVal val="visible"/>
                                      </p:to>
                                    </p:set>
                                  </p:childTnLst>
                                </p:cTn>
                              </p:par>
                              <p:par>
                                <p:cTn id="924" presetID="1" presetClass="exit" presetSubtype="0" fill="hold" nodeType="withEffect">
                                  <p:stCondLst>
                                    <p:cond delay="0"/>
                                  </p:stCondLst>
                                  <p:childTnLst>
                                    <p:set>
                                      <p:cBhvr>
                                        <p:cTn id="925" dur="1" fill="hold">
                                          <p:stCondLst>
                                            <p:cond delay="0"/>
                                          </p:stCondLst>
                                        </p:cTn>
                                        <p:tgtEl>
                                          <p:spTgt spid="327"/>
                                        </p:tgtEl>
                                        <p:attrNameLst>
                                          <p:attrName>style.visibility</p:attrName>
                                        </p:attrNameLst>
                                      </p:cBhvr>
                                      <p:to>
                                        <p:strVal val="hidden"/>
                                      </p:to>
                                    </p:set>
                                  </p:childTnLst>
                                </p:cTn>
                              </p:par>
                            </p:childTnLst>
                          </p:cTn>
                        </p:par>
                      </p:childTnLst>
                    </p:cTn>
                  </p:par>
                </p:childTnLst>
              </p:cTn>
              <p:nextCondLst>
                <p:cond evt="onClick" delay="0">
                  <p:tgtEl>
                    <p:spTgt spid="327"/>
                  </p:tgtEl>
                </p:cond>
              </p:nextCondLst>
            </p:seq>
            <p:seq concurrent="1" nextAc="seek">
              <p:cTn id="926" restart="whenNotActive" fill="hold" evtFilter="cancelBubble" nodeType="interactiveSeq">
                <p:stCondLst>
                  <p:cond evt="onClick" delay="0">
                    <p:tgtEl>
                      <p:spTgt spid="326"/>
                    </p:tgtEl>
                  </p:cond>
                </p:stCondLst>
                <p:endSync evt="end" delay="0">
                  <p:rtn val="all"/>
                </p:endSync>
                <p:childTnLst>
                  <p:par>
                    <p:cTn id="927" fill="hold">
                      <p:stCondLst>
                        <p:cond delay="0"/>
                      </p:stCondLst>
                      <p:childTnLst>
                        <p:par>
                          <p:cTn id="928" fill="hold">
                            <p:stCondLst>
                              <p:cond delay="0"/>
                            </p:stCondLst>
                            <p:childTnLst>
                              <p:par>
                                <p:cTn id="929" presetID="1" presetClass="entr" presetSubtype="0" fill="hold" nodeType="withEffect">
                                  <p:stCondLst>
                                    <p:cond delay="0"/>
                                  </p:stCondLst>
                                  <p:childTnLst>
                                    <p:set>
                                      <p:cBhvr>
                                        <p:cTn id="930" dur="1" fill="hold">
                                          <p:stCondLst>
                                            <p:cond delay="0"/>
                                          </p:stCondLst>
                                        </p:cTn>
                                        <p:tgtEl>
                                          <p:spTgt spid="325"/>
                                        </p:tgtEl>
                                        <p:attrNameLst>
                                          <p:attrName>style.visibility</p:attrName>
                                        </p:attrNameLst>
                                      </p:cBhvr>
                                      <p:to>
                                        <p:strVal val="visible"/>
                                      </p:to>
                                    </p:set>
                                  </p:childTnLst>
                                </p:cTn>
                              </p:par>
                              <p:par>
                                <p:cTn id="931" presetID="1" presetClass="exit" presetSubtype="0" fill="hold" nodeType="withEffect">
                                  <p:stCondLst>
                                    <p:cond delay="0"/>
                                  </p:stCondLst>
                                  <p:childTnLst>
                                    <p:set>
                                      <p:cBhvr>
                                        <p:cTn id="932" dur="1" fill="hold">
                                          <p:stCondLst>
                                            <p:cond delay="0"/>
                                          </p:stCondLst>
                                        </p:cTn>
                                        <p:tgtEl>
                                          <p:spTgt spid="326"/>
                                        </p:tgtEl>
                                        <p:attrNameLst>
                                          <p:attrName>style.visibility</p:attrName>
                                        </p:attrNameLst>
                                      </p:cBhvr>
                                      <p:to>
                                        <p:strVal val="hidden"/>
                                      </p:to>
                                    </p:set>
                                  </p:childTnLst>
                                </p:cTn>
                              </p:par>
                            </p:childTnLst>
                          </p:cTn>
                        </p:par>
                      </p:childTnLst>
                    </p:cTn>
                  </p:par>
                </p:childTnLst>
              </p:cTn>
              <p:nextCondLst>
                <p:cond evt="onClick" delay="0">
                  <p:tgtEl>
                    <p:spTgt spid="326"/>
                  </p:tgtEl>
                </p:cond>
              </p:nextCondLst>
            </p:seq>
            <p:seq concurrent="1" nextAc="seek">
              <p:cTn id="933" restart="whenNotActive" fill="hold" evtFilter="cancelBubble" nodeType="interactiveSeq">
                <p:stCondLst>
                  <p:cond evt="onClick" delay="0">
                    <p:tgtEl>
                      <p:spTgt spid="325"/>
                    </p:tgtEl>
                  </p:cond>
                </p:stCondLst>
                <p:endSync evt="end" delay="0">
                  <p:rtn val="all"/>
                </p:endSync>
                <p:childTnLst>
                  <p:par>
                    <p:cTn id="934" fill="hold">
                      <p:stCondLst>
                        <p:cond delay="0"/>
                      </p:stCondLst>
                      <p:childTnLst>
                        <p:par>
                          <p:cTn id="935" fill="hold">
                            <p:stCondLst>
                              <p:cond delay="0"/>
                            </p:stCondLst>
                            <p:childTnLst>
                              <p:par>
                                <p:cTn id="936" presetID="1" presetClass="entr" presetSubtype="0" fill="hold" nodeType="withEffect">
                                  <p:stCondLst>
                                    <p:cond delay="0"/>
                                  </p:stCondLst>
                                  <p:childTnLst>
                                    <p:set>
                                      <p:cBhvr>
                                        <p:cTn id="937" dur="1" fill="hold">
                                          <p:stCondLst>
                                            <p:cond delay="0"/>
                                          </p:stCondLst>
                                        </p:cTn>
                                        <p:tgtEl>
                                          <p:spTgt spid="324"/>
                                        </p:tgtEl>
                                        <p:attrNameLst>
                                          <p:attrName>style.visibility</p:attrName>
                                        </p:attrNameLst>
                                      </p:cBhvr>
                                      <p:to>
                                        <p:strVal val="visible"/>
                                      </p:to>
                                    </p:set>
                                  </p:childTnLst>
                                </p:cTn>
                              </p:par>
                              <p:par>
                                <p:cTn id="938" presetID="1" presetClass="exit" presetSubtype="0" fill="hold" nodeType="withEffect">
                                  <p:stCondLst>
                                    <p:cond delay="0"/>
                                  </p:stCondLst>
                                  <p:childTnLst>
                                    <p:set>
                                      <p:cBhvr>
                                        <p:cTn id="939" dur="1" fill="hold">
                                          <p:stCondLst>
                                            <p:cond delay="0"/>
                                          </p:stCondLst>
                                        </p:cTn>
                                        <p:tgtEl>
                                          <p:spTgt spid="325"/>
                                        </p:tgtEl>
                                        <p:attrNameLst>
                                          <p:attrName>style.visibility</p:attrName>
                                        </p:attrNameLst>
                                      </p:cBhvr>
                                      <p:to>
                                        <p:strVal val="hidden"/>
                                      </p:to>
                                    </p:set>
                                  </p:childTnLst>
                                </p:cTn>
                              </p:par>
                            </p:childTnLst>
                          </p:cTn>
                        </p:par>
                      </p:childTnLst>
                    </p:cTn>
                  </p:par>
                </p:childTnLst>
              </p:cTn>
              <p:nextCondLst>
                <p:cond evt="onClick" delay="0">
                  <p:tgtEl>
                    <p:spTgt spid="325"/>
                  </p:tgtEl>
                </p:cond>
              </p:nextCondLst>
            </p:seq>
            <p:seq concurrent="1" nextAc="seek">
              <p:cTn id="940" restart="whenNotActive" fill="hold" evtFilter="cancelBubble" nodeType="interactiveSeq">
                <p:stCondLst>
                  <p:cond evt="onClick" delay="0">
                    <p:tgtEl>
                      <p:spTgt spid="324"/>
                    </p:tgtEl>
                  </p:cond>
                </p:stCondLst>
                <p:endSync evt="end" delay="0">
                  <p:rtn val="all"/>
                </p:endSync>
                <p:childTnLst>
                  <p:par>
                    <p:cTn id="941" fill="hold">
                      <p:stCondLst>
                        <p:cond delay="0"/>
                      </p:stCondLst>
                      <p:childTnLst>
                        <p:par>
                          <p:cTn id="942" fill="hold">
                            <p:stCondLst>
                              <p:cond delay="0"/>
                            </p:stCondLst>
                            <p:childTnLst>
                              <p:par>
                                <p:cTn id="943" presetID="1" presetClass="entr" presetSubtype="0" fill="hold" nodeType="withEffect">
                                  <p:stCondLst>
                                    <p:cond delay="0"/>
                                  </p:stCondLst>
                                  <p:childTnLst>
                                    <p:set>
                                      <p:cBhvr>
                                        <p:cTn id="944" dur="1" fill="hold">
                                          <p:stCondLst>
                                            <p:cond delay="0"/>
                                          </p:stCondLst>
                                        </p:cTn>
                                        <p:tgtEl>
                                          <p:spTgt spid="323"/>
                                        </p:tgtEl>
                                        <p:attrNameLst>
                                          <p:attrName>style.visibility</p:attrName>
                                        </p:attrNameLst>
                                      </p:cBhvr>
                                      <p:to>
                                        <p:strVal val="visible"/>
                                      </p:to>
                                    </p:set>
                                  </p:childTnLst>
                                </p:cTn>
                              </p:par>
                              <p:par>
                                <p:cTn id="945" presetID="1" presetClass="exit" presetSubtype="0" fill="hold" nodeType="withEffect">
                                  <p:stCondLst>
                                    <p:cond delay="0"/>
                                  </p:stCondLst>
                                  <p:childTnLst>
                                    <p:set>
                                      <p:cBhvr>
                                        <p:cTn id="946" dur="1" fill="hold">
                                          <p:stCondLst>
                                            <p:cond delay="0"/>
                                          </p:stCondLst>
                                        </p:cTn>
                                        <p:tgtEl>
                                          <p:spTgt spid="324"/>
                                        </p:tgtEl>
                                        <p:attrNameLst>
                                          <p:attrName>style.visibility</p:attrName>
                                        </p:attrNameLst>
                                      </p:cBhvr>
                                      <p:to>
                                        <p:strVal val="hidden"/>
                                      </p:to>
                                    </p:set>
                                  </p:childTnLst>
                                </p:cTn>
                              </p:par>
                            </p:childTnLst>
                          </p:cTn>
                        </p:par>
                      </p:childTnLst>
                    </p:cTn>
                  </p:par>
                </p:childTnLst>
              </p:cTn>
              <p:nextCondLst>
                <p:cond evt="onClick" delay="0">
                  <p:tgtEl>
                    <p:spTgt spid="324"/>
                  </p:tgtEl>
                </p:cond>
              </p:nextCondLst>
            </p:seq>
            <p:seq concurrent="1" nextAc="seek">
              <p:cTn id="947" restart="whenNotActive" fill="hold" evtFilter="cancelBubble" nodeType="interactiveSeq">
                <p:stCondLst>
                  <p:cond evt="onClick" delay="0">
                    <p:tgtEl>
                      <p:spTgt spid="323"/>
                    </p:tgtEl>
                  </p:cond>
                </p:stCondLst>
                <p:endSync evt="end" delay="0">
                  <p:rtn val="all"/>
                </p:endSync>
                <p:childTnLst>
                  <p:par>
                    <p:cTn id="948" fill="hold">
                      <p:stCondLst>
                        <p:cond delay="0"/>
                      </p:stCondLst>
                      <p:childTnLst>
                        <p:par>
                          <p:cTn id="949" fill="hold">
                            <p:stCondLst>
                              <p:cond delay="0"/>
                            </p:stCondLst>
                            <p:childTnLst>
                              <p:par>
                                <p:cTn id="950" presetID="1" presetClass="entr" presetSubtype="0" fill="hold" nodeType="withEffect">
                                  <p:stCondLst>
                                    <p:cond delay="0"/>
                                  </p:stCondLst>
                                  <p:childTnLst>
                                    <p:set>
                                      <p:cBhvr>
                                        <p:cTn id="951" dur="1" fill="hold">
                                          <p:stCondLst>
                                            <p:cond delay="0"/>
                                          </p:stCondLst>
                                        </p:cTn>
                                        <p:tgtEl>
                                          <p:spTgt spid="322"/>
                                        </p:tgtEl>
                                        <p:attrNameLst>
                                          <p:attrName>style.visibility</p:attrName>
                                        </p:attrNameLst>
                                      </p:cBhvr>
                                      <p:to>
                                        <p:strVal val="visible"/>
                                      </p:to>
                                    </p:set>
                                  </p:childTnLst>
                                </p:cTn>
                              </p:par>
                              <p:par>
                                <p:cTn id="952" presetID="1" presetClass="exit" presetSubtype="0" fill="hold" nodeType="withEffect">
                                  <p:stCondLst>
                                    <p:cond delay="0"/>
                                  </p:stCondLst>
                                  <p:childTnLst>
                                    <p:set>
                                      <p:cBhvr>
                                        <p:cTn id="953" dur="1" fill="hold">
                                          <p:stCondLst>
                                            <p:cond delay="0"/>
                                          </p:stCondLst>
                                        </p:cTn>
                                        <p:tgtEl>
                                          <p:spTgt spid="323"/>
                                        </p:tgtEl>
                                        <p:attrNameLst>
                                          <p:attrName>style.visibility</p:attrName>
                                        </p:attrNameLst>
                                      </p:cBhvr>
                                      <p:to>
                                        <p:strVal val="hidden"/>
                                      </p:to>
                                    </p:set>
                                  </p:childTnLst>
                                </p:cTn>
                              </p:par>
                            </p:childTnLst>
                          </p:cTn>
                        </p:par>
                      </p:childTnLst>
                    </p:cTn>
                  </p:par>
                </p:childTnLst>
              </p:cTn>
              <p:nextCondLst>
                <p:cond evt="onClick" delay="0">
                  <p:tgtEl>
                    <p:spTgt spid="323"/>
                  </p:tgtEl>
                </p:cond>
              </p:nextCondLst>
            </p:seq>
            <p:seq concurrent="1" nextAc="seek">
              <p:cTn id="954" restart="whenNotActive" fill="hold" evtFilter="cancelBubble" nodeType="interactiveSeq">
                <p:stCondLst>
                  <p:cond evt="onClick" delay="0">
                    <p:tgtEl>
                      <p:spTgt spid="322"/>
                    </p:tgtEl>
                  </p:cond>
                </p:stCondLst>
                <p:endSync evt="end" delay="0">
                  <p:rtn val="all"/>
                </p:endSync>
                <p:childTnLst>
                  <p:par>
                    <p:cTn id="955" fill="hold">
                      <p:stCondLst>
                        <p:cond delay="0"/>
                      </p:stCondLst>
                      <p:childTnLst>
                        <p:par>
                          <p:cTn id="956" fill="hold">
                            <p:stCondLst>
                              <p:cond delay="0"/>
                            </p:stCondLst>
                            <p:childTnLst>
                              <p:par>
                                <p:cTn id="957" presetID="1" presetClass="entr" presetSubtype="0" fill="hold" nodeType="withEffect">
                                  <p:stCondLst>
                                    <p:cond delay="0"/>
                                  </p:stCondLst>
                                  <p:childTnLst>
                                    <p:set>
                                      <p:cBhvr>
                                        <p:cTn id="958" dur="1" fill="hold">
                                          <p:stCondLst>
                                            <p:cond delay="0"/>
                                          </p:stCondLst>
                                        </p:cTn>
                                        <p:tgtEl>
                                          <p:spTgt spid="321"/>
                                        </p:tgtEl>
                                        <p:attrNameLst>
                                          <p:attrName>style.visibility</p:attrName>
                                        </p:attrNameLst>
                                      </p:cBhvr>
                                      <p:to>
                                        <p:strVal val="visible"/>
                                      </p:to>
                                    </p:set>
                                  </p:childTnLst>
                                </p:cTn>
                              </p:par>
                              <p:par>
                                <p:cTn id="959" presetID="1" presetClass="exit" presetSubtype="0" fill="hold" nodeType="withEffect">
                                  <p:stCondLst>
                                    <p:cond delay="0"/>
                                  </p:stCondLst>
                                  <p:childTnLst>
                                    <p:set>
                                      <p:cBhvr>
                                        <p:cTn id="960" dur="1" fill="hold">
                                          <p:stCondLst>
                                            <p:cond delay="0"/>
                                          </p:stCondLst>
                                        </p:cTn>
                                        <p:tgtEl>
                                          <p:spTgt spid="322"/>
                                        </p:tgtEl>
                                        <p:attrNameLst>
                                          <p:attrName>style.visibility</p:attrName>
                                        </p:attrNameLst>
                                      </p:cBhvr>
                                      <p:to>
                                        <p:strVal val="hidden"/>
                                      </p:to>
                                    </p:set>
                                  </p:childTnLst>
                                </p:cTn>
                              </p:par>
                            </p:childTnLst>
                          </p:cTn>
                        </p:par>
                      </p:childTnLst>
                    </p:cTn>
                  </p:par>
                </p:childTnLst>
              </p:cTn>
              <p:nextCondLst>
                <p:cond evt="onClick" delay="0">
                  <p:tgtEl>
                    <p:spTgt spid="322"/>
                  </p:tgtEl>
                </p:cond>
              </p:nextCondLst>
            </p:seq>
            <p:seq concurrent="1" nextAc="seek">
              <p:cTn id="961" restart="whenNotActive" fill="hold" evtFilter="cancelBubble" nodeType="interactiveSeq">
                <p:stCondLst>
                  <p:cond evt="onClick" delay="0">
                    <p:tgtEl>
                      <p:spTgt spid="321"/>
                    </p:tgtEl>
                  </p:cond>
                </p:stCondLst>
                <p:endSync evt="end" delay="0">
                  <p:rtn val="all"/>
                </p:endSync>
                <p:childTnLst>
                  <p:par>
                    <p:cTn id="962" fill="hold">
                      <p:stCondLst>
                        <p:cond delay="0"/>
                      </p:stCondLst>
                      <p:childTnLst>
                        <p:par>
                          <p:cTn id="963" fill="hold">
                            <p:stCondLst>
                              <p:cond delay="0"/>
                            </p:stCondLst>
                            <p:childTnLst>
                              <p:par>
                                <p:cTn id="964" presetID="1" presetClass="entr" presetSubtype="0" fill="hold" nodeType="withEffect">
                                  <p:stCondLst>
                                    <p:cond delay="0"/>
                                  </p:stCondLst>
                                  <p:childTnLst>
                                    <p:set>
                                      <p:cBhvr>
                                        <p:cTn id="965" dur="1" fill="hold">
                                          <p:stCondLst>
                                            <p:cond delay="0"/>
                                          </p:stCondLst>
                                        </p:cTn>
                                        <p:tgtEl>
                                          <p:spTgt spid="320"/>
                                        </p:tgtEl>
                                        <p:attrNameLst>
                                          <p:attrName>style.visibility</p:attrName>
                                        </p:attrNameLst>
                                      </p:cBhvr>
                                      <p:to>
                                        <p:strVal val="visible"/>
                                      </p:to>
                                    </p:set>
                                  </p:childTnLst>
                                </p:cTn>
                              </p:par>
                              <p:par>
                                <p:cTn id="966" presetID="1" presetClass="exit" presetSubtype="0" fill="hold" nodeType="withEffect">
                                  <p:stCondLst>
                                    <p:cond delay="0"/>
                                  </p:stCondLst>
                                  <p:childTnLst>
                                    <p:set>
                                      <p:cBhvr>
                                        <p:cTn id="967" dur="1" fill="hold">
                                          <p:stCondLst>
                                            <p:cond delay="0"/>
                                          </p:stCondLst>
                                        </p:cTn>
                                        <p:tgtEl>
                                          <p:spTgt spid="321"/>
                                        </p:tgtEl>
                                        <p:attrNameLst>
                                          <p:attrName>style.visibility</p:attrName>
                                        </p:attrNameLst>
                                      </p:cBhvr>
                                      <p:to>
                                        <p:strVal val="hidden"/>
                                      </p:to>
                                    </p:set>
                                  </p:childTnLst>
                                </p:cTn>
                              </p:par>
                            </p:childTnLst>
                          </p:cTn>
                        </p:par>
                      </p:childTnLst>
                    </p:cTn>
                  </p:par>
                </p:childTnLst>
              </p:cTn>
              <p:nextCondLst>
                <p:cond evt="onClick" delay="0">
                  <p:tgtEl>
                    <p:spTgt spid="321"/>
                  </p:tgtEl>
                </p:cond>
              </p:nextCondLst>
            </p:seq>
            <p:seq concurrent="1" nextAc="seek">
              <p:cTn id="968" restart="whenNotActive" fill="hold" evtFilter="cancelBubble" nodeType="interactiveSeq">
                <p:stCondLst>
                  <p:cond evt="onClick" delay="0">
                    <p:tgtEl>
                      <p:spTgt spid="320"/>
                    </p:tgtEl>
                  </p:cond>
                </p:stCondLst>
                <p:endSync evt="end" delay="0">
                  <p:rtn val="all"/>
                </p:endSync>
                <p:childTnLst>
                  <p:par>
                    <p:cTn id="969" fill="hold">
                      <p:stCondLst>
                        <p:cond delay="0"/>
                      </p:stCondLst>
                      <p:childTnLst>
                        <p:par>
                          <p:cTn id="970" fill="hold">
                            <p:stCondLst>
                              <p:cond delay="0"/>
                            </p:stCondLst>
                            <p:childTnLst>
                              <p:par>
                                <p:cTn id="971" presetID="1" presetClass="entr" presetSubtype="0" fill="hold" nodeType="withEffect">
                                  <p:stCondLst>
                                    <p:cond delay="0"/>
                                  </p:stCondLst>
                                  <p:childTnLst>
                                    <p:set>
                                      <p:cBhvr>
                                        <p:cTn id="972" dur="1" fill="hold">
                                          <p:stCondLst>
                                            <p:cond delay="0"/>
                                          </p:stCondLst>
                                        </p:cTn>
                                        <p:tgtEl>
                                          <p:spTgt spid="319"/>
                                        </p:tgtEl>
                                        <p:attrNameLst>
                                          <p:attrName>style.visibility</p:attrName>
                                        </p:attrNameLst>
                                      </p:cBhvr>
                                      <p:to>
                                        <p:strVal val="visible"/>
                                      </p:to>
                                    </p:set>
                                  </p:childTnLst>
                                </p:cTn>
                              </p:par>
                              <p:par>
                                <p:cTn id="973" presetID="1" presetClass="exit" presetSubtype="0" fill="hold" nodeType="withEffect">
                                  <p:stCondLst>
                                    <p:cond delay="0"/>
                                  </p:stCondLst>
                                  <p:childTnLst>
                                    <p:set>
                                      <p:cBhvr>
                                        <p:cTn id="974" dur="1" fill="hold">
                                          <p:stCondLst>
                                            <p:cond delay="0"/>
                                          </p:stCondLst>
                                        </p:cTn>
                                        <p:tgtEl>
                                          <p:spTgt spid="320"/>
                                        </p:tgtEl>
                                        <p:attrNameLst>
                                          <p:attrName>style.visibility</p:attrName>
                                        </p:attrNameLst>
                                      </p:cBhvr>
                                      <p:to>
                                        <p:strVal val="hidden"/>
                                      </p:to>
                                    </p:set>
                                  </p:childTnLst>
                                </p:cTn>
                              </p:par>
                            </p:childTnLst>
                          </p:cTn>
                        </p:par>
                      </p:childTnLst>
                    </p:cTn>
                  </p:par>
                </p:childTnLst>
              </p:cTn>
              <p:nextCondLst>
                <p:cond evt="onClick" delay="0">
                  <p:tgtEl>
                    <p:spTgt spid="320"/>
                  </p:tgtEl>
                </p:cond>
              </p:nextCondLst>
            </p:seq>
            <p:seq concurrent="1" nextAc="seek">
              <p:cTn id="975" restart="whenNotActive" fill="hold" evtFilter="cancelBubble" nodeType="interactiveSeq">
                <p:stCondLst>
                  <p:cond evt="onClick" delay="0">
                    <p:tgtEl>
                      <p:spTgt spid="319"/>
                    </p:tgtEl>
                  </p:cond>
                </p:stCondLst>
                <p:endSync evt="end" delay="0">
                  <p:rtn val="all"/>
                </p:endSync>
                <p:childTnLst>
                  <p:par>
                    <p:cTn id="976" fill="hold">
                      <p:stCondLst>
                        <p:cond delay="0"/>
                      </p:stCondLst>
                      <p:childTnLst>
                        <p:par>
                          <p:cTn id="977" fill="hold">
                            <p:stCondLst>
                              <p:cond delay="0"/>
                            </p:stCondLst>
                            <p:childTnLst>
                              <p:par>
                                <p:cTn id="978" presetID="1" presetClass="entr" presetSubtype="0" fill="hold" nodeType="withEffect">
                                  <p:stCondLst>
                                    <p:cond delay="0"/>
                                  </p:stCondLst>
                                  <p:childTnLst>
                                    <p:set>
                                      <p:cBhvr>
                                        <p:cTn id="979" dur="1" fill="hold">
                                          <p:stCondLst>
                                            <p:cond delay="0"/>
                                          </p:stCondLst>
                                        </p:cTn>
                                        <p:tgtEl>
                                          <p:spTgt spid="328"/>
                                        </p:tgtEl>
                                        <p:attrNameLst>
                                          <p:attrName>style.visibility</p:attrName>
                                        </p:attrNameLst>
                                      </p:cBhvr>
                                      <p:to>
                                        <p:strVal val="visible"/>
                                      </p:to>
                                    </p:set>
                                  </p:childTnLst>
                                </p:cTn>
                              </p:par>
                              <p:par>
                                <p:cTn id="980" presetID="1" presetClass="exit" presetSubtype="0" fill="hold" nodeType="withEffect">
                                  <p:stCondLst>
                                    <p:cond delay="0"/>
                                  </p:stCondLst>
                                  <p:childTnLst>
                                    <p:set>
                                      <p:cBhvr>
                                        <p:cTn id="981" dur="1" fill="hold">
                                          <p:stCondLst>
                                            <p:cond delay="0"/>
                                          </p:stCondLst>
                                        </p:cTn>
                                        <p:tgtEl>
                                          <p:spTgt spid="319"/>
                                        </p:tgtEl>
                                        <p:attrNameLst>
                                          <p:attrName>style.visibility</p:attrName>
                                        </p:attrNameLst>
                                      </p:cBhvr>
                                      <p:to>
                                        <p:strVal val="hidden"/>
                                      </p:to>
                                    </p:set>
                                  </p:childTnLst>
                                </p:cTn>
                              </p:par>
                            </p:childTnLst>
                          </p:cTn>
                        </p:par>
                      </p:childTnLst>
                    </p:cTn>
                  </p:par>
                </p:childTnLst>
              </p:cTn>
              <p:nextCondLst>
                <p:cond evt="onClick" delay="0">
                  <p:tgtEl>
                    <p:spTgt spid="319"/>
                  </p:tgtEl>
                </p:cond>
              </p:nextCondLst>
            </p:seq>
            <p:seq concurrent="1" nextAc="seek">
              <p:cTn id="982" restart="whenNotActive" fill="hold" evtFilter="cancelBubble" nodeType="interactiveSeq">
                <p:stCondLst>
                  <p:cond evt="onClick" delay="0">
                    <p:tgtEl>
                      <p:spTgt spid="338"/>
                    </p:tgtEl>
                  </p:cond>
                </p:stCondLst>
                <p:endSync evt="end" delay="0">
                  <p:rtn val="all"/>
                </p:endSync>
                <p:childTnLst>
                  <p:par>
                    <p:cTn id="983" fill="hold">
                      <p:stCondLst>
                        <p:cond delay="0"/>
                      </p:stCondLst>
                      <p:childTnLst>
                        <p:par>
                          <p:cTn id="984" fill="hold">
                            <p:stCondLst>
                              <p:cond delay="0"/>
                            </p:stCondLst>
                            <p:childTnLst>
                              <p:par>
                                <p:cTn id="985" presetID="1" presetClass="entr" presetSubtype="0" fill="hold" nodeType="withEffect">
                                  <p:stCondLst>
                                    <p:cond delay="0"/>
                                  </p:stCondLst>
                                  <p:childTnLst>
                                    <p:set>
                                      <p:cBhvr>
                                        <p:cTn id="986" dur="1" fill="hold">
                                          <p:stCondLst>
                                            <p:cond delay="0"/>
                                          </p:stCondLst>
                                        </p:cTn>
                                        <p:tgtEl>
                                          <p:spTgt spid="337"/>
                                        </p:tgtEl>
                                        <p:attrNameLst>
                                          <p:attrName>style.visibility</p:attrName>
                                        </p:attrNameLst>
                                      </p:cBhvr>
                                      <p:to>
                                        <p:strVal val="visible"/>
                                      </p:to>
                                    </p:set>
                                  </p:childTnLst>
                                </p:cTn>
                              </p:par>
                              <p:par>
                                <p:cTn id="987" presetID="1" presetClass="exit" presetSubtype="0" fill="hold" nodeType="withEffect">
                                  <p:stCondLst>
                                    <p:cond delay="0"/>
                                  </p:stCondLst>
                                  <p:childTnLst>
                                    <p:set>
                                      <p:cBhvr>
                                        <p:cTn id="988" dur="1" fill="hold">
                                          <p:stCondLst>
                                            <p:cond delay="0"/>
                                          </p:stCondLst>
                                        </p:cTn>
                                        <p:tgtEl>
                                          <p:spTgt spid="338"/>
                                        </p:tgtEl>
                                        <p:attrNameLst>
                                          <p:attrName>style.visibility</p:attrName>
                                        </p:attrNameLst>
                                      </p:cBhvr>
                                      <p:to>
                                        <p:strVal val="hidden"/>
                                      </p:to>
                                    </p:set>
                                  </p:childTnLst>
                                </p:cTn>
                              </p:par>
                            </p:childTnLst>
                          </p:cTn>
                        </p:par>
                      </p:childTnLst>
                    </p:cTn>
                  </p:par>
                </p:childTnLst>
              </p:cTn>
              <p:nextCondLst>
                <p:cond evt="onClick" delay="0">
                  <p:tgtEl>
                    <p:spTgt spid="338"/>
                  </p:tgtEl>
                </p:cond>
              </p:nextCondLst>
            </p:seq>
            <p:seq concurrent="1" nextAc="seek">
              <p:cTn id="989" restart="whenNotActive" fill="hold" evtFilter="cancelBubble" nodeType="interactiveSeq">
                <p:stCondLst>
                  <p:cond evt="onClick" delay="0">
                    <p:tgtEl>
                      <p:spTgt spid="337"/>
                    </p:tgtEl>
                  </p:cond>
                </p:stCondLst>
                <p:endSync evt="end" delay="0">
                  <p:rtn val="all"/>
                </p:endSync>
                <p:childTnLst>
                  <p:par>
                    <p:cTn id="990" fill="hold">
                      <p:stCondLst>
                        <p:cond delay="0"/>
                      </p:stCondLst>
                      <p:childTnLst>
                        <p:par>
                          <p:cTn id="991" fill="hold">
                            <p:stCondLst>
                              <p:cond delay="0"/>
                            </p:stCondLst>
                            <p:childTnLst>
                              <p:par>
                                <p:cTn id="992" presetID="1" presetClass="entr" presetSubtype="0" fill="hold" nodeType="withEffect">
                                  <p:stCondLst>
                                    <p:cond delay="0"/>
                                  </p:stCondLst>
                                  <p:childTnLst>
                                    <p:set>
                                      <p:cBhvr>
                                        <p:cTn id="993" dur="1" fill="hold">
                                          <p:stCondLst>
                                            <p:cond delay="0"/>
                                          </p:stCondLst>
                                        </p:cTn>
                                        <p:tgtEl>
                                          <p:spTgt spid="336"/>
                                        </p:tgtEl>
                                        <p:attrNameLst>
                                          <p:attrName>style.visibility</p:attrName>
                                        </p:attrNameLst>
                                      </p:cBhvr>
                                      <p:to>
                                        <p:strVal val="visible"/>
                                      </p:to>
                                    </p:set>
                                  </p:childTnLst>
                                </p:cTn>
                              </p:par>
                              <p:par>
                                <p:cTn id="994" presetID="1" presetClass="exit" presetSubtype="0" fill="hold" nodeType="withEffect">
                                  <p:stCondLst>
                                    <p:cond delay="0"/>
                                  </p:stCondLst>
                                  <p:childTnLst>
                                    <p:set>
                                      <p:cBhvr>
                                        <p:cTn id="995" dur="1" fill="hold">
                                          <p:stCondLst>
                                            <p:cond delay="0"/>
                                          </p:stCondLst>
                                        </p:cTn>
                                        <p:tgtEl>
                                          <p:spTgt spid="337"/>
                                        </p:tgtEl>
                                        <p:attrNameLst>
                                          <p:attrName>style.visibility</p:attrName>
                                        </p:attrNameLst>
                                      </p:cBhvr>
                                      <p:to>
                                        <p:strVal val="hidden"/>
                                      </p:to>
                                    </p:set>
                                  </p:childTnLst>
                                </p:cTn>
                              </p:par>
                            </p:childTnLst>
                          </p:cTn>
                        </p:par>
                      </p:childTnLst>
                    </p:cTn>
                  </p:par>
                </p:childTnLst>
              </p:cTn>
              <p:nextCondLst>
                <p:cond evt="onClick" delay="0">
                  <p:tgtEl>
                    <p:spTgt spid="337"/>
                  </p:tgtEl>
                </p:cond>
              </p:nextCondLst>
            </p:seq>
            <p:seq concurrent="1" nextAc="seek">
              <p:cTn id="996" restart="whenNotActive" fill="hold" evtFilter="cancelBubble" nodeType="interactiveSeq">
                <p:stCondLst>
                  <p:cond evt="onClick" delay="0">
                    <p:tgtEl>
                      <p:spTgt spid="336"/>
                    </p:tgtEl>
                  </p:cond>
                </p:stCondLst>
                <p:endSync evt="end" delay="0">
                  <p:rtn val="all"/>
                </p:endSync>
                <p:childTnLst>
                  <p:par>
                    <p:cTn id="997" fill="hold">
                      <p:stCondLst>
                        <p:cond delay="0"/>
                      </p:stCondLst>
                      <p:childTnLst>
                        <p:par>
                          <p:cTn id="998" fill="hold">
                            <p:stCondLst>
                              <p:cond delay="0"/>
                            </p:stCondLst>
                            <p:childTnLst>
                              <p:par>
                                <p:cTn id="999" presetID="1" presetClass="entr" presetSubtype="0" fill="hold" nodeType="withEffect">
                                  <p:stCondLst>
                                    <p:cond delay="0"/>
                                  </p:stCondLst>
                                  <p:childTnLst>
                                    <p:set>
                                      <p:cBhvr>
                                        <p:cTn id="1000" dur="1" fill="hold">
                                          <p:stCondLst>
                                            <p:cond delay="0"/>
                                          </p:stCondLst>
                                        </p:cTn>
                                        <p:tgtEl>
                                          <p:spTgt spid="335"/>
                                        </p:tgtEl>
                                        <p:attrNameLst>
                                          <p:attrName>style.visibility</p:attrName>
                                        </p:attrNameLst>
                                      </p:cBhvr>
                                      <p:to>
                                        <p:strVal val="visible"/>
                                      </p:to>
                                    </p:set>
                                  </p:childTnLst>
                                </p:cTn>
                              </p:par>
                              <p:par>
                                <p:cTn id="1001" presetID="1" presetClass="exit" presetSubtype="0" fill="hold" nodeType="withEffect">
                                  <p:stCondLst>
                                    <p:cond delay="0"/>
                                  </p:stCondLst>
                                  <p:childTnLst>
                                    <p:set>
                                      <p:cBhvr>
                                        <p:cTn id="1002" dur="1" fill="hold">
                                          <p:stCondLst>
                                            <p:cond delay="0"/>
                                          </p:stCondLst>
                                        </p:cTn>
                                        <p:tgtEl>
                                          <p:spTgt spid="336"/>
                                        </p:tgtEl>
                                        <p:attrNameLst>
                                          <p:attrName>style.visibility</p:attrName>
                                        </p:attrNameLst>
                                      </p:cBhvr>
                                      <p:to>
                                        <p:strVal val="hidden"/>
                                      </p:to>
                                    </p:set>
                                  </p:childTnLst>
                                </p:cTn>
                              </p:par>
                            </p:childTnLst>
                          </p:cTn>
                        </p:par>
                      </p:childTnLst>
                    </p:cTn>
                  </p:par>
                </p:childTnLst>
              </p:cTn>
              <p:nextCondLst>
                <p:cond evt="onClick" delay="0">
                  <p:tgtEl>
                    <p:spTgt spid="336"/>
                  </p:tgtEl>
                </p:cond>
              </p:nextCondLst>
            </p:seq>
            <p:seq concurrent="1" nextAc="seek">
              <p:cTn id="1003" restart="whenNotActive" fill="hold" evtFilter="cancelBubble" nodeType="interactiveSeq">
                <p:stCondLst>
                  <p:cond evt="onClick" delay="0">
                    <p:tgtEl>
                      <p:spTgt spid="335"/>
                    </p:tgtEl>
                  </p:cond>
                </p:stCondLst>
                <p:endSync evt="end" delay="0">
                  <p:rtn val="all"/>
                </p:endSync>
                <p:childTnLst>
                  <p:par>
                    <p:cTn id="1004" fill="hold">
                      <p:stCondLst>
                        <p:cond delay="0"/>
                      </p:stCondLst>
                      <p:childTnLst>
                        <p:par>
                          <p:cTn id="1005" fill="hold">
                            <p:stCondLst>
                              <p:cond delay="0"/>
                            </p:stCondLst>
                            <p:childTnLst>
                              <p:par>
                                <p:cTn id="1006" presetID="1" presetClass="entr" presetSubtype="0" fill="hold" nodeType="withEffect">
                                  <p:stCondLst>
                                    <p:cond delay="0"/>
                                  </p:stCondLst>
                                  <p:childTnLst>
                                    <p:set>
                                      <p:cBhvr>
                                        <p:cTn id="1007" dur="1" fill="hold">
                                          <p:stCondLst>
                                            <p:cond delay="0"/>
                                          </p:stCondLst>
                                        </p:cTn>
                                        <p:tgtEl>
                                          <p:spTgt spid="334"/>
                                        </p:tgtEl>
                                        <p:attrNameLst>
                                          <p:attrName>style.visibility</p:attrName>
                                        </p:attrNameLst>
                                      </p:cBhvr>
                                      <p:to>
                                        <p:strVal val="visible"/>
                                      </p:to>
                                    </p:set>
                                  </p:childTnLst>
                                </p:cTn>
                              </p:par>
                              <p:par>
                                <p:cTn id="1008" presetID="1" presetClass="exit" presetSubtype="0" fill="hold" nodeType="withEffect">
                                  <p:stCondLst>
                                    <p:cond delay="0"/>
                                  </p:stCondLst>
                                  <p:childTnLst>
                                    <p:set>
                                      <p:cBhvr>
                                        <p:cTn id="1009" dur="1" fill="hold">
                                          <p:stCondLst>
                                            <p:cond delay="0"/>
                                          </p:stCondLst>
                                        </p:cTn>
                                        <p:tgtEl>
                                          <p:spTgt spid="335"/>
                                        </p:tgtEl>
                                        <p:attrNameLst>
                                          <p:attrName>style.visibility</p:attrName>
                                        </p:attrNameLst>
                                      </p:cBhvr>
                                      <p:to>
                                        <p:strVal val="hidden"/>
                                      </p:to>
                                    </p:set>
                                  </p:childTnLst>
                                </p:cTn>
                              </p:par>
                            </p:childTnLst>
                          </p:cTn>
                        </p:par>
                      </p:childTnLst>
                    </p:cTn>
                  </p:par>
                </p:childTnLst>
              </p:cTn>
              <p:nextCondLst>
                <p:cond evt="onClick" delay="0">
                  <p:tgtEl>
                    <p:spTgt spid="335"/>
                  </p:tgtEl>
                </p:cond>
              </p:nextCondLst>
            </p:seq>
            <p:seq concurrent="1" nextAc="seek">
              <p:cTn id="1010" restart="whenNotActive" fill="hold" evtFilter="cancelBubble" nodeType="interactiveSeq">
                <p:stCondLst>
                  <p:cond evt="onClick" delay="0">
                    <p:tgtEl>
                      <p:spTgt spid="334"/>
                    </p:tgtEl>
                  </p:cond>
                </p:stCondLst>
                <p:endSync evt="end" delay="0">
                  <p:rtn val="all"/>
                </p:endSync>
                <p:childTnLst>
                  <p:par>
                    <p:cTn id="1011" fill="hold">
                      <p:stCondLst>
                        <p:cond delay="0"/>
                      </p:stCondLst>
                      <p:childTnLst>
                        <p:par>
                          <p:cTn id="1012" fill="hold">
                            <p:stCondLst>
                              <p:cond delay="0"/>
                            </p:stCondLst>
                            <p:childTnLst>
                              <p:par>
                                <p:cTn id="1013" presetID="1" presetClass="entr" presetSubtype="0" fill="hold" nodeType="withEffect">
                                  <p:stCondLst>
                                    <p:cond delay="0"/>
                                  </p:stCondLst>
                                  <p:childTnLst>
                                    <p:set>
                                      <p:cBhvr>
                                        <p:cTn id="1014" dur="1" fill="hold">
                                          <p:stCondLst>
                                            <p:cond delay="0"/>
                                          </p:stCondLst>
                                        </p:cTn>
                                        <p:tgtEl>
                                          <p:spTgt spid="333"/>
                                        </p:tgtEl>
                                        <p:attrNameLst>
                                          <p:attrName>style.visibility</p:attrName>
                                        </p:attrNameLst>
                                      </p:cBhvr>
                                      <p:to>
                                        <p:strVal val="visible"/>
                                      </p:to>
                                    </p:set>
                                  </p:childTnLst>
                                </p:cTn>
                              </p:par>
                              <p:par>
                                <p:cTn id="1015" presetID="1" presetClass="exit" presetSubtype="0" fill="hold" nodeType="withEffect">
                                  <p:stCondLst>
                                    <p:cond delay="0"/>
                                  </p:stCondLst>
                                  <p:childTnLst>
                                    <p:set>
                                      <p:cBhvr>
                                        <p:cTn id="1016" dur="1" fill="hold">
                                          <p:stCondLst>
                                            <p:cond delay="0"/>
                                          </p:stCondLst>
                                        </p:cTn>
                                        <p:tgtEl>
                                          <p:spTgt spid="334"/>
                                        </p:tgtEl>
                                        <p:attrNameLst>
                                          <p:attrName>style.visibility</p:attrName>
                                        </p:attrNameLst>
                                      </p:cBhvr>
                                      <p:to>
                                        <p:strVal val="hidden"/>
                                      </p:to>
                                    </p:set>
                                  </p:childTnLst>
                                </p:cTn>
                              </p:par>
                            </p:childTnLst>
                          </p:cTn>
                        </p:par>
                      </p:childTnLst>
                    </p:cTn>
                  </p:par>
                </p:childTnLst>
              </p:cTn>
              <p:nextCondLst>
                <p:cond evt="onClick" delay="0">
                  <p:tgtEl>
                    <p:spTgt spid="334"/>
                  </p:tgtEl>
                </p:cond>
              </p:nextCondLst>
            </p:seq>
            <p:seq concurrent="1" nextAc="seek">
              <p:cTn id="1017" restart="whenNotActive" fill="hold" evtFilter="cancelBubble" nodeType="interactiveSeq">
                <p:stCondLst>
                  <p:cond evt="onClick" delay="0">
                    <p:tgtEl>
                      <p:spTgt spid="333"/>
                    </p:tgtEl>
                  </p:cond>
                </p:stCondLst>
                <p:endSync evt="end" delay="0">
                  <p:rtn val="all"/>
                </p:endSync>
                <p:childTnLst>
                  <p:par>
                    <p:cTn id="1018" fill="hold">
                      <p:stCondLst>
                        <p:cond delay="0"/>
                      </p:stCondLst>
                      <p:childTnLst>
                        <p:par>
                          <p:cTn id="1019" fill="hold">
                            <p:stCondLst>
                              <p:cond delay="0"/>
                            </p:stCondLst>
                            <p:childTnLst>
                              <p:par>
                                <p:cTn id="1020" presetID="1" presetClass="entr" presetSubtype="0" fill="hold" nodeType="withEffect">
                                  <p:stCondLst>
                                    <p:cond delay="0"/>
                                  </p:stCondLst>
                                  <p:childTnLst>
                                    <p:set>
                                      <p:cBhvr>
                                        <p:cTn id="1021" dur="1" fill="hold">
                                          <p:stCondLst>
                                            <p:cond delay="0"/>
                                          </p:stCondLst>
                                        </p:cTn>
                                        <p:tgtEl>
                                          <p:spTgt spid="332"/>
                                        </p:tgtEl>
                                        <p:attrNameLst>
                                          <p:attrName>style.visibility</p:attrName>
                                        </p:attrNameLst>
                                      </p:cBhvr>
                                      <p:to>
                                        <p:strVal val="visible"/>
                                      </p:to>
                                    </p:set>
                                  </p:childTnLst>
                                </p:cTn>
                              </p:par>
                              <p:par>
                                <p:cTn id="1022" presetID="1" presetClass="exit" presetSubtype="0" fill="hold" nodeType="withEffect">
                                  <p:stCondLst>
                                    <p:cond delay="0"/>
                                  </p:stCondLst>
                                  <p:childTnLst>
                                    <p:set>
                                      <p:cBhvr>
                                        <p:cTn id="1023" dur="1" fill="hold">
                                          <p:stCondLst>
                                            <p:cond delay="0"/>
                                          </p:stCondLst>
                                        </p:cTn>
                                        <p:tgtEl>
                                          <p:spTgt spid="333"/>
                                        </p:tgtEl>
                                        <p:attrNameLst>
                                          <p:attrName>style.visibility</p:attrName>
                                        </p:attrNameLst>
                                      </p:cBhvr>
                                      <p:to>
                                        <p:strVal val="hidden"/>
                                      </p:to>
                                    </p:set>
                                  </p:childTnLst>
                                </p:cTn>
                              </p:par>
                            </p:childTnLst>
                          </p:cTn>
                        </p:par>
                      </p:childTnLst>
                    </p:cTn>
                  </p:par>
                </p:childTnLst>
              </p:cTn>
              <p:nextCondLst>
                <p:cond evt="onClick" delay="0">
                  <p:tgtEl>
                    <p:spTgt spid="333"/>
                  </p:tgtEl>
                </p:cond>
              </p:nextCondLst>
            </p:seq>
            <p:seq concurrent="1" nextAc="seek">
              <p:cTn id="1024" restart="whenNotActive" fill="hold" evtFilter="cancelBubble" nodeType="interactiveSeq">
                <p:stCondLst>
                  <p:cond evt="onClick" delay="0">
                    <p:tgtEl>
                      <p:spTgt spid="332"/>
                    </p:tgtEl>
                  </p:cond>
                </p:stCondLst>
                <p:endSync evt="end" delay="0">
                  <p:rtn val="all"/>
                </p:endSync>
                <p:childTnLst>
                  <p:par>
                    <p:cTn id="1025" fill="hold">
                      <p:stCondLst>
                        <p:cond delay="0"/>
                      </p:stCondLst>
                      <p:childTnLst>
                        <p:par>
                          <p:cTn id="1026" fill="hold">
                            <p:stCondLst>
                              <p:cond delay="0"/>
                            </p:stCondLst>
                            <p:childTnLst>
                              <p:par>
                                <p:cTn id="1027" presetID="1" presetClass="entr" presetSubtype="0" fill="hold" nodeType="withEffect">
                                  <p:stCondLst>
                                    <p:cond delay="0"/>
                                  </p:stCondLst>
                                  <p:childTnLst>
                                    <p:set>
                                      <p:cBhvr>
                                        <p:cTn id="1028" dur="1" fill="hold">
                                          <p:stCondLst>
                                            <p:cond delay="0"/>
                                          </p:stCondLst>
                                        </p:cTn>
                                        <p:tgtEl>
                                          <p:spTgt spid="331"/>
                                        </p:tgtEl>
                                        <p:attrNameLst>
                                          <p:attrName>style.visibility</p:attrName>
                                        </p:attrNameLst>
                                      </p:cBhvr>
                                      <p:to>
                                        <p:strVal val="visible"/>
                                      </p:to>
                                    </p:set>
                                  </p:childTnLst>
                                </p:cTn>
                              </p:par>
                              <p:par>
                                <p:cTn id="1029" presetID="1" presetClass="exit" presetSubtype="0" fill="hold" nodeType="withEffect">
                                  <p:stCondLst>
                                    <p:cond delay="0"/>
                                  </p:stCondLst>
                                  <p:childTnLst>
                                    <p:set>
                                      <p:cBhvr>
                                        <p:cTn id="1030" dur="1" fill="hold">
                                          <p:stCondLst>
                                            <p:cond delay="0"/>
                                          </p:stCondLst>
                                        </p:cTn>
                                        <p:tgtEl>
                                          <p:spTgt spid="332"/>
                                        </p:tgtEl>
                                        <p:attrNameLst>
                                          <p:attrName>style.visibility</p:attrName>
                                        </p:attrNameLst>
                                      </p:cBhvr>
                                      <p:to>
                                        <p:strVal val="hidden"/>
                                      </p:to>
                                    </p:set>
                                  </p:childTnLst>
                                </p:cTn>
                              </p:par>
                            </p:childTnLst>
                          </p:cTn>
                        </p:par>
                      </p:childTnLst>
                    </p:cTn>
                  </p:par>
                </p:childTnLst>
              </p:cTn>
              <p:nextCondLst>
                <p:cond evt="onClick" delay="0">
                  <p:tgtEl>
                    <p:spTgt spid="332"/>
                  </p:tgtEl>
                </p:cond>
              </p:nextCondLst>
            </p:seq>
            <p:seq concurrent="1" nextAc="seek">
              <p:cTn id="1031" restart="whenNotActive" fill="hold" evtFilter="cancelBubble" nodeType="interactiveSeq">
                <p:stCondLst>
                  <p:cond evt="onClick" delay="0">
                    <p:tgtEl>
                      <p:spTgt spid="331"/>
                    </p:tgtEl>
                  </p:cond>
                </p:stCondLst>
                <p:endSync evt="end" delay="0">
                  <p:rtn val="all"/>
                </p:endSync>
                <p:childTnLst>
                  <p:par>
                    <p:cTn id="1032" fill="hold">
                      <p:stCondLst>
                        <p:cond delay="0"/>
                      </p:stCondLst>
                      <p:childTnLst>
                        <p:par>
                          <p:cTn id="1033" fill="hold">
                            <p:stCondLst>
                              <p:cond delay="0"/>
                            </p:stCondLst>
                            <p:childTnLst>
                              <p:par>
                                <p:cTn id="1034" presetID="1" presetClass="entr" presetSubtype="0" fill="hold" nodeType="withEffect">
                                  <p:stCondLst>
                                    <p:cond delay="0"/>
                                  </p:stCondLst>
                                  <p:childTnLst>
                                    <p:set>
                                      <p:cBhvr>
                                        <p:cTn id="1035" dur="1" fill="hold">
                                          <p:stCondLst>
                                            <p:cond delay="0"/>
                                          </p:stCondLst>
                                        </p:cTn>
                                        <p:tgtEl>
                                          <p:spTgt spid="330"/>
                                        </p:tgtEl>
                                        <p:attrNameLst>
                                          <p:attrName>style.visibility</p:attrName>
                                        </p:attrNameLst>
                                      </p:cBhvr>
                                      <p:to>
                                        <p:strVal val="visible"/>
                                      </p:to>
                                    </p:set>
                                  </p:childTnLst>
                                </p:cTn>
                              </p:par>
                              <p:par>
                                <p:cTn id="1036" presetID="1" presetClass="exit" presetSubtype="0" fill="hold" nodeType="withEffect">
                                  <p:stCondLst>
                                    <p:cond delay="0"/>
                                  </p:stCondLst>
                                  <p:childTnLst>
                                    <p:set>
                                      <p:cBhvr>
                                        <p:cTn id="1037" dur="1" fill="hold">
                                          <p:stCondLst>
                                            <p:cond delay="0"/>
                                          </p:stCondLst>
                                        </p:cTn>
                                        <p:tgtEl>
                                          <p:spTgt spid="331"/>
                                        </p:tgtEl>
                                        <p:attrNameLst>
                                          <p:attrName>style.visibility</p:attrName>
                                        </p:attrNameLst>
                                      </p:cBhvr>
                                      <p:to>
                                        <p:strVal val="hidden"/>
                                      </p:to>
                                    </p:set>
                                  </p:childTnLst>
                                </p:cTn>
                              </p:par>
                            </p:childTnLst>
                          </p:cTn>
                        </p:par>
                      </p:childTnLst>
                    </p:cTn>
                  </p:par>
                </p:childTnLst>
              </p:cTn>
              <p:nextCondLst>
                <p:cond evt="onClick" delay="0">
                  <p:tgtEl>
                    <p:spTgt spid="331"/>
                  </p:tgtEl>
                </p:cond>
              </p:nextCondLst>
            </p:seq>
            <p:seq concurrent="1" nextAc="seek">
              <p:cTn id="1038" restart="whenNotActive" fill="hold" evtFilter="cancelBubble" nodeType="interactiveSeq">
                <p:stCondLst>
                  <p:cond evt="onClick" delay="0">
                    <p:tgtEl>
                      <p:spTgt spid="330"/>
                    </p:tgtEl>
                  </p:cond>
                </p:stCondLst>
                <p:endSync evt="end" delay="0">
                  <p:rtn val="all"/>
                </p:endSync>
                <p:childTnLst>
                  <p:par>
                    <p:cTn id="1039" fill="hold">
                      <p:stCondLst>
                        <p:cond delay="0"/>
                      </p:stCondLst>
                      <p:childTnLst>
                        <p:par>
                          <p:cTn id="1040" fill="hold">
                            <p:stCondLst>
                              <p:cond delay="0"/>
                            </p:stCondLst>
                            <p:childTnLst>
                              <p:par>
                                <p:cTn id="1041" presetID="1" presetClass="entr" presetSubtype="0" fill="hold" nodeType="withEffect">
                                  <p:stCondLst>
                                    <p:cond delay="0"/>
                                  </p:stCondLst>
                                  <p:childTnLst>
                                    <p:set>
                                      <p:cBhvr>
                                        <p:cTn id="1042" dur="1" fill="hold">
                                          <p:stCondLst>
                                            <p:cond delay="0"/>
                                          </p:stCondLst>
                                        </p:cTn>
                                        <p:tgtEl>
                                          <p:spTgt spid="329"/>
                                        </p:tgtEl>
                                        <p:attrNameLst>
                                          <p:attrName>style.visibility</p:attrName>
                                        </p:attrNameLst>
                                      </p:cBhvr>
                                      <p:to>
                                        <p:strVal val="visible"/>
                                      </p:to>
                                    </p:set>
                                  </p:childTnLst>
                                </p:cTn>
                              </p:par>
                              <p:par>
                                <p:cTn id="1043" presetID="1" presetClass="exit" presetSubtype="0" fill="hold" nodeType="withEffect">
                                  <p:stCondLst>
                                    <p:cond delay="0"/>
                                  </p:stCondLst>
                                  <p:childTnLst>
                                    <p:set>
                                      <p:cBhvr>
                                        <p:cTn id="1044" dur="1" fill="hold">
                                          <p:stCondLst>
                                            <p:cond delay="0"/>
                                          </p:stCondLst>
                                        </p:cTn>
                                        <p:tgtEl>
                                          <p:spTgt spid="330"/>
                                        </p:tgtEl>
                                        <p:attrNameLst>
                                          <p:attrName>style.visibility</p:attrName>
                                        </p:attrNameLst>
                                      </p:cBhvr>
                                      <p:to>
                                        <p:strVal val="hidden"/>
                                      </p:to>
                                    </p:set>
                                  </p:childTnLst>
                                </p:cTn>
                              </p:par>
                            </p:childTnLst>
                          </p:cTn>
                        </p:par>
                      </p:childTnLst>
                    </p:cTn>
                  </p:par>
                </p:childTnLst>
              </p:cTn>
              <p:nextCondLst>
                <p:cond evt="onClick" delay="0">
                  <p:tgtEl>
                    <p:spTgt spid="330"/>
                  </p:tgtEl>
                </p:cond>
              </p:nextCondLst>
            </p:seq>
            <p:seq concurrent="1" nextAc="seek">
              <p:cTn id="1045" restart="whenNotActive" fill="hold" evtFilter="cancelBubble" nodeType="interactiveSeq">
                <p:stCondLst>
                  <p:cond evt="onClick" delay="0">
                    <p:tgtEl>
                      <p:spTgt spid="329"/>
                    </p:tgtEl>
                  </p:cond>
                </p:stCondLst>
                <p:endSync evt="end" delay="0">
                  <p:rtn val="all"/>
                </p:endSync>
                <p:childTnLst>
                  <p:par>
                    <p:cTn id="1046" fill="hold">
                      <p:stCondLst>
                        <p:cond delay="0"/>
                      </p:stCondLst>
                      <p:childTnLst>
                        <p:par>
                          <p:cTn id="1047" fill="hold">
                            <p:stCondLst>
                              <p:cond delay="0"/>
                            </p:stCondLst>
                            <p:childTnLst>
                              <p:par>
                                <p:cTn id="1048" presetID="1" presetClass="entr" presetSubtype="0" fill="hold" nodeType="withEffect">
                                  <p:stCondLst>
                                    <p:cond delay="0"/>
                                  </p:stCondLst>
                                  <p:childTnLst>
                                    <p:set>
                                      <p:cBhvr>
                                        <p:cTn id="1049" dur="1" fill="hold">
                                          <p:stCondLst>
                                            <p:cond delay="0"/>
                                          </p:stCondLst>
                                        </p:cTn>
                                        <p:tgtEl>
                                          <p:spTgt spid="338"/>
                                        </p:tgtEl>
                                        <p:attrNameLst>
                                          <p:attrName>style.visibility</p:attrName>
                                        </p:attrNameLst>
                                      </p:cBhvr>
                                      <p:to>
                                        <p:strVal val="visible"/>
                                      </p:to>
                                    </p:set>
                                  </p:childTnLst>
                                </p:cTn>
                              </p:par>
                              <p:par>
                                <p:cTn id="1050" presetID="1" presetClass="exit" presetSubtype="0" fill="hold" nodeType="withEffect">
                                  <p:stCondLst>
                                    <p:cond delay="0"/>
                                  </p:stCondLst>
                                  <p:childTnLst>
                                    <p:set>
                                      <p:cBhvr>
                                        <p:cTn id="1051" dur="1" fill="hold">
                                          <p:stCondLst>
                                            <p:cond delay="0"/>
                                          </p:stCondLst>
                                        </p:cTn>
                                        <p:tgtEl>
                                          <p:spTgt spid="329"/>
                                        </p:tgtEl>
                                        <p:attrNameLst>
                                          <p:attrName>style.visibility</p:attrName>
                                        </p:attrNameLst>
                                      </p:cBhvr>
                                      <p:to>
                                        <p:strVal val="hidden"/>
                                      </p:to>
                                    </p:set>
                                  </p:childTnLst>
                                </p:cTn>
                              </p:par>
                            </p:childTnLst>
                          </p:cTn>
                        </p:par>
                      </p:childTnLst>
                    </p:cTn>
                  </p:par>
                </p:childTnLst>
              </p:cTn>
              <p:nextCondLst>
                <p:cond evt="onClick" delay="0">
                  <p:tgtEl>
                    <p:spTgt spid="329"/>
                  </p:tgtEl>
                </p:cond>
              </p:nextCondLst>
            </p:seq>
            <p:seq concurrent="1" nextAc="seek">
              <p:cTn id="1052" restart="whenNotActive" fill="hold" evtFilter="cancelBubble" nodeType="interactiveSeq">
                <p:stCondLst>
                  <p:cond evt="onClick" delay="0">
                    <p:tgtEl>
                      <p:spTgt spid="348"/>
                    </p:tgtEl>
                  </p:cond>
                </p:stCondLst>
                <p:endSync evt="end" delay="0">
                  <p:rtn val="all"/>
                </p:endSync>
                <p:childTnLst>
                  <p:par>
                    <p:cTn id="1053" fill="hold">
                      <p:stCondLst>
                        <p:cond delay="0"/>
                      </p:stCondLst>
                      <p:childTnLst>
                        <p:par>
                          <p:cTn id="1054" fill="hold">
                            <p:stCondLst>
                              <p:cond delay="0"/>
                            </p:stCondLst>
                            <p:childTnLst>
                              <p:par>
                                <p:cTn id="1055" presetID="1" presetClass="entr" presetSubtype="0" fill="hold" nodeType="withEffect">
                                  <p:stCondLst>
                                    <p:cond delay="0"/>
                                  </p:stCondLst>
                                  <p:childTnLst>
                                    <p:set>
                                      <p:cBhvr>
                                        <p:cTn id="1056" dur="1" fill="hold">
                                          <p:stCondLst>
                                            <p:cond delay="0"/>
                                          </p:stCondLst>
                                        </p:cTn>
                                        <p:tgtEl>
                                          <p:spTgt spid="347"/>
                                        </p:tgtEl>
                                        <p:attrNameLst>
                                          <p:attrName>style.visibility</p:attrName>
                                        </p:attrNameLst>
                                      </p:cBhvr>
                                      <p:to>
                                        <p:strVal val="visible"/>
                                      </p:to>
                                    </p:set>
                                  </p:childTnLst>
                                </p:cTn>
                              </p:par>
                              <p:par>
                                <p:cTn id="1057" presetID="1" presetClass="exit" presetSubtype="0" fill="hold" nodeType="withEffect">
                                  <p:stCondLst>
                                    <p:cond delay="0"/>
                                  </p:stCondLst>
                                  <p:childTnLst>
                                    <p:set>
                                      <p:cBhvr>
                                        <p:cTn id="1058" dur="1" fill="hold">
                                          <p:stCondLst>
                                            <p:cond delay="0"/>
                                          </p:stCondLst>
                                        </p:cTn>
                                        <p:tgtEl>
                                          <p:spTgt spid="348"/>
                                        </p:tgtEl>
                                        <p:attrNameLst>
                                          <p:attrName>style.visibility</p:attrName>
                                        </p:attrNameLst>
                                      </p:cBhvr>
                                      <p:to>
                                        <p:strVal val="hidden"/>
                                      </p:to>
                                    </p:set>
                                  </p:childTnLst>
                                </p:cTn>
                              </p:par>
                            </p:childTnLst>
                          </p:cTn>
                        </p:par>
                      </p:childTnLst>
                    </p:cTn>
                  </p:par>
                </p:childTnLst>
              </p:cTn>
              <p:nextCondLst>
                <p:cond evt="onClick" delay="0">
                  <p:tgtEl>
                    <p:spTgt spid="348"/>
                  </p:tgtEl>
                </p:cond>
              </p:nextCondLst>
            </p:seq>
            <p:seq concurrent="1" nextAc="seek">
              <p:cTn id="1059" restart="whenNotActive" fill="hold" evtFilter="cancelBubble" nodeType="interactiveSeq">
                <p:stCondLst>
                  <p:cond evt="onClick" delay="0">
                    <p:tgtEl>
                      <p:spTgt spid="347"/>
                    </p:tgtEl>
                  </p:cond>
                </p:stCondLst>
                <p:endSync evt="end" delay="0">
                  <p:rtn val="all"/>
                </p:endSync>
                <p:childTnLst>
                  <p:par>
                    <p:cTn id="1060" fill="hold">
                      <p:stCondLst>
                        <p:cond delay="0"/>
                      </p:stCondLst>
                      <p:childTnLst>
                        <p:par>
                          <p:cTn id="1061" fill="hold">
                            <p:stCondLst>
                              <p:cond delay="0"/>
                            </p:stCondLst>
                            <p:childTnLst>
                              <p:par>
                                <p:cTn id="1062" presetID="1" presetClass="entr" presetSubtype="0" fill="hold" nodeType="withEffect">
                                  <p:stCondLst>
                                    <p:cond delay="0"/>
                                  </p:stCondLst>
                                  <p:childTnLst>
                                    <p:set>
                                      <p:cBhvr>
                                        <p:cTn id="1063" dur="1" fill="hold">
                                          <p:stCondLst>
                                            <p:cond delay="0"/>
                                          </p:stCondLst>
                                        </p:cTn>
                                        <p:tgtEl>
                                          <p:spTgt spid="346"/>
                                        </p:tgtEl>
                                        <p:attrNameLst>
                                          <p:attrName>style.visibility</p:attrName>
                                        </p:attrNameLst>
                                      </p:cBhvr>
                                      <p:to>
                                        <p:strVal val="visible"/>
                                      </p:to>
                                    </p:set>
                                  </p:childTnLst>
                                </p:cTn>
                              </p:par>
                              <p:par>
                                <p:cTn id="1064" presetID="1" presetClass="exit" presetSubtype="0" fill="hold" nodeType="withEffect">
                                  <p:stCondLst>
                                    <p:cond delay="0"/>
                                  </p:stCondLst>
                                  <p:childTnLst>
                                    <p:set>
                                      <p:cBhvr>
                                        <p:cTn id="1065" dur="1" fill="hold">
                                          <p:stCondLst>
                                            <p:cond delay="0"/>
                                          </p:stCondLst>
                                        </p:cTn>
                                        <p:tgtEl>
                                          <p:spTgt spid="347"/>
                                        </p:tgtEl>
                                        <p:attrNameLst>
                                          <p:attrName>style.visibility</p:attrName>
                                        </p:attrNameLst>
                                      </p:cBhvr>
                                      <p:to>
                                        <p:strVal val="hidden"/>
                                      </p:to>
                                    </p:set>
                                  </p:childTnLst>
                                </p:cTn>
                              </p:par>
                            </p:childTnLst>
                          </p:cTn>
                        </p:par>
                      </p:childTnLst>
                    </p:cTn>
                  </p:par>
                </p:childTnLst>
              </p:cTn>
              <p:nextCondLst>
                <p:cond evt="onClick" delay="0">
                  <p:tgtEl>
                    <p:spTgt spid="347"/>
                  </p:tgtEl>
                </p:cond>
              </p:nextCondLst>
            </p:seq>
            <p:seq concurrent="1" nextAc="seek">
              <p:cTn id="1066" restart="whenNotActive" fill="hold" evtFilter="cancelBubble" nodeType="interactiveSeq">
                <p:stCondLst>
                  <p:cond evt="onClick" delay="0">
                    <p:tgtEl>
                      <p:spTgt spid="346"/>
                    </p:tgtEl>
                  </p:cond>
                </p:stCondLst>
                <p:endSync evt="end" delay="0">
                  <p:rtn val="all"/>
                </p:endSync>
                <p:childTnLst>
                  <p:par>
                    <p:cTn id="1067" fill="hold">
                      <p:stCondLst>
                        <p:cond delay="0"/>
                      </p:stCondLst>
                      <p:childTnLst>
                        <p:par>
                          <p:cTn id="1068" fill="hold">
                            <p:stCondLst>
                              <p:cond delay="0"/>
                            </p:stCondLst>
                            <p:childTnLst>
                              <p:par>
                                <p:cTn id="1069" presetID="1" presetClass="entr" presetSubtype="0" fill="hold" nodeType="withEffect">
                                  <p:stCondLst>
                                    <p:cond delay="0"/>
                                  </p:stCondLst>
                                  <p:childTnLst>
                                    <p:set>
                                      <p:cBhvr>
                                        <p:cTn id="1070" dur="1" fill="hold">
                                          <p:stCondLst>
                                            <p:cond delay="0"/>
                                          </p:stCondLst>
                                        </p:cTn>
                                        <p:tgtEl>
                                          <p:spTgt spid="345"/>
                                        </p:tgtEl>
                                        <p:attrNameLst>
                                          <p:attrName>style.visibility</p:attrName>
                                        </p:attrNameLst>
                                      </p:cBhvr>
                                      <p:to>
                                        <p:strVal val="visible"/>
                                      </p:to>
                                    </p:set>
                                  </p:childTnLst>
                                </p:cTn>
                              </p:par>
                              <p:par>
                                <p:cTn id="1071" presetID="1" presetClass="exit" presetSubtype="0" fill="hold" nodeType="withEffect">
                                  <p:stCondLst>
                                    <p:cond delay="0"/>
                                  </p:stCondLst>
                                  <p:childTnLst>
                                    <p:set>
                                      <p:cBhvr>
                                        <p:cTn id="1072" dur="1" fill="hold">
                                          <p:stCondLst>
                                            <p:cond delay="0"/>
                                          </p:stCondLst>
                                        </p:cTn>
                                        <p:tgtEl>
                                          <p:spTgt spid="346"/>
                                        </p:tgtEl>
                                        <p:attrNameLst>
                                          <p:attrName>style.visibility</p:attrName>
                                        </p:attrNameLst>
                                      </p:cBhvr>
                                      <p:to>
                                        <p:strVal val="hidden"/>
                                      </p:to>
                                    </p:set>
                                  </p:childTnLst>
                                </p:cTn>
                              </p:par>
                            </p:childTnLst>
                          </p:cTn>
                        </p:par>
                      </p:childTnLst>
                    </p:cTn>
                  </p:par>
                </p:childTnLst>
              </p:cTn>
              <p:nextCondLst>
                <p:cond evt="onClick" delay="0">
                  <p:tgtEl>
                    <p:spTgt spid="346"/>
                  </p:tgtEl>
                </p:cond>
              </p:nextCondLst>
            </p:seq>
            <p:seq concurrent="1" nextAc="seek">
              <p:cTn id="1073" restart="whenNotActive" fill="hold" evtFilter="cancelBubble" nodeType="interactiveSeq">
                <p:stCondLst>
                  <p:cond evt="onClick" delay="0">
                    <p:tgtEl>
                      <p:spTgt spid="345"/>
                    </p:tgtEl>
                  </p:cond>
                </p:stCondLst>
                <p:endSync evt="end" delay="0">
                  <p:rtn val="all"/>
                </p:endSync>
                <p:childTnLst>
                  <p:par>
                    <p:cTn id="1074" fill="hold">
                      <p:stCondLst>
                        <p:cond delay="0"/>
                      </p:stCondLst>
                      <p:childTnLst>
                        <p:par>
                          <p:cTn id="1075" fill="hold">
                            <p:stCondLst>
                              <p:cond delay="0"/>
                            </p:stCondLst>
                            <p:childTnLst>
                              <p:par>
                                <p:cTn id="1076" presetID="1" presetClass="entr" presetSubtype="0" fill="hold" nodeType="withEffect">
                                  <p:stCondLst>
                                    <p:cond delay="0"/>
                                  </p:stCondLst>
                                  <p:childTnLst>
                                    <p:set>
                                      <p:cBhvr>
                                        <p:cTn id="1077" dur="1" fill="hold">
                                          <p:stCondLst>
                                            <p:cond delay="0"/>
                                          </p:stCondLst>
                                        </p:cTn>
                                        <p:tgtEl>
                                          <p:spTgt spid="344"/>
                                        </p:tgtEl>
                                        <p:attrNameLst>
                                          <p:attrName>style.visibility</p:attrName>
                                        </p:attrNameLst>
                                      </p:cBhvr>
                                      <p:to>
                                        <p:strVal val="visible"/>
                                      </p:to>
                                    </p:set>
                                  </p:childTnLst>
                                </p:cTn>
                              </p:par>
                              <p:par>
                                <p:cTn id="1078" presetID="1" presetClass="exit" presetSubtype="0" fill="hold" nodeType="withEffect">
                                  <p:stCondLst>
                                    <p:cond delay="0"/>
                                  </p:stCondLst>
                                  <p:childTnLst>
                                    <p:set>
                                      <p:cBhvr>
                                        <p:cTn id="1079" dur="1" fill="hold">
                                          <p:stCondLst>
                                            <p:cond delay="0"/>
                                          </p:stCondLst>
                                        </p:cTn>
                                        <p:tgtEl>
                                          <p:spTgt spid="345"/>
                                        </p:tgtEl>
                                        <p:attrNameLst>
                                          <p:attrName>style.visibility</p:attrName>
                                        </p:attrNameLst>
                                      </p:cBhvr>
                                      <p:to>
                                        <p:strVal val="hidden"/>
                                      </p:to>
                                    </p:set>
                                  </p:childTnLst>
                                </p:cTn>
                              </p:par>
                            </p:childTnLst>
                          </p:cTn>
                        </p:par>
                      </p:childTnLst>
                    </p:cTn>
                  </p:par>
                </p:childTnLst>
              </p:cTn>
              <p:nextCondLst>
                <p:cond evt="onClick" delay="0">
                  <p:tgtEl>
                    <p:spTgt spid="345"/>
                  </p:tgtEl>
                </p:cond>
              </p:nextCondLst>
            </p:seq>
            <p:seq concurrent="1" nextAc="seek">
              <p:cTn id="1080" restart="whenNotActive" fill="hold" evtFilter="cancelBubble" nodeType="interactiveSeq">
                <p:stCondLst>
                  <p:cond evt="onClick" delay="0">
                    <p:tgtEl>
                      <p:spTgt spid="344"/>
                    </p:tgtEl>
                  </p:cond>
                </p:stCondLst>
                <p:endSync evt="end" delay="0">
                  <p:rtn val="all"/>
                </p:endSync>
                <p:childTnLst>
                  <p:par>
                    <p:cTn id="1081" fill="hold">
                      <p:stCondLst>
                        <p:cond delay="0"/>
                      </p:stCondLst>
                      <p:childTnLst>
                        <p:par>
                          <p:cTn id="1082" fill="hold">
                            <p:stCondLst>
                              <p:cond delay="0"/>
                            </p:stCondLst>
                            <p:childTnLst>
                              <p:par>
                                <p:cTn id="1083" presetID="1" presetClass="entr" presetSubtype="0" fill="hold" nodeType="withEffect">
                                  <p:stCondLst>
                                    <p:cond delay="0"/>
                                  </p:stCondLst>
                                  <p:childTnLst>
                                    <p:set>
                                      <p:cBhvr>
                                        <p:cTn id="1084" dur="1" fill="hold">
                                          <p:stCondLst>
                                            <p:cond delay="0"/>
                                          </p:stCondLst>
                                        </p:cTn>
                                        <p:tgtEl>
                                          <p:spTgt spid="343"/>
                                        </p:tgtEl>
                                        <p:attrNameLst>
                                          <p:attrName>style.visibility</p:attrName>
                                        </p:attrNameLst>
                                      </p:cBhvr>
                                      <p:to>
                                        <p:strVal val="visible"/>
                                      </p:to>
                                    </p:set>
                                  </p:childTnLst>
                                </p:cTn>
                              </p:par>
                              <p:par>
                                <p:cTn id="1085" presetID="1" presetClass="exit" presetSubtype="0" fill="hold" nodeType="withEffect">
                                  <p:stCondLst>
                                    <p:cond delay="0"/>
                                  </p:stCondLst>
                                  <p:childTnLst>
                                    <p:set>
                                      <p:cBhvr>
                                        <p:cTn id="1086" dur="1" fill="hold">
                                          <p:stCondLst>
                                            <p:cond delay="0"/>
                                          </p:stCondLst>
                                        </p:cTn>
                                        <p:tgtEl>
                                          <p:spTgt spid="344"/>
                                        </p:tgtEl>
                                        <p:attrNameLst>
                                          <p:attrName>style.visibility</p:attrName>
                                        </p:attrNameLst>
                                      </p:cBhvr>
                                      <p:to>
                                        <p:strVal val="hidden"/>
                                      </p:to>
                                    </p:set>
                                  </p:childTnLst>
                                </p:cTn>
                              </p:par>
                            </p:childTnLst>
                          </p:cTn>
                        </p:par>
                      </p:childTnLst>
                    </p:cTn>
                  </p:par>
                </p:childTnLst>
              </p:cTn>
              <p:nextCondLst>
                <p:cond evt="onClick" delay="0">
                  <p:tgtEl>
                    <p:spTgt spid="344"/>
                  </p:tgtEl>
                </p:cond>
              </p:nextCondLst>
            </p:seq>
            <p:seq concurrent="1" nextAc="seek">
              <p:cTn id="1087" restart="whenNotActive" fill="hold" evtFilter="cancelBubble" nodeType="interactiveSeq">
                <p:stCondLst>
                  <p:cond evt="onClick" delay="0">
                    <p:tgtEl>
                      <p:spTgt spid="343"/>
                    </p:tgtEl>
                  </p:cond>
                </p:stCondLst>
                <p:endSync evt="end" delay="0">
                  <p:rtn val="all"/>
                </p:endSync>
                <p:childTnLst>
                  <p:par>
                    <p:cTn id="1088" fill="hold">
                      <p:stCondLst>
                        <p:cond delay="0"/>
                      </p:stCondLst>
                      <p:childTnLst>
                        <p:par>
                          <p:cTn id="1089" fill="hold">
                            <p:stCondLst>
                              <p:cond delay="0"/>
                            </p:stCondLst>
                            <p:childTnLst>
                              <p:par>
                                <p:cTn id="1090" presetID="1" presetClass="entr" presetSubtype="0" fill="hold" nodeType="withEffect">
                                  <p:stCondLst>
                                    <p:cond delay="0"/>
                                  </p:stCondLst>
                                  <p:childTnLst>
                                    <p:set>
                                      <p:cBhvr>
                                        <p:cTn id="1091" dur="1" fill="hold">
                                          <p:stCondLst>
                                            <p:cond delay="0"/>
                                          </p:stCondLst>
                                        </p:cTn>
                                        <p:tgtEl>
                                          <p:spTgt spid="342"/>
                                        </p:tgtEl>
                                        <p:attrNameLst>
                                          <p:attrName>style.visibility</p:attrName>
                                        </p:attrNameLst>
                                      </p:cBhvr>
                                      <p:to>
                                        <p:strVal val="visible"/>
                                      </p:to>
                                    </p:set>
                                  </p:childTnLst>
                                </p:cTn>
                              </p:par>
                              <p:par>
                                <p:cTn id="1092" presetID="1" presetClass="exit" presetSubtype="0" fill="hold" nodeType="withEffect">
                                  <p:stCondLst>
                                    <p:cond delay="0"/>
                                  </p:stCondLst>
                                  <p:childTnLst>
                                    <p:set>
                                      <p:cBhvr>
                                        <p:cTn id="1093" dur="1" fill="hold">
                                          <p:stCondLst>
                                            <p:cond delay="0"/>
                                          </p:stCondLst>
                                        </p:cTn>
                                        <p:tgtEl>
                                          <p:spTgt spid="343"/>
                                        </p:tgtEl>
                                        <p:attrNameLst>
                                          <p:attrName>style.visibility</p:attrName>
                                        </p:attrNameLst>
                                      </p:cBhvr>
                                      <p:to>
                                        <p:strVal val="hidden"/>
                                      </p:to>
                                    </p:set>
                                  </p:childTnLst>
                                </p:cTn>
                              </p:par>
                            </p:childTnLst>
                          </p:cTn>
                        </p:par>
                      </p:childTnLst>
                    </p:cTn>
                  </p:par>
                </p:childTnLst>
              </p:cTn>
              <p:nextCondLst>
                <p:cond evt="onClick" delay="0">
                  <p:tgtEl>
                    <p:spTgt spid="343"/>
                  </p:tgtEl>
                </p:cond>
              </p:nextCondLst>
            </p:seq>
            <p:seq concurrent="1" nextAc="seek">
              <p:cTn id="1094" restart="whenNotActive" fill="hold" evtFilter="cancelBubble" nodeType="interactiveSeq">
                <p:stCondLst>
                  <p:cond evt="onClick" delay="0">
                    <p:tgtEl>
                      <p:spTgt spid="342"/>
                    </p:tgtEl>
                  </p:cond>
                </p:stCondLst>
                <p:endSync evt="end" delay="0">
                  <p:rtn val="all"/>
                </p:endSync>
                <p:childTnLst>
                  <p:par>
                    <p:cTn id="1095" fill="hold">
                      <p:stCondLst>
                        <p:cond delay="0"/>
                      </p:stCondLst>
                      <p:childTnLst>
                        <p:par>
                          <p:cTn id="1096" fill="hold">
                            <p:stCondLst>
                              <p:cond delay="0"/>
                            </p:stCondLst>
                            <p:childTnLst>
                              <p:par>
                                <p:cTn id="1097" presetID="1" presetClass="entr" presetSubtype="0" fill="hold" nodeType="withEffect">
                                  <p:stCondLst>
                                    <p:cond delay="0"/>
                                  </p:stCondLst>
                                  <p:childTnLst>
                                    <p:set>
                                      <p:cBhvr>
                                        <p:cTn id="1098" dur="1" fill="hold">
                                          <p:stCondLst>
                                            <p:cond delay="0"/>
                                          </p:stCondLst>
                                        </p:cTn>
                                        <p:tgtEl>
                                          <p:spTgt spid="341"/>
                                        </p:tgtEl>
                                        <p:attrNameLst>
                                          <p:attrName>style.visibility</p:attrName>
                                        </p:attrNameLst>
                                      </p:cBhvr>
                                      <p:to>
                                        <p:strVal val="visible"/>
                                      </p:to>
                                    </p:set>
                                  </p:childTnLst>
                                </p:cTn>
                              </p:par>
                              <p:par>
                                <p:cTn id="1099" presetID="1" presetClass="exit" presetSubtype="0" fill="hold" nodeType="withEffect">
                                  <p:stCondLst>
                                    <p:cond delay="0"/>
                                  </p:stCondLst>
                                  <p:childTnLst>
                                    <p:set>
                                      <p:cBhvr>
                                        <p:cTn id="1100" dur="1" fill="hold">
                                          <p:stCondLst>
                                            <p:cond delay="0"/>
                                          </p:stCondLst>
                                        </p:cTn>
                                        <p:tgtEl>
                                          <p:spTgt spid="342"/>
                                        </p:tgtEl>
                                        <p:attrNameLst>
                                          <p:attrName>style.visibility</p:attrName>
                                        </p:attrNameLst>
                                      </p:cBhvr>
                                      <p:to>
                                        <p:strVal val="hidden"/>
                                      </p:to>
                                    </p:set>
                                  </p:childTnLst>
                                </p:cTn>
                              </p:par>
                            </p:childTnLst>
                          </p:cTn>
                        </p:par>
                      </p:childTnLst>
                    </p:cTn>
                  </p:par>
                </p:childTnLst>
              </p:cTn>
              <p:nextCondLst>
                <p:cond evt="onClick" delay="0">
                  <p:tgtEl>
                    <p:spTgt spid="342"/>
                  </p:tgtEl>
                </p:cond>
              </p:nextCondLst>
            </p:seq>
            <p:seq concurrent="1" nextAc="seek">
              <p:cTn id="1101" restart="whenNotActive" fill="hold" evtFilter="cancelBubble" nodeType="interactiveSeq">
                <p:stCondLst>
                  <p:cond evt="onClick" delay="0">
                    <p:tgtEl>
                      <p:spTgt spid="341"/>
                    </p:tgtEl>
                  </p:cond>
                </p:stCondLst>
                <p:endSync evt="end" delay="0">
                  <p:rtn val="all"/>
                </p:endSync>
                <p:childTnLst>
                  <p:par>
                    <p:cTn id="1102" fill="hold">
                      <p:stCondLst>
                        <p:cond delay="0"/>
                      </p:stCondLst>
                      <p:childTnLst>
                        <p:par>
                          <p:cTn id="1103" fill="hold">
                            <p:stCondLst>
                              <p:cond delay="0"/>
                            </p:stCondLst>
                            <p:childTnLst>
                              <p:par>
                                <p:cTn id="1104" presetID="1" presetClass="entr" presetSubtype="0" fill="hold" nodeType="withEffect">
                                  <p:stCondLst>
                                    <p:cond delay="0"/>
                                  </p:stCondLst>
                                  <p:childTnLst>
                                    <p:set>
                                      <p:cBhvr>
                                        <p:cTn id="1105" dur="1" fill="hold">
                                          <p:stCondLst>
                                            <p:cond delay="0"/>
                                          </p:stCondLst>
                                        </p:cTn>
                                        <p:tgtEl>
                                          <p:spTgt spid="340"/>
                                        </p:tgtEl>
                                        <p:attrNameLst>
                                          <p:attrName>style.visibility</p:attrName>
                                        </p:attrNameLst>
                                      </p:cBhvr>
                                      <p:to>
                                        <p:strVal val="visible"/>
                                      </p:to>
                                    </p:set>
                                  </p:childTnLst>
                                </p:cTn>
                              </p:par>
                              <p:par>
                                <p:cTn id="1106" presetID="1" presetClass="exit" presetSubtype="0" fill="hold" nodeType="withEffect">
                                  <p:stCondLst>
                                    <p:cond delay="0"/>
                                  </p:stCondLst>
                                  <p:childTnLst>
                                    <p:set>
                                      <p:cBhvr>
                                        <p:cTn id="1107" dur="1" fill="hold">
                                          <p:stCondLst>
                                            <p:cond delay="0"/>
                                          </p:stCondLst>
                                        </p:cTn>
                                        <p:tgtEl>
                                          <p:spTgt spid="341"/>
                                        </p:tgtEl>
                                        <p:attrNameLst>
                                          <p:attrName>style.visibility</p:attrName>
                                        </p:attrNameLst>
                                      </p:cBhvr>
                                      <p:to>
                                        <p:strVal val="hidden"/>
                                      </p:to>
                                    </p:set>
                                  </p:childTnLst>
                                </p:cTn>
                              </p:par>
                            </p:childTnLst>
                          </p:cTn>
                        </p:par>
                      </p:childTnLst>
                    </p:cTn>
                  </p:par>
                </p:childTnLst>
              </p:cTn>
              <p:nextCondLst>
                <p:cond evt="onClick" delay="0">
                  <p:tgtEl>
                    <p:spTgt spid="341"/>
                  </p:tgtEl>
                </p:cond>
              </p:nextCondLst>
            </p:seq>
            <p:seq concurrent="1" nextAc="seek">
              <p:cTn id="1108" restart="whenNotActive" fill="hold" evtFilter="cancelBubble" nodeType="interactiveSeq">
                <p:stCondLst>
                  <p:cond evt="onClick" delay="0">
                    <p:tgtEl>
                      <p:spTgt spid="340"/>
                    </p:tgtEl>
                  </p:cond>
                </p:stCondLst>
                <p:endSync evt="end" delay="0">
                  <p:rtn val="all"/>
                </p:endSync>
                <p:childTnLst>
                  <p:par>
                    <p:cTn id="1109" fill="hold">
                      <p:stCondLst>
                        <p:cond delay="0"/>
                      </p:stCondLst>
                      <p:childTnLst>
                        <p:par>
                          <p:cTn id="1110" fill="hold">
                            <p:stCondLst>
                              <p:cond delay="0"/>
                            </p:stCondLst>
                            <p:childTnLst>
                              <p:par>
                                <p:cTn id="1111" presetID="1" presetClass="entr" presetSubtype="0" fill="hold" nodeType="withEffect">
                                  <p:stCondLst>
                                    <p:cond delay="0"/>
                                  </p:stCondLst>
                                  <p:childTnLst>
                                    <p:set>
                                      <p:cBhvr>
                                        <p:cTn id="1112" dur="1" fill="hold">
                                          <p:stCondLst>
                                            <p:cond delay="0"/>
                                          </p:stCondLst>
                                        </p:cTn>
                                        <p:tgtEl>
                                          <p:spTgt spid="339"/>
                                        </p:tgtEl>
                                        <p:attrNameLst>
                                          <p:attrName>style.visibility</p:attrName>
                                        </p:attrNameLst>
                                      </p:cBhvr>
                                      <p:to>
                                        <p:strVal val="visible"/>
                                      </p:to>
                                    </p:set>
                                  </p:childTnLst>
                                </p:cTn>
                              </p:par>
                              <p:par>
                                <p:cTn id="1113" presetID="1" presetClass="exit" presetSubtype="0" fill="hold" nodeType="withEffect">
                                  <p:stCondLst>
                                    <p:cond delay="0"/>
                                  </p:stCondLst>
                                  <p:childTnLst>
                                    <p:set>
                                      <p:cBhvr>
                                        <p:cTn id="1114" dur="1" fill="hold">
                                          <p:stCondLst>
                                            <p:cond delay="0"/>
                                          </p:stCondLst>
                                        </p:cTn>
                                        <p:tgtEl>
                                          <p:spTgt spid="340"/>
                                        </p:tgtEl>
                                        <p:attrNameLst>
                                          <p:attrName>style.visibility</p:attrName>
                                        </p:attrNameLst>
                                      </p:cBhvr>
                                      <p:to>
                                        <p:strVal val="hidden"/>
                                      </p:to>
                                    </p:set>
                                  </p:childTnLst>
                                </p:cTn>
                              </p:par>
                            </p:childTnLst>
                          </p:cTn>
                        </p:par>
                      </p:childTnLst>
                    </p:cTn>
                  </p:par>
                </p:childTnLst>
              </p:cTn>
              <p:nextCondLst>
                <p:cond evt="onClick" delay="0">
                  <p:tgtEl>
                    <p:spTgt spid="340"/>
                  </p:tgtEl>
                </p:cond>
              </p:nextCondLst>
            </p:seq>
            <p:seq concurrent="1" nextAc="seek">
              <p:cTn id="1115" restart="whenNotActive" fill="hold" evtFilter="cancelBubble" nodeType="interactiveSeq">
                <p:stCondLst>
                  <p:cond evt="onClick" delay="0">
                    <p:tgtEl>
                      <p:spTgt spid="339"/>
                    </p:tgtEl>
                  </p:cond>
                </p:stCondLst>
                <p:endSync evt="end" delay="0">
                  <p:rtn val="all"/>
                </p:endSync>
                <p:childTnLst>
                  <p:par>
                    <p:cTn id="1116" fill="hold">
                      <p:stCondLst>
                        <p:cond delay="0"/>
                      </p:stCondLst>
                      <p:childTnLst>
                        <p:par>
                          <p:cTn id="1117" fill="hold">
                            <p:stCondLst>
                              <p:cond delay="0"/>
                            </p:stCondLst>
                            <p:childTnLst>
                              <p:par>
                                <p:cTn id="1118" presetID="1" presetClass="entr" presetSubtype="0" fill="hold" nodeType="withEffect">
                                  <p:stCondLst>
                                    <p:cond delay="0"/>
                                  </p:stCondLst>
                                  <p:childTnLst>
                                    <p:set>
                                      <p:cBhvr>
                                        <p:cTn id="1119" dur="1" fill="hold">
                                          <p:stCondLst>
                                            <p:cond delay="0"/>
                                          </p:stCondLst>
                                        </p:cTn>
                                        <p:tgtEl>
                                          <p:spTgt spid="348"/>
                                        </p:tgtEl>
                                        <p:attrNameLst>
                                          <p:attrName>style.visibility</p:attrName>
                                        </p:attrNameLst>
                                      </p:cBhvr>
                                      <p:to>
                                        <p:strVal val="visible"/>
                                      </p:to>
                                    </p:set>
                                  </p:childTnLst>
                                </p:cTn>
                              </p:par>
                              <p:par>
                                <p:cTn id="1120" presetID="1" presetClass="exit" presetSubtype="0" fill="hold" nodeType="withEffect">
                                  <p:stCondLst>
                                    <p:cond delay="0"/>
                                  </p:stCondLst>
                                  <p:childTnLst>
                                    <p:set>
                                      <p:cBhvr>
                                        <p:cTn id="1121" dur="1" fill="hold">
                                          <p:stCondLst>
                                            <p:cond delay="0"/>
                                          </p:stCondLst>
                                        </p:cTn>
                                        <p:tgtEl>
                                          <p:spTgt spid="339"/>
                                        </p:tgtEl>
                                        <p:attrNameLst>
                                          <p:attrName>style.visibility</p:attrName>
                                        </p:attrNameLst>
                                      </p:cBhvr>
                                      <p:to>
                                        <p:strVal val="hidden"/>
                                      </p:to>
                                    </p:set>
                                  </p:childTnLst>
                                </p:cTn>
                              </p:par>
                            </p:childTnLst>
                          </p:cTn>
                        </p:par>
                      </p:childTnLst>
                    </p:cTn>
                  </p:par>
                </p:childTnLst>
              </p:cTn>
              <p:nextCondLst>
                <p:cond evt="onClick" delay="0">
                  <p:tgtEl>
                    <p:spTgt spid="339"/>
                  </p:tgtEl>
                </p:cond>
              </p:nextCondLst>
            </p:seq>
            <p:seq concurrent="1" nextAc="seek">
              <p:cTn id="1122" restart="whenNotActive" fill="hold" evtFilter="cancelBubble" nodeType="interactiveSeq">
                <p:stCondLst>
                  <p:cond evt="onClick" delay="0">
                    <p:tgtEl>
                      <p:spTgt spid="358"/>
                    </p:tgtEl>
                  </p:cond>
                </p:stCondLst>
                <p:endSync evt="end" delay="0">
                  <p:rtn val="all"/>
                </p:endSync>
                <p:childTnLst>
                  <p:par>
                    <p:cTn id="1123" fill="hold">
                      <p:stCondLst>
                        <p:cond delay="0"/>
                      </p:stCondLst>
                      <p:childTnLst>
                        <p:par>
                          <p:cTn id="1124" fill="hold">
                            <p:stCondLst>
                              <p:cond delay="0"/>
                            </p:stCondLst>
                            <p:childTnLst>
                              <p:par>
                                <p:cTn id="1125" presetID="1" presetClass="entr" presetSubtype="0" fill="hold" nodeType="withEffect">
                                  <p:stCondLst>
                                    <p:cond delay="0"/>
                                  </p:stCondLst>
                                  <p:childTnLst>
                                    <p:set>
                                      <p:cBhvr>
                                        <p:cTn id="1126" dur="1" fill="hold">
                                          <p:stCondLst>
                                            <p:cond delay="0"/>
                                          </p:stCondLst>
                                        </p:cTn>
                                        <p:tgtEl>
                                          <p:spTgt spid="357"/>
                                        </p:tgtEl>
                                        <p:attrNameLst>
                                          <p:attrName>style.visibility</p:attrName>
                                        </p:attrNameLst>
                                      </p:cBhvr>
                                      <p:to>
                                        <p:strVal val="visible"/>
                                      </p:to>
                                    </p:set>
                                  </p:childTnLst>
                                </p:cTn>
                              </p:par>
                              <p:par>
                                <p:cTn id="1127" presetID="1" presetClass="exit" presetSubtype="0" fill="hold" nodeType="withEffect">
                                  <p:stCondLst>
                                    <p:cond delay="0"/>
                                  </p:stCondLst>
                                  <p:childTnLst>
                                    <p:set>
                                      <p:cBhvr>
                                        <p:cTn id="1128" dur="1" fill="hold">
                                          <p:stCondLst>
                                            <p:cond delay="0"/>
                                          </p:stCondLst>
                                        </p:cTn>
                                        <p:tgtEl>
                                          <p:spTgt spid="358"/>
                                        </p:tgtEl>
                                        <p:attrNameLst>
                                          <p:attrName>style.visibility</p:attrName>
                                        </p:attrNameLst>
                                      </p:cBhvr>
                                      <p:to>
                                        <p:strVal val="hidden"/>
                                      </p:to>
                                    </p:set>
                                  </p:childTnLst>
                                </p:cTn>
                              </p:par>
                            </p:childTnLst>
                          </p:cTn>
                        </p:par>
                      </p:childTnLst>
                    </p:cTn>
                  </p:par>
                </p:childTnLst>
              </p:cTn>
              <p:nextCondLst>
                <p:cond evt="onClick" delay="0">
                  <p:tgtEl>
                    <p:spTgt spid="358"/>
                  </p:tgtEl>
                </p:cond>
              </p:nextCondLst>
            </p:seq>
            <p:seq concurrent="1" nextAc="seek">
              <p:cTn id="1129" restart="whenNotActive" fill="hold" evtFilter="cancelBubble" nodeType="interactiveSeq">
                <p:stCondLst>
                  <p:cond evt="onClick" delay="0">
                    <p:tgtEl>
                      <p:spTgt spid="357"/>
                    </p:tgtEl>
                  </p:cond>
                </p:stCondLst>
                <p:endSync evt="end" delay="0">
                  <p:rtn val="all"/>
                </p:endSync>
                <p:childTnLst>
                  <p:par>
                    <p:cTn id="1130" fill="hold">
                      <p:stCondLst>
                        <p:cond delay="0"/>
                      </p:stCondLst>
                      <p:childTnLst>
                        <p:par>
                          <p:cTn id="1131" fill="hold">
                            <p:stCondLst>
                              <p:cond delay="0"/>
                            </p:stCondLst>
                            <p:childTnLst>
                              <p:par>
                                <p:cTn id="1132" presetID="1" presetClass="entr" presetSubtype="0" fill="hold" nodeType="withEffect">
                                  <p:stCondLst>
                                    <p:cond delay="0"/>
                                  </p:stCondLst>
                                  <p:childTnLst>
                                    <p:set>
                                      <p:cBhvr>
                                        <p:cTn id="1133" dur="1" fill="hold">
                                          <p:stCondLst>
                                            <p:cond delay="0"/>
                                          </p:stCondLst>
                                        </p:cTn>
                                        <p:tgtEl>
                                          <p:spTgt spid="356"/>
                                        </p:tgtEl>
                                        <p:attrNameLst>
                                          <p:attrName>style.visibility</p:attrName>
                                        </p:attrNameLst>
                                      </p:cBhvr>
                                      <p:to>
                                        <p:strVal val="visible"/>
                                      </p:to>
                                    </p:set>
                                  </p:childTnLst>
                                </p:cTn>
                              </p:par>
                              <p:par>
                                <p:cTn id="1134" presetID="1" presetClass="exit" presetSubtype="0" fill="hold" nodeType="withEffect">
                                  <p:stCondLst>
                                    <p:cond delay="0"/>
                                  </p:stCondLst>
                                  <p:childTnLst>
                                    <p:set>
                                      <p:cBhvr>
                                        <p:cTn id="1135" dur="1" fill="hold">
                                          <p:stCondLst>
                                            <p:cond delay="0"/>
                                          </p:stCondLst>
                                        </p:cTn>
                                        <p:tgtEl>
                                          <p:spTgt spid="357"/>
                                        </p:tgtEl>
                                        <p:attrNameLst>
                                          <p:attrName>style.visibility</p:attrName>
                                        </p:attrNameLst>
                                      </p:cBhvr>
                                      <p:to>
                                        <p:strVal val="hidden"/>
                                      </p:to>
                                    </p:set>
                                  </p:childTnLst>
                                </p:cTn>
                              </p:par>
                            </p:childTnLst>
                          </p:cTn>
                        </p:par>
                      </p:childTnLst>
                    </p:cTn>
                  </p:par>
                </p:childTnLst>
              </p:cTn>
              <p:nextCondLst>
                <p:cond evt="onClick" delay="0">
                  <p:tgtEl>
                    <p:spTgt spid="357"/>
                  </p:tgtEl>
                </p:cond>
              </p:nextCondLst>
            </p:seq>
            <p:seq concurrent="1" nextAc="seek">
              <p:cTn id="1136" restart="whenNotActive" fill="hold" evtFilter="cancelBubble" nodeType="interactiveSeq">
                <p:stCondLst>
                  <p:cond evt="onClick" delay="0">
                    <p:tgtEl>
                      <p:spTgt spid="356"/>
                    </p:tgtEl>
                  </p:cond>
                </p:stCondLst>
                <p:endSync evt="end" delay="0">
                  <p:rtn val="all"/>
                </p:endSync>
                <p:childTnLst>
                  <p:par>
                    <p:cTn id="1137" fill="hold">
                      <p:stCondLst>
                        <p:cond delay="0"/>
                      </p:stCondLst>
                      <p:childTnLst>
                        <p:par>
                          <p:cTn id="1138" fill="hold">
                            <p:stCondLst>
                              <p:cond delay="0"/>
                            </p:stCondLst>
                            <p:childTnLst>
                              <p:par>
                                <p:cTn id="1139" presetID="1" presetClass="entr" presetSubtype="0" fill="hold" nodeType="withEffect">
                                  <p:stCondLst>
                                    <p:cond delay="0"/>
                                  </p:stCondLst>
                                  <p:childTnLst>
                                    <p:set>
                                      <p:cBhvr>
                                        <p:cTn id="1140" dur="1" fill="hold">
                                          <p:stCondLst>
                                            <p:cond delay="0"/>
                                          </p:stCondLst>
                                        </p:cTn>
                                        <p:tgtEl>
                                          <p:spTgt spid="355"/>
                                        </p:tgtEl>
                                        <p:attrNameLst>
                                          <p:attrName>style.visibility</p:attrName>
                                        </p:attrNameLst>
                                      </p:cBhvr>
                                      <p:to>
                                        <p:strVal val="visible"/>
                                      </p:to>
                                    </p:set>
                                  </p:childTnLst>
                                </p:cTn>
                              </p:par>
                              <p:par>
                                <p:cTn id="1141" presetID="1" presetClass="exit" presetSubtype="0" fill="hold" nodeType="withEffect">
                                  <p:stCondLst>
                                    <p:cond delay="0"/>
                                  </p:stCondLst>
                                  <p:childTnLst>
                                    <p:set>
                                      <p:cBhvr>
                                        <p:cTn id="1142" dur="1" fill="hold">
                                          <p:stCondLst>
                                            <p:cond delay="0"/>
                                          </p:stCondLst>
                                        </p:cTn>
                                        <p:tgtEl>
                                          <p:spTgt spid="356"/>
                                        </p:tgtEl>
                                        <p:attrNameLst>
                                          <p:attrName>style.visibility</p:attrName>
                                        </p:attrNameLst>
                                      </p:cBhvr>
                                      <p:to>
                                        <p:strVal val="hidden"/>
                                      </p:to>
                                    </p:set>
                                  </p:childTnLst>
                                </p:cTn>
                              </p:par>
                            </p:childTnLst>
                          </p:cTn>
                        </p:par>
                      </p:childTnLst>
                    </p:cTn>
                  </p:par>
                </p:childTnLst>
              </p:cTn>
              <p:nextCondLst>
                <p:cond evt="onClick" delay="0">
                  <p:tgtEl>
                    <p:spTgt spid="356"/>
                  </p:tgtEl>
                </p:cond>
              </p:nextCondLst>
            </p:seq>
            <p:seq concurrent="1" nextAc="seek">
              <p:cTn id="1143" restart="whenNotActive" fill="hold" evtFilter="cancelBubble" nodeType="interactiveSeq">
                <p:stCondLst>
                  <p:cond evt="onClick" delay="0">
                    <p:tgtEl>
                      <p:spTgt spid="355"/>
                    </p:tgtEl>
                  </p:cond>
                </p:stCondLst>
                <p:endSync evt="end" delay="0">
                  <p:rtn val="all"/>
                </p:endSync>
                <p:childTnLst>
                  <p:par>
                    <p:cTn id="1144" fill="hold">
                      <p:stCondLst>
                        <p:cond delay="0"/>
                      </p:stCondLst>
                      <p:childTnLst>
                        <p:par>
                          <p:cTn id="1145" fill="hold">
                            <p:stCondLst>
                              <p:cond delay="0"/>
                            </p:stCondLst>
                            <p:childTnLst>
                              <p:par>
                                <p:cTn id="1146" presetID="1" presetClass="entr" presetSubtype="0" fill="hold" nodeType="withEffect">
                                  <p:stCondLst>
                                    <p:cond delay="0"/>
                                  </p:stCondLst>
                                  <p:childTnLst>
                                    <p:set>
                                      <p:cBhvr>
                                        <p:cTn id="1147" dur="1" fill="hold">
                                          <p:stCondLst>
                                            <p:cond delay="0"/>
                                          </p:stCondLst>
                                        </p:cTn>
                                        <p:tgtEl>
                                          <p:spTgt spid="354"/>
                                        </p:tgtEl>
                                        <p:attrNameLst>
                                          <p:attrName>style.visibility</p:attrName>
                                        </p:attrNameLst>
                                      </p:cBhvr>
                                      <p:to>
                                        <p:strVal val="visible"/>
                                      </p:to>
                                    </p:set>
                                  </p:childTnLst>
                                </p:cTn>
                              </p:par>
                              <p:par>
                                <p:cTn id="1148" presetID="1" presetClass="exit" presetSubtype="0" fill="hold" nodeType="withEffect">
                                  <p:stCondLst>
                                    <p:cond delay="0"/>
                                  </p:stCondLst>
                                  <p:childTnLst>
                                    <p:set>
                                      <p:cBhvr>
                                        <p:cTn id="1149" dur="1" fill="hold">
                                          <p:stCondLst>
                                            <p:cond delay="0"/>
                                          </p:stCondLst>
                                        </p:cTn>
                                        <p:tgtEl>
                                          <p:spTgt spid="355"/>
                                        </p:tgtEl>
                                        <p:attrNameLst>
                                          <p:attrName>style.visibility</p:attrName>
                                        </p:attrNameLst>
                                      </p:cBhvr>
                                      <p:to>
                                        <p:strVal val="hidden"/>
                                      </p:to>
                                    </p:set>
                                  </p:childTnLst>
                                </p:cTn>
                              </p:par>
                            </p:childTnLst>
                          </p:cTn>
                        </p:par>
                      </p:childTnLst>
                    </p:cTn>
                  </p:par>
                </p:childTnLst>
              </p:cTn>
              <p:nextCondLst>
                <p:cond evt="onClick" delay="0">
                  <p:tgtEl>
                    <p:spTgt spid="355"/>
                  </p:tgtEl>
                </p:cond>
              </p:nextCondLst>
            </p:seq>
            <p:seq concurrent="1" nextAc="seek">
              <p:cTn id="1150" restart="whenNotActive" fill="hold" evtFilter="cancelBubble" nodeType="interactiveSeq">
                <p:stCondLst>
                  <p:cond evt="onClick" delay="0">
                    <p:tgtEl>
                      <p:spTgt spid="354"/>
                    </p:tgtEl>
                  </p:cond>
                </p:stCondLst>
                <p:endSync evt="end" delay="0">
                  <p:rtn val="all"/>
                </p:endSync>
                <p:childTnLst>
                  <p:par>
                    <p:cTn id="1151" fill="hold">
                      <p:stCondLst>
                        <p:cond delay="0"/>
                      </p:stCondLst>
                      <p:childTnLst>
                        <p:par>
                          <p:cTn id="1152" fill="hold">
                            <p:stCondLst>
                              <p:cond delay="0"/>
                            </p:stCondLst>
                            <p:childTnLst>
                              <p:par>
                                <p:cTn id="1153" presetID="1" presetClass="entr" presetSubtype="0" fill="hold" nodeType="withEffect">
                                  <p:stCondLst>
                                    <p:cond delay="0"/>
                                  </p:stCondLst>
                                  <p:childTnLst>
                                    <p:set>
                                      <p:cBhvr>
                                        <p:cTn id="1154" dur="1" fill="hold">
                                          <p:stCondLst>
                                            <p:cond delay="0"/>
                                          </p:stCondLst>
                                        </p:cTn>
                                        <p:tgtEl>
                                          <p:spTgt spid="353"/>
                                        </p:tgtEl>
                                        <p:attrNameLst>
                                          <p:attrName>style.visibility</p:attrName>
                                        </p:attrNameLst>
                                      </p:cBhvr>
                                      <p:to>
                                        <p:strVal val="visible"/>
                                      </p:to>
                                    </p:set>
                                  </p:childTnLst>
                                </p:cTn>
                              </p:par>
                              <p:par>
                                <p:cTn id="1155" presetID="1" presetClass="exit" presetSubtype="0" fill="hold" nodeType="withEffect">
                                  <p:stCondLst>
                                    <p:cond delay="0"/>
                                  </p:stCondLst>
                                  <p:childTnLst>
                                    <p:set>
                                      <p:cBhvr>
                                        <p:cTn id="1156" dur="1" fill="hold">
                                          <p:stCondLst>
                                            <p:cond delay="0"/>
                                          </p:stCondLst>
                                        </p:cTn>
                                        <p:tgtEl>
                                          <p:spTgt spid="354"/>
                                        </p:tgtEl>
                                        <p:attrNameLst>
                                          <p:attrName>style.visibility</p:attrName>
                                        </p:attrNameLst>
                                      </p:cBhvr>
                                      <p:to>
                                        <p:strVal val="hidden"/>
                                      </p:to>
                                    </p:set>
                                  </p:childTnLst>
                                </p:cTn>
                              </p:par>
                            </p:childTnLst>
                          </p:cTn>
                        </p:par>
                      </p:childTnLst>
                    </p:cTn>
                  </p:par>
                </p:childTnLst>
              </p:cTn>
              <p:nextCondLst>
                <p:cond evt="onClick" delay="0">
                  <p:tgtEl>
                    <p:spTgt spid="354"/>
                  </p:tgtEl>
                </p:cond>
              </p:nextCondLst>
            </p:seq>
            <p:seq concurrent="1" nextAc="seek">
              <p:cTn id="1157" restart="whenNotActive" fill="hold" evtFilter="cancelBubble" nodeType="interactiveSeq">
                <p:stCondLst>
                  <p:cond evt="onClick" delay="0">
                    <p:tgtEl>
                      <p:spTgt spid="353"/>
                    </p:tgtEl>
                  </p:cond>
                </p:stCondLst>
                <p:endSync evt="end" delay="0">
                  <p:rtn val="all"/>
                </p:endSync>
                <p:childTnLst>
                  <p:par>
                    <p:cTn id="1158" fill="hold">
                      <p:stCondLst>
                        <p:cond delay="0"/>
                      </p:stCondLst>
                      <p:childTnLst>
                        <p:par>
                          <p:cTn id="1159" fill="hold">
                            <p:stCondLst>
                              <p:cond delay="0"/>
                            </p:stCondLst>
                            <p:childTnLst>
                              <p:par>
                                <p:cTn id="1160" presetID="1" presetClass="entr" presetSubtype="0" fill="hold" nodeType="withEffect">
                                  <p:stCondLst>
                                    <p:cond delay="0"/>
                                  </p:stCondLst>
                                  <p:childTnLst>
                                    <p:set>
                                      <p:cBhvr>
                                        <p:cTn id="1161" dur="1" fill="hold">
                                          <p:stCondLst>
                                            <p:cond delay="0"/>
                                          </p:stCondLst>
                                        </p:cTn>
                                        <p:tgtEl>
                                          <p:spTgt spid="352"/>
                                        </p:tgtEl>
                                        <p:attrNameLst>
                                          <p:attrName>style.visibility</p:attrName>
                                        </p:attrNameLst>
                                      </p:cBhvr>
                                      <p:to>
                                        <p:strVal val="visible"/>
                                      </p:to>
                                    </p:set>
                                  </p:childTnLst>
                                </p:cTn>
                              </p:par>
                              <p:par>
                                <p:cTn id="1162" presetID="1" presetClass="exit" presetSubtype="0" fill="hold" nodeType="withEffect">
                                  <p:stCondLst>
                                    <p:cond delay="0"/>
                                  </p:stCondLst>
                                  <p:childTnLst>
                                    <p:set>
                                      <p:cBhvr>
                                        <p:cTn id="1163" dur="1" fill="hold">
                                          <p:stCondLst>
                                            <p:cond delay="0"/>
                                          </p:stCondLst>
                                        </p:cTn>
                                        <p:tgtEl>
                                          <p:spTgt spid="353"/>
                                        </p:tgtEl>
                                        <p:attrNameLst>
                                          <p:attrName>style.visibility</p:attrName>
                                        </p:attrNameLst>
                                      </p:cBhvr>
                                      <p:to>
                                        <p:strVal val="hidden"/>
                                      </p:to>
                                    </p:set>
                                  </p:childTnLst>
                                </p:cTn>
                              </p:par>
                            </p:childTnLst>
                          </p:cTn>
                        </p:par>
                      </p:childTnLst>
                    </p:cTn>
                  </p:par>
                </p:childTnLst>
              </p:cTn>
              <p:nextCondLst>
                <p:cond evt="onClick" delay="0">
                  <p:tgtEl>
                    <p:spTgt spid="353"/>
                  </p:tgtEl>
                </p:cond>
              </p:nextCondLst>
            </p:seq>
            <p:seq concurrent="1" nextAc="seek">
              <p:cTn id="1164" restart="whenNotActive" fill="hold" evtFilter="cancelBubble" nodeType="interactiveSeq">
                <p:stCondLst>
                  <p:cond evt="onClick" delay="0">
                    <p:tgtEl>
                      <p:spTgt spid="352"/>
                    </p:tgtEl>
                  </p:cond>
                </p:stCondLst>
                <p:endSync evt="end" delay="0">
                  <p:rtn val="all"/>
                </p:endSync>
                <p:childTnLst>
                  <p:par>
                    <p:cTn id="1165" fill="hold">
                      <p:stCondLst>
                        <p:cond delay="0"/>
                      </p:stCondLst>
                      <p:childTnLst>
                        <p:par>
                          <p:cTn id="1166" fill="hold">
                            <p:stCondLst>
                              <p:cond delay="0"/>
                            </p:stCondLst>
                            <p:childTnLst>
                              <p:par>
                                <p:cTn id="1167" presetID="1" presetClass="entr" presetSubtype="0" fill="hold" nodeType="withEffect">
                                  <p:stCondLst>
                                    <p:cond delay="0"/>
                                  </p:stCondLst>
                                  <p:childTnLst>
                                    <p:set>
                                      <p:cBhvr>
                                        <p:cTn id="1168" dur="1" fill="hold">
                                          <p:stCondLst>
                                            <p:cond delay="0"/>
                                          </p:stCondLst>
                                        </p:cTn>
                                        <p:tgtEl>
                                          <p:spTgt spid="351"/>
                                        </p:tgtEl>
                                        <p:attrNameLst>
                                          <p:attrName>style.visibility</p:attrName>
                                        </p:attrNameLst>
                                      </p:cBhvr>
                                      <p:to>
                                        <p:strVal val="visible"/>
                                      </p:to>
                                    </p:set>
                                  </p:childTnLst>
                                </p:cTn>
                              </p:par>
                              <p:par>
                                <p:cTn id="1169" presetID="1" presetClass="exit" presetSubtype="0" fill="hold" nodeType="withEffect">
                                  <p:stCondLst>
                                    <p:cond delay="0"/>
                                  </p:stCondLst>
                                  <p:childTnLst>
                                    <p:set>
                                      <p:cBhvr>
                                        <p:cTn id="1170" dur="1" fill="hold">
                                          <p:stCondLst>
                                            <p:cond delay="0"/>
                                          </p:stCondLst>
                                        </p:cTn>
                                        <p:tgtEl>
                                          <p:spTgt spid="352"/>
                                        </p:tgtEl>
                                        <p:attrNameLst>
                                          <p:attrName>style.visibility</p:attrName>
                                        </p:attrNameLst>
                                      </p:cBhvr>
                                      <p:to>
                                        <p:strVal val="hidden"/>
                                      </p:to>
                                    </p:set>
                                  </p:childTnLst>
                                </p:cTn>
                              </p:par>
                            </p:childTnLst>
                          </p:cTn>
                        </p:par>
                      </p:childTnLst>
                    </p:cTn>
                  </p:par>
                </p:childTnLst>
              </p:cTn>
              <p:nextCondLst>
                <p:cond evt="onClick" delay="0">
                  <p:tgtEl>
                    <p:spTgt spid="352"/>
                  </p:tgtEl>
                </p:cond>
              </p:nextCondLst>
            </p:seq>
            <p:seq concurrent="1" nextAc="seek">
              <p:cTn id="1171" restart="whenNotActive" fill="hold" evtFilter="cancelBubble" nodeType="interactiveSeq">
                <p:stCondLst>
                  <p:cond evt="onClick" delay="0">
                    <p:tgtEl>
                      <p:spTgt spid="351"/>
                    </p:tgtEl>
                  </p:cond>
                </p:stCondLst>
                <p:endSync evt="end" delay="0">
                  <p:rtn val="all"/>
                </p:endSync>
                <p:childTnLst>
                  <p:par>
                    <p:cTn id="1172" fill="hold">
                      <p:stCondLst>
                        <p:cond delay="0"/>
                      </p:stCondLst>
                      <p:childTnLst>
                        <p:par>
                          <p:cTn id="1173" fill="hold">
                            <p:stCondLst>
                              <p:cond delay="0"/>
                            </p:stCondLst>
                            <p:childTnLst>
                              <p:par>
                                <p:cTn id="1174" presetID="1" presetClass="entr" presetSubtype="0" fill="hold" nodeType="withEffect">
                                  <p:stCondLst>
                                    <p:cond delay="0"/>
                                  </p:stCondLst>
                                  <p:childTnLst>
                                    <p:set>
                                      <p:cBhvr>
                                        <p:cTn id="1175" dur="1" fill="hold">
                                          <p:stCondLst>
                                            <p:cond delay="0"/>
                                          </p:stCondLst>
                                        </p:cTn>
                                        <p:tgtEl>
                                          <p:spTgt spid="350"/>
                                        </p:tgtEl>
                                        <p:attrNameLst>
                                          <p:attrName>style.visibility</p:attrName>
                                        </p:attrNameLst>
                                      </p:cBhvr>
                                      <p:to>
                                        <p:strVal val="visible"/>
                                      </p:to>
                                    </p:set>
                                  </p:childTnLst>
                                </p:cTn>
                              </p:par>
                              <p:par>
                                <p:cTn id="1176" presetID="1" presetClass="exit" presetSubtype="0" fill="hold" nodeType="withEffect">
                                  <p:stCondLst>
                                    <p:cond delay="0"/>
                                  </p:stCondLst>
                                  <p:childTnLst>
                                    <p:set>
                                      <p:cBhvr>
                                        <p:cTn id="1177" dur="1" fill="hold">
                                          <p:stCondLst>
                                            <p:cond delay="0"/>
                                          </p:stCondLst>
                                        </p:cTn>
                                        <p:tgtEl>
                                          <p:spTgt spid="351"/>
                                        </p:tgtEl>
                                        <p:attrNameLst>
                                          <p:attrName>style.visibility</p:attrName>
                                        </p:attrNameLst>
                                      </p:cBhvr>
                                      <p:to>
                                        <p:strVal val="hidden"/>
                                      </p:to>
                                    </p:set>
                                  </p:childTnLst>
                                </p:cTn>
                              </p:par>
                            </p:childTnLst>
                          </p:cTn>
                        </p:par>
                      </p:childTnLst>
                    </p:cTn>
                  </p:par>
                </p:childTnLst>
              </p:cTn>
              <p:nextCondLst>
                <p:cond evt="onClick" delay="0">
                  <p:tgtEl>
                    <p:spTgt spid="351"/>
                  </p:tgtEl>
                </p:cond>
              </p:nextCondLst>
            </p:seq>
            <p:seq concurrent="1" nextAc="seek">
              <p:cTn id="1178" restart="whenNotActive" fill="hold" evtFilter="cancelBubble" nodeType="interactiveSeq">
                <p:stCondLst>
                  <p:cond evt="onClick" delay="0">
                    <p:tgtEl>
                      <p:spTgt spid="350"/>
                    </p:tgtEl>
                  </p:cond>
                </p:stCondLst>
                <p:endSync evt="end" delay="0">
                  <p:rtn val="all"/>
                </p:endSync>
                <p:childTnLst>
                  <p:par>
                    <p:cTn id="1179" fill="hold">
                      <p:stCondLst>
                        <p:cond delay="0"/>
                      </p:stCondLst>
                      <p:childTnLst>
                        <p:par>
                          <p:cTn id="1180" fill="hold">
                            <p:stCondLst>
                              <p:cond delay="0"/>
                            </p:stCondLst>
                            <p:childTnLst>
                              <p:par>
                                <p:cTn id="1181" presetID="1" presetClass="entr" presetSubtype="0" fill="hold" nodeType="withEffect">
                                  <p:stCondLst>
                                    <p:cond delay="0"/>
                                  </p:stCondLst>
                                  <p:childTnLst>
                                    <p:set>
                                      <p:cBhvr>
                                        <p:cTn id="1182" dur="1" fill="hold">
                                          <p:stCondLst>
                                            <p:cond delay="0"/>
                                          </p:stCondLst>
                                        </p:cTn>
                                        <p:tgtEl>
                                          <p:spTgt spid="349"/>
                                        </p:tgtEl>
                                        <p:attrNameLst>
                                          <p:attrName>style.visibility</p:attrName>
                                        </p:attrNameLst>
                                      </p:cBhvr>
                                      <p:to>
                                        <p:strVal val="visible"/>
                                      </p:to>
                                    </p:set>
                                  </p:childTnLst>
                                </p:cTn>
                              </p:par>
                              <p:par>
                                <p:cTn id="1183" presetID="1" presetClass="exit" presetSubtype="0" fill="hold" nodeType="withEffect">
                                  <p:stCondLst>
                                    <p:cond delay="0"/>
                                  </p:stCondLst>
                                  <p:childTnLst>
                                    <p:set>
                                      <p:cBhvr>
                                        <p:cTn id="1184" dur="1" fill="hold">
                                          <p:stCondLst>
                                            <p:cond delay="0"/>
                                          </p:stCondLst>
                                        </p:cTn>
                                        <p:tgtEl>
                                          <p:spTgt spid="350"/>
                                        </p:tgtEl>
                                        <p:attrNameLst>
                                          <p:attrName>style.visibility</p:attrName>
                                        </p:attrNameLst>
                                      </p:cBhvr>
                                      <p:to>
                                        <p:strVal val="hidden"/>
                                      </p:to>
                                    </p:set>
                                  </p:childTnLst>
                                </p:cTn>
                              </p:par>
                            </p:childTnLst>
                          </p:cTn>
                        </p:par>
                      </p:childTnLst>
                    </p:cTn>
                  </p:par>
                </p:childTnLst>
              </p:cTn>
              <p:nextCondLst>
                <p:cond evt="onClick" delay="0">
                  <p:tgtEl>
                    <p:spTgt spid="350"/>
                  </p:tgtEl>
                </p:cond>
              </p:nextCondLst>
            </p:seq>
            <p:seq concurrent="1" nextAc="seek">
              <p:cTn id="1185" restart="whenNotActive" fill="hold" evtFilter="cancelBubble" nodeType="interactiveSeq">
                <p:stCondLst>
                  <p:cond evt="onClick" delay="0">
                    <p:tgtEl>
                      <p:spTgt spid="349"/>
                    </p:tgtEl>
                  </p:cond>
                </p:stCondLst>
                <p:endSync evt="end" delay="0">
                  <p:rtn val="all"/>
                </p:endSync>
                <p:childTnLst>
                  <p:par>
                    <p:cTn id="1186" fill="hold">
                      <p:stCondLst>
                        <p:cond delay="0"/>
                      </p:stCondLst>
                      <p:childTnLst>
                        <p:par>
                          <p:cTn id="1187" fill="hold">
                            <p:stCondLst>
                              <p:cond delay="0"/>
                            </p:stCondLst>
                            <p:childTnLst>
                              <p:par>
                                <p:cTn id="1188" presetID="1" presetClass="entr" presetSubtype="0" fill="hold" nodeType="withEffect">
                                  <p:stCondLst>
                                    <p:cond delay="0"/>
                                  </p:stCondLst>
                                  <p:childTnLst>
                                    <p:set>
                                      <p:cBhvr>
                                        <p:cTn id="1189" dur="1" fill="hold">
                                          <p:stCondLst>
                                            <p:cond delay="0"/>
                                          </p:stCondLst>
                                        </p:cTn>
                                        <p:tgtEl>
                                          <p:spTgt spid="358"/>
                                        </p:tgtEl>
                                        <p:attrNameLst>
                                          <p:attrName>style.visibility</p:attrName>
                                        </p:attrNameLst>
                                      </p:cBhvr>
                                      <p:to>
                                        <p:strVal val="visible"/>
                                      </p:to>
                                    </p:set>
                                  </p:childTnLst>
                                </p:cTn>
                              </p:par>
                              <p:par>
                                <p:cTn id="1190" presetID="1" presetClass="exit" presetSubtype="0" fill="hold" nodeType="withEffect">
                                  <p:stCondLst>
                                    <p:cond delay="0"/>
                                  </p:stCondLst>
                                  <p:childTnLst>
                                    <p:set>
                                      <p:cBhvr>
                                        <p:cTn id="1191" dur="1" fill="hold">
                                          <p:stCondLst>
                                            <p:cond delay="0"/>
                                          </p:stCondLst>
                                        </p:cTn>
                                        <p:tgtEl>
                                          <p:spTgt spid="349"/>
                                        </p:tgtEl>
                                        <p:attrNameLst>
                                          <p:attrName>style.visibility</p:attrName>
                                        </p:attrNameLst>
                                      </p:cBhvr>
                                      <p:to>
                                        <p:strVal val="hidden"/>
                                      </p:to>
                                    </p:set>
                                  </p:childTnLst>
                                </p:cTn>
                              </p:par>
                            </p:childTnLst>
                          </p:cTn>
                        </p:par>
                      </p:childTnLst>
                    </p:cTn>
                  </p:par>
                </p:childTnLst>
              </p:cTn>
              <p:nextCondLst>
                <p:cond evt="onClick" delay="0">
                  <p:tgtEl>
                    <p:spTgt spid="349"/>
                  </p:tgtEl>
                </p:cond>
              </p:nextCondLst>
            </p:seq>
            <p:seq concurrent="1" nextAc="seek">
              <p:cTn id="1192" restart="whenNotActive" fill="hold" evtFilter="cancelBubble" nodeType="interactiveSeq">
                <p:stCondLst>
                  <p:cond evt="onClick" delay="0">
                    <p:tgtEl>
                      <p:spTgt spid="368"/>
                    </p:tgtEl>
                  </p:cond>
                </p:stCondLst>
                <p:endSync evt="end" delay="0">
                  <p:rtn val="all"/>
                </p:endSync>
                <p:childTnLst>
                  <p:par>
                    <p:cTn id="1193" fill="hold">
                      <p:stCondLst>
                        <p:cond delay="0"/>
                      </p:stCondLst>
                      <p:childTnLst>
                        <p:par>
                          <p:cTn id="1194" fill="hold">
                            <p:stCondLst>
                              <p:cond delay="0"/>
                            </p:stCondLst>
                            <p:childTnLst>
                              <p:par>
                                <p:cTn id="1195" presetID="1" presetClass="entr" presetSubtype="0" fill="hold" nodeType="withEffect">
                                  <p:stCondLst>
                                    <p:cond delay="0"/>
                                  </p:stCondLst>
                                  <p:childTnLst>
                                    <p:set>
                                      <p:cBhvr>
                                        <p:cTn id="1196" dur="1" fill="hold">
                                          <p:stCondLst>
                                            <p:cond delay="0"/>
                                          </p:stCondLst>
                                        </p:cTn>
                                        <p:tgtEl>
                                          <p:spTgt spid="367"/>
                                        </p:tgtEl>
                                        <p:attrNameLst>
                                          <p:attrName>style.visibility</p:attrName>
                                        </p:attrNameLst>
                                      </p:cBhvr>
                                      <p:to>
                                        <p:strVal val="visible"/>
                                      </p:to>
                                    </p:set>
                                  </p:childTnLst>
                                </p:cTn>
                              </p:par>
                              <p:par>
                                <p:cTn id="1197" presetID="1" presetClass="exit" presetSubtype="0" fill="hold" nodeType="withEffect">
                                  <p:stCondLst>
                                    <p:cond delay="0"/>
                                  </p:stCondLst>
                                  <p:childTnLst>
                                    <p:set>
                                      <p:cBhvr>
                                        <p:cTn id="1198" dur="1" fill="hold">
                                          <p:stCondLst>
                                            <p:cond delay="0"/>
                                          </p:stCondLst>
                                        </p:cTn>
                                        <p:tgtEl>
                                          <p:spTgt spid="368"/>
                                        </p:tgtEl>
                                        <p:attrNameLst>
                                          <p:attrName>style.visibility</p:attrName>
                                        </p:attrNameLst>
                                      </p:cBhvr>
                                      <p:to>
                                        <p:strVal val="hidden"/>
                                      </p:to>
                                    </p:set>
                                  </p:childTnLst>
                                </p:cTn>
                              </p:par>
                            </p:childTnLst>
                          </p:cTn>
                        </p:par>
                      </p:childTnLst>
                    </p:cTn>
                  </p:par>
                </p:childTnLst>
              </p:cTn>
              <p:nextCondLst>
                <p:cond evt="onClick" delay="0">
                  <p:tgtEl>
                    <p:spTgt spid="368"/>
                  </p:tgtEl>
                </p:cond>
              </p:nextCondLst>
            </p:seq>
            <p:seq concurrent="1" nextAc="seek">
              <p:cTn id="1199" restart="whenNotActive" fill="hold" evtFilter="cancelBubble" nodeType="interactiveSeq">
                <p:stCondLst>
                  <p:cond evt="onClick" delay="0">
                    <p:tgtEl>
                      <p:spTgt spid="367"/>
                    </p:tgtEl>
                  </p:cond>
                </p:stCondLst>
                <p:endSync evt="end" delay="0">
                  <p:rtn val="all"/>
                </p:endSync>
                <p:childTnLst>
                  <p:par>
                    <p:cTn id="1200" fill="hold">
                      <p:stCondLst>
                        <p:cond delay="0"/>
                      </p:stCondLst>
                      <p:childTnLst>
                        <p:par>
                          <p:cTn id="1201" fill="hold">
                            <p:stCondLst>
                              <p:cond delay="0"/>
                            </p:stCondLst>
                            <p:childTnLst>
                              <p:par>
                                <p:cTn id="1202" presetID="1" presetClass="entr" presetSubtype="0" fill="hold" nodeType="withEffect">
                                  <p:stCondLst>
                                    <p:cond delay="0"/>
                                  </p:stCondLst>
                                  <p:childTnLst>
                                    <p:set>
                                      <p:cBhvr>
                                        <p:cTn id="1203" dur="1" fill="hold">
                                          <p:stCondLst>
                                            <p:cond delay="0"/>
                                          </p:stCondLst>
                                        </p:cTn>
                                        <p:tgtEl>
                                          <p:spTgt spid="366"/>
                                        </p:tgtEl>
                                        <p:attrNameLst>
                                          <p:attrName>style.visibility</p:attrName>
                                        </p:attrNameLst>
                                      </p:cBhvr>
                                      <p:to>
                                        <p:strVal val="visible"/>
                                      </p:to>
                                    </p:set>
                                  </p:childTnLst>
                                </p:cTn>
                              </p:par>
                              <p:par>
                                <p:cTn id="1204" presetID="1" presetClass="exit" presetSubtype="0" fill="hold" nodeType="withEffect">
                                  <p:stCondLst>
                                    <p:cond delay="0"/>
                                  </p:stCondLst>
                                  <p:childTnLst>
                                    <p:set>
                                      <p:cBhvr>
                                        <p:cTn id="1205" dur="1" fill="hold">
                                          <p:stCondLst>
                                            <p:cond delay="0"/>
                                          </p:stCondLst>
                                        </p:cTn>
                                        <p:tgtEl>
                                          <p:spTgt spid="367"/>
                                        </p:tgtEl>
                                        <p:attrNameLst>
                                          <p:attrName>style.visibility</p:attrName>
                                        </p:attrNameLst>
                                      </p:cBhvr>
                                      <p:to>
                                        <p:strVal val="hidden"/>
                                      </p:to>
                                    </p:set>
                                  </p:childTnLst>
                                </p:cTn>
                              </p:par>
                            </p:childTnLst>
                          </p:cTn>
                        </p:par>
                      </p:childTnLst>
                    </p:cTn>
                  </p:par>
                </p:childTnLst>
              </p:cTn>
              <p:nextCondLst>
                <p:cond evt="onClick" delay="0">
                  <p:tgtEl>
                    <p:spTgt spid="367"/>
                  </p:tgtEl>
                </p:cond>
              </p:nextCondLst>
            </p:seq>
            <p:seq concurrent="1" nextAc="seek">
              <p:cTn id="1206" restart="whenNotActive" fill="hold" evtFilter="cancelBubble" nodeType="interactiveSeq">
                <p:stCondLst>
                  <p:cond evt="onClick" delay="0">
                    <p:tgtEl>
                      <p:spTgt spid="366"/>
                    </p:tgtEl>
                  </p:cond>
                </p:stCondLst>
                <p:endSync evt="end" delay="0">
                  <p:rtn val="all"/>
                </p:endSync>
                <p:childTnLst>
                  <p:par>
                    <p:cTn id="1207" fill="hold">
                      <p:stCondLst>
                        <p:cond delay="0"/>
                      </p:stCondLst>
                      <p:childTnLst>
                        <p:par>
                          <p:cTn id="1208" fill="hold">
                            <p:stCondLst>
                              <p:cond delay="0"/>
                            </p:stCondLst>
                            <p:childTnLst>
                              <p:par>
                                <p:cTn id="1209" presetID="1" presetClass="entr" presetSubtype="0" fill="hold" nodeType="withEffect">
                                  <p:stCondLst>
                                    <p:cond delay="0"/>
                                  </p:stCondLst>
                                  <p:childTnLst>
                                    <p:set>
                                      <p:cBhvr>
                                        <p:cTn id="1210" dur="1" fill="hold">
                                          <p:stCondLst>
                                            <p:cond delay="0"/>
                                          </p:stCondLst>
                                        </p:cTn>
                                        <p:tgtEl>
                                          <p:spTgt spid="365"/>
                                        </p:tgtEl>
                                        <p:attrNameLst>
                                          <p:attrName>style.visibility</p:attrName>
                                        </p:attrNameLst>
                                      </p:cBhvr>
                                      <p:to>
                                        <p:strVal val="visible"/>
                                      </p:to>
                                    </p:set>
                                  </p:childTnLst>
                                </p:cTn>
                              </p:par>
                              <p:par>
                                <p:cTn id="1211" presetID="1" presetClass="exit" presetSubtype="0" fill="hold" nodeType="withEffect">
                                  <p:stCondLst>
                                    <p:cond delay="0"/>
                                  </p:stCondLst>
                                  <p:childTnLst>
                                    <p:set>
                                      <p:cBhvr>
                                        <p:cTn id="1212" dur="1" fill="hold">
                                          <p:stCondLst>
                                            <p:cond delay="0"/>
                                          </p:stCondLst>
                                        </p:cTn>
                                        <p:tgtEl>
                                          <p:spTgt spid="366"/>
                                        </p:tgtEl>
                                        <p:attrNameLst>
                                          <p:attrName>style.visibility</p:attrName>
                                        </p:attrNameLst>
                                      </p:cBhvr>
                                      <p:to>
                                        <p:strVal val="hidden"/>
                                      </p:to>
                                    </p:set>
                                  </p:childTnLst>
                                </p:cTn>
                              </p:par>
                            </p:childTnLst>
                          </p:cTn>
                        </p:par>
                      </p:childTnLst>
                    </p:cTn>
                  </p:par>
                </p:childTnLst>
              </p:cTn>
              <p:nextCondLst>
                <p:cond evt="onClick" delay="0">
                  <p:tgtEl>
                    <p:spTgt spid="366"/>
                  </p:tgtEl>
                </p:cond>
              </p:nextCondLst>
            </p:seq>
            <p:seq concurrent="1" nextAc="seek">
              <p:cTn id="1213" restart="whenNotActive" fill="hold" evtFilter="cancelBubble" nodeType="interactiveSeq">
                <p:stCondLst>
                  <p:cond evt="onClick" delay="0">
                    <p:tgtEl>
                      <p:spTgt spid="365"/>
                    </p:tgtEl>
                  </p:cond>
                </p:stCondLst>
                <p:endSync evt="end" delay="0">
                  <p:rtn val="all"/>
                </p:endSync>
                <p:childTnLst>
                  <p:par>
                    <p:cTn id="1214" fill="hold">
                      <p:stCondLst>
                        <p:cond delay="0"/>
                      </p:stCondLst>
                      <p:childTnLst>
                        <p:par>
                          <p:cTn id="1215" fill="hold">
                            <p:stCondLst>
                              <p:cond delay="0"/>
                            </p:stCondLst>
                            <p:childTnLst>
                              <p:par>
                                <p:cTn id="1216" presetID="1" presetClass="entr" presetSubtype="0" fill="hold" nodeType="withEffect">
                                  <p:stCondLst>
                                    <p:cond delay="0"/>
                                  </p:stCondLst>
                                  <p:childTnLst>
                                    <p:set>
                                      <p:cBhvr>
                                        <p:cTn id="1217" dur="1" fill="hold">
                                          <p:stCondLst>
                                            <p:cond delay="0"/>
                                          </p:stCondLst>
                                        </p:cTn>
                                        <p:tgtEl>
                                          <p:spTgt spid="364"/>
                                        </p:tgtEl>
                                        <p:attrNameLst>
                                          <p:attrName>style.visibility</p:attrName>
                                        </p:attrNameLst>
                                      </p:cBhvr>
                                      <p:to>
                                        <p:strVal val="visible"/>
                                      </p:to>
                                    </p:set>
                                  </p:childTnLst>
                                </p:cTn>
                              </p:par>
                              <p:par>
                                <p:cTn id="1218" presetID="1" presetClass="exit" presetSubtype="0" fill="hold" nodeType="withEffect">
                                  <p:stCondLst>
                                    <p:cond delay="0"/>
                                  </p:stCondLst>
                                  <p:childTnLst>
                                    <p:set>
                                      <p:cBhvr>
                                        <p:cTn id="1219" dur="1" fill="hold">
                                          <p:stCondLst>
                                            <p:cond delay="0"/>
                                          </p:stCondLst>
                                        </p:cTn>
                                        <p:tgtEl>
                                          <p:spTgt spid="365"/>
                                        </p:tgtEl>
                                        <p:attrNameLst>
                                          <p:attrName>style.visibility</p:attrName>
                                        </p:attrNameLst>
                                      </p:cBhvr>
                                      <p:to>
                                        <p:strVal val="hidden"/>
                                      </p:to>
                                    </p:set>
                                  </p:childTnLst>
                                </p:cTn>
                              </p:par>
                            </p:childTnLst>
                          </p:cTn>
                        </p:par>
                      </p:childTnLst>
                    </p:cTn>
                  </p:par>
                </p:childTnLst>
              </p:cTn>
              <p:nextCondLst>
                <p:cond evt="onClick" delay="0">
                  <p:tgtEl>
                    <p:spTgt spid="365"/>
                  </p:tgtEl>
                </p:cond>
              </p:nextCondLst>
            </p:seq>
            <p:seq concurrent="1" nextAc="seek">
              <p:cTn id="1220" restart="whenNotActive" fill="hold" evtFilter="cancelBubble" nodeType="interactiveSeq">
                <p:stCondLst>
                  <p:cond evt="onClick" delay="0">
                    <p:tgtEl>
                      <p:spTgt spid="364"/>
                    </p:tgtEl>
                  </p:cond>
                </p:stCondLst>
                <p:endSync evt="end" delay="0">
                  <p:rtn val="all"/>
                </p:endSync>
                <p:childTnLst>
                  <p:par>
                    <p:cTn id="1221" fill="hold">
                      <p:stCondLst>
                        <p:cond delay="0"/>
                      </p:stCondLst>
                      <p:childTnLst>
                        <p:par>
                          <p:cTn id="1222" fill="hold">
                            <p:stCondLst>
                              <p:cond delay="0"/>
                            </p:stCondLst>
                            <p:childTnLst>
                              <p:par>
                                <p:cTn id="1223" presetID="1" presetClass="entr" presetSubtype="0" fill="hold" nodeType="withEffect">
                                  <p:stCondLst>
                                    <p:cond delay="0"/>
                                  </p:stCondLst>
                                  <p:childTnLst>
                                    <p:set>
                                      <p:cBhvr>
                                        <p:cTn id="1224" dur="1" fill="hold">
                                          <p:stCondLst>
                                            <p:cond delay="0"/>
                                          </p:stCondLst>
                                        </p:cTn>
                                        <p:tgtEl>
                                          <p:spTgt spid="363"/>
                                        </p:tgtEl>
                                        <p:attrNameLst>
                                          <p:attrName>style.visibility</p:attrName>
                                        </p:attrNameLst>
                                      </p:cBhvr>
                                      <p:to>
                                        <p:strVal val="visible"/>
                                      </p:to>
                                    </p:set>
                                  </p:childTnLst>
                                </p:cTn>
                              </p:par>
                              <p:par>
                                <p:cTn id="1225" presetID="1" presetClass="exit" presetSubtype="0" fill="hold" nodeType="withEffect">
                                  <p:stCondLst>
                                    <p:cond delay="0"/>
                                  </p:stCondLst>
                                  <p:childTnLst>
                                    <p:set>
                                      <p:cBhvr>
                                        <p:cTn id="1226" dur="1" fill="hold">
                                          <p:stCondLst>
                                            <p:cond delay="0"/>
                                          </p:stCondLst>
                                        </p:cTn>
                                        <p:tgtEl>
                                          <p:spTgt spid="364"/>
                                        </p:tgtEl>
                                        <p:attrNameLst>
                                          <p:attrName>style.visibility</p:attrName>
                                        </p:attrNameLst>
                                      </p:cBhvr>
                                      <p:to>
                                        <p:strVal val="hidden"/>
                                      </p:to>
                                    </p:set>
                                  </p:childTnLst>
                                </p:cTn>
                              </p:par>
                            </p:childTnLst>
                          </p:cTn>
                        </p:par>
                      </p:childTnLst>
                    </p:cTn>
                  </p:par>
                </p:childTnLst>
              </p:cTn>
              <p:nextCondLst>
                <p:cond evt="onClick" delay="0">
                  <p:tgtEl>
                    <p:spTgt spid="364"/>
                  </p:tgtEl>
                </p:cond>
              </p:nextCondLst>
            </p:seq>
            <p:seq concurrent="1" nextAc="seek">
              <p:cTn id="1227" restart="whenNotActive" fill="hold" evtFilter="cancelBubble" nodeType="interactiveSeq">
                <p:stCondLst>
                  <p:cond evt="onClick" delay="0">
                    <p:tgtEl>
                      <p:spTgt spid="363"/>
                    </p:tgtEl>
                  </p:cond>
                </p:stCondLst>
                <p:endSync evt="end" delay="0">
                  <p:rtn val="all"/>
                </p:endSync>
                <p:childTnLst>
                  <p:par>
                    <p:cTn id="1228" fill="hold">
                      <p:stCondLst>
                        <p:cond delay="0"/>
                      </p:stCondLst>
                      <p:childTnLst>
                        <p:par>
                          <p:cTn id="1229" fill="hold">
                            <p:stCondLst>
                              <p:cond delay="0"/>
                            </p:stCondLst>
                            <p:childTnLst>
                              <p:par>
                                <p:cTn id="1230" presetID="1" presetClass="entr" presetSubtype="0" fill="hold" nodeType="withEffect">
                                  <p:stCondLst>
                                    <p:cond delay="0"/>
                                  </p:stCondLst>
                                  <p:childTnLst>
                                    <p:set>
                                      <p:cBhvr>
                                        <p:cTn id="1231" dur="1" fill="hold">
                                          <p:stCondLst>
                                            <p:cond delay="0"/>
                                          </p:stCondLst>
                                        </p:cTn>
                                        <p:tgtEl>
                                          <p:spTgt spid="362"/>
                                        </p:tgtEl>
                                        <p:attrNameLst>
                                          <p:attrName>style.visibility</p:attrName>
                                        </p:attrNameLst>
                                      </p:cBhvr>
                                      <p:to>
                                        <p:strVal val="visible"/>
                                      </p:to>
                                    </p:set>
                                  </p:childTnLst>
                                </p:cTn>
                              </p:par>
                              <p:par>
                                <p:cTn id="1232" presetID="1" presetClass="exit" presetSubtype="0" fill="hold" nodeType="withEffect">
                                  <p:stCondLst>
                                    <p:cond delay="0"/>
                                  </p:stCondLst>
                                  <p:childTnLst>
                                    <p:set>
                                      <p:cBhvr>
                                        <p:cTn id="1233" dur="1" fill="hold">
                                          <p:stCondLst>
                                            <p:cond delay="0"/>
                                          </p:stCondLst>
                                        </p:cTn>
                                        <p:tgtEl>
                                          <p:spTgt spid="363"/>
                                        </p:tgtEl>
                                        <p:attrNameLst>
                                          <p:attrName>style.visibility</p:attrName>
                                        </p:attrNameLst>
                                      </p:cBhvr>
                                      <p:to>
                                        <p:strVal val="hidden"/>
                                      </p:to>
                                    </p:set>
                                  </p:childTnLst>
                                </p:cTn>
                              </p:par>
                            </p:childTnLst>
                          </p:cTn>
                        </p:par>
                      </p:childTnLst>
                    </p:cTn>
                  </p:par>
                </p:childTnLst>
              </p:cTn>
              <p:nextCondLst>
                <p:cond evt="onClick" delay="0">
                  <p:tgtEl>
                    <p:spTgt spid="363"/>
                  </p:tgtEl>
                </p:cond>
              </p:nextCondLst>
            </p:seq>
            <p:seq concurrent="1" nextAc="seek">
              <p:cTn id="1234" restart="whenNotActive" fill="hold" evtFilter="cancelBubble" nodeType="interactiveSeq">
                <p:stCondLst>
                  <p:cond evt="onClick" delay="0">
                    <p:tgtEl>
                      <p:spTgt spid="362"/>
                    </p:tgtEl>
                  </p:cond>
                </p:stCondLst>
                <p:endSync evt="end" delay="0">
                  <p:rtn val="all"/>
                </p:endSync>
                <p:childTnLst>
                  <p:par>
                    <p:cTn id="1235" fill="hold">
                      <p:stCondLst>
                        <p:cond delay="0"/>
                      </p:stCondLst>
                      <p:childTnLst>
                        <p:par>
                          <p:cTn id="1236" fill="hold">
                            <p:stCondLst>
                              <p:cond delay="0"/>
                            </p:stCondLst>
                            <p:childTnLst>
                              <p:par>
                                <p:cTn id="1237" presetID="1" presetClass="entr" presetSubtype="0" fill="hold" nodeType="withEffect">
                                  <p:stCondLst>
                                    <p:cond delay="0"/>
                                  </p:stCondLst>
                                  <p:childTnLst>
                                    <p:set>
                                      <p:cBhvr>
                                        <p:cTn id="1238" dur="1" fill="hold">
                                          <p:stCondLst>
                                            <p:cond delay="0"/>
                                          </p:stCondLst>
                                        </p:cTn>
                                        <p:tgtEl>
                                          <p:spTgt spid="361"/>
                                        </p:tgtEl>
                                        <p:attrNameLst>
                                          <p:attrName>style.visibility</p:attrName>
                                        </p:attrNameLst>
                                      </p:cBhvr>
                                      <p:to>
                                        <p:strVal val="visible"/>
                                      </p:to>
                                    </p:set>
                                  </p:childTnLst>
                                </p:cTn>
                              </p:par>
                              <p:par>
                                <p:cTn id="1239" presetID="1" presetClass="exit" presetSubtype="0" fill="hold" nodeType="withEffect">
                                  <p:stCondLst>
                                    <p:cond delay="0"/>
                                  </p:stCondLst>
                                  <p:childTnLst>
                                    <p:set>
                                      <p:cBhvr>
                                        <p:cTn id="1240" dur="1" fill="hold">
                                          <p:stCondLst>
                                            <p:cond delay="0"/>
                                          </p:stCondLst>
                                        </p:cTn>
                                        <p:tgtEl>
                                          <p:spTgt spid="362"/>
                                        </p:tgtEl>
                                        <p:attrNameLst>
                                          <p:attrName>style.visibility</p:attrName>
                                        </p:attrNameLst>
                                      </p:cBhvr>
                                      <p:to>
                                        <p:strVal val="hidden"/>
                                      </p:to>
                                    </p:set>
                                  </p:childTnLst>
                                </p:cTn>
                              </p:par>
                            </p:childTnLst>
                          </p:cTn>
                        </p:par>
                      </p:childTnLst>
                    </p:cTn>
                  </p:par>
                </p:childTnLst>
              </p:cTn>
              <p:nextCondLst>
                <p:cond evt="onClick" delay="0">
                  <p:tgtEl>
                    <p:spTgt spid="362"/>
                  </p:tgtEl>
                </p:cond>
              </p:nextCondLst>
            </p:seq>
            <p:seq concurrent="1" nextAc="seek">
              <p:cTn id="1241" restart="whenNotActive" fill="hold" evtFilter="cancelBubble" nodeType="interactiveSeq">
                <p:stCondLst>
                  <p:cond evt="onClick" delay="0">
                    <p:tgtEl>
                      <p:spTgt spid="361"/>
                    </p:tgtEl>
                  </p:cond>
                </p:stCondLst>
                <p:endSync evt="end" delay="0">
                  <p:rtn val="all"/>
                </p:endSync>
                <p:childTnLst>
                  <p:par>
                    <p:cTn id="1242" fill="hold">
                      <p:stCondLst>
                        <p:cond delay="0"/>
                      </p:stCondLst>
                      <p:childTnLst>
                        <p:par>
                          <p:cTn id="1243" fill="hold">
                            <p:stCondLst>
                              <p:cond delay="0"/>
                            </p:stCondLst>
                            <p:childTnLst>
                              <p:par>
                                <p:cTn id="1244" presetID="1" presetClass="entr" presetSubtype="0" fill="hold" nodeType="withEffect">
                                  <p:stCondLst>
                                    <p:cond delay="0"/>
                                  </p:stCondLst>
                                  <p:childTnLst>
                                    <p:set>
                                      <p:cBhvr>
                                        <p:cTn id="1245" dur="1" fill="hold">
                                          <p:stCondLst>
                                            <p:cond delay="0"/>
                                          </p:stCondLst>
                                        </p:cTn>
                                        <p:tgtEl>
                                          <p:spTgt spid="360"/>
                                        </p:tgtEl>
                                        <p:attrNameLst>
                                          <p:attrName>style.visibility</p:attrName>
                                        </p:attrNameLst>
                                      </p:cBhvr>
                                      <p:to>
                                        <p:strVal val="visible"/>
                                      </p:to>
                                    </p:set>
                                  </p:childTnLst>
                                </p:cTn>
                              </p:par>
                              <p:par>
                                <p:cTn id="1246" presetID="1" presetClass="exit" presetSubtype="0" fill="hold" nodeType="withEffect">
                                  <p:stCondLst>
                                    <p:cond delay="0"/>
                                  </p:stCondLst>
                                  <p:childTnLst>
                                    <p:set>
                                      <p:cBhvr>
                                        <p:cTn id="1247" dur="1" fill="hold">
                                          <p:stCondLst>
                                            <p:cond delay="0"/>
                                          </p:stCondLst>
                                        </p:cTn>
                                        <p:tgtEl>
                                          <p:spTgt spid="361"/>
                                        </p:tgtEl>
                                        <p:attrNameLst>
                                          <p:attrName>style.visibility</p:attrName>
                                        </p:attrNameLst>
                                      </p:cBhvr>
                                      <p:to>
                                        <p:strVal val="hidden"/>
                                      </p:to>
                                    </p:set>
                                  </p:childTnLst>
                                </p:cTn>
                              </p:par>
                            </p:childTnLst>
                          </p:cTn>
                        </p:par>
                      </p:childTnLst>
                    </p:cTn>
                  </p:par>
                </p:childTnLst>
              </p:cTn>
              <p:nextCondLst>
                <p:cond evt="onClick" delay="0">
                  <p:tgtEl>
                    <p:spTgt spid="361"/>
                  </p:tgtEl>
                </p:cond>
              </p:nextCondLst>
            </p:seq>
            <p:seq concurrent="1" nextAc="seek">
              <p:cTn id="1248" restart="whenNotActive" fill="hold" evtFilter="cancelBubble" nodeType="interactiveSeq">
                <p:stCondLst>
                  <p:cond evt="onClick" delay="0">
                    <p:tgtEl>
                      <p:spTgt spid="360"/>
                    </p:tgtEl>
                  </p:cond>
                </p:stCondLst>
                <p:endSync evt="end" delay="0">
                  <p:rtn val="all"/>
                </p:endSync>
                <p:childTnLst>
                  <p:par>
                    <p:cTn id="1249" fill="hold">
                      <p:stCondLst>
                        <p:cond delay="0"/>
                      </p:stCondLst>
                      <p:childTnLst>
                        <p:par>
                          <p:cTn id="1250" fill="hold">
                            <p:stCondLst>
                              <p:cond delay="0"/>
                            </p:stCondLst>
                            <p:childTnLst>
                              <p:par>
                                <p:cTn id="1251" presetID="1" presetClass="entr" presetSubtype="0" fill="hold" nodeType="withEffect">
                                  <p:stCondLst>
                                    <p:cond delay="0"/>
                                  </p:stCondLst>
                                  <p:childTnLst>
                                    <p:set>
                                      <p:cBhvr>
                                        <p:cTn id="1252" dur="1" fill="hold">
                                          <p:stCondLst>
                                            <p:cond delay="0"/>
                                          </p:stCondLst>
                                        </p:cTn>
                                        <p:tgtEl>
                                          <p:spTgt spid="359"/>
                                        </p:tgtEl>
                                        <p:attrNameLst>
                                          <p:attrName>style.visibility</p:attrName>
                                        </p:attrNameLst>
                                      </p:cBhvr>
                                      <p:to>
                                        <p:strVal val="visible"/>
                                      </p:to>
                                    </p:set>
                                  </p:childTnLst>
                                </p:cTn>
                              </p:par>
                              <p:par>
                                <p:cTn id="1253" presetID="1" presetClass="exit" presetSubtype="0" fill="hold" nodeType="withEffect">
                                  <p:stCondLst>
                                    <p:cond delay="0"/>
                                  </p:stCondLst>
                                  <p:childTnLst>
                                    <p:set>
                                      <p:cBhvr>
                                        <p:cTn id="1254" dur="1" fill="hold">
                                          <p:stCondLst>
                                            <p:cond delay="0"/>
                                          </p:stCondLst>
                                        </p:cTn>
                                        <p:tgtEl>
                                          <p:spTgt spid="360"/>
                                        </p:tgtEl>
                                        <p:attrNameLst>
                                          <p:attrName>style.visibility</p:attrName>
                                        </p:attrNameLst>
                                      </p:cBhvr>
                                      <p:to>
                                        <p:strVal val="hidden"/>
                                      </p:to>
                                    </p:set>
                                  </p:childTnLst>
                                </p:cTn>
                              </p:par>
                            </p:childTnLst>
                          </p:cTn>
                        </p:par>
                      </p:childTnLst>
                    </p:cTn>
                  </p:par>
                </p:childTnLst>
              </p:cTn>
              <p:nextCondLst>
                <p:cond evt="onClick" delay="0">
                  <p:tgtEl>
                    <p:spTgt spid="360"/>
                  </p:tgtEl>
                </p:cond>
              </p:nextCondLst>
            </p:seq>
            <p:seq concurrent="1" nextAc="seek">
              <p:cTn id="1255" restart="whenNotActive" fill="hold" evtFilter="cancelBubble" nodeType="interactiveSeq">
                <p:stCondLst>
                  <p:cond evt="onClick" delay="0">
                    <p:tgtEl>
                      <p:spTgt spid="359"/>
                    </p:tgtEl>
                  </p:cond>
                </p:stCondLst>
                <p:endSync evt="end" delay="0">
                  <p:rtn val="all"/>
                </p:endSync>
                <p:childTnLst>
                  <p:par>
                    <p:cTn id="1256" fill="hold">
                      <p:stCondLst>
                        <p:cond delay="0"/>
                      </p:stCondLst>
                      <p:childTnLst>
                        <p:par>
                          <p:cTn id="1257" fill="hold">
                            <p:stCondLst>
                              <p:cond delay="0"/>
                            </p:stCondLst>
                            <p:childTnLst>
                              <p:par>
                                <p:cTn id="1258" presetID="1" presetClass="entr" presetSubtype="0" fill="hold" nodeType="withEffect">
                                  <p:stCondLst>
                                    <p:cond delay="0"/>
                                  </p:stCondLst>
                                  <p:childTnLst>
                                    <p:set>
                                      <p:cBhvr>
                                        <p:cTn id="1259" dur="1" fill="hold">
                                          <p:stCondLst>
                                            <p:cond delay="0"/>
                                          </p:stCondLst>
                                        </p:cTn>
                                        <p:tgtEl>
                                          <p:spTgt spid="368"/>
                                        </p:tgtEl>
                                        <p:attrNameLst>
                                          <p:attrName>style.visibility</p:attrName>
                                        </p:attrNameLst>
                                      </p:cBhvr>
                                      <p:to>
                                        <p:strVal val="visible"/>
                                      </p:to>
                                    </p:set>
                                  </p:childTnLst>
                                </p:cTn>
                              </p:par>
                              <p:par>
                                <p:cTn id="1260" presetID="1" presetClass="exit" presetSubtype="0" fill="hold" nodeType="withEffect">
                                  <p:stCondLst>
                                    <p:cond delay="0"/>
                                  </p:stCondLst>
                                  <p:childTnLst>
                                    <p:set>
                                      <p:cBhvr>
                                        <p:cTn id="1261" dur="1" fill="hold">
                                          <p:stCondLst>
                                            <p:cond delay="0"/>
                                          </p:stCondLst>
                                        </p:cTn>
                                        <p:tgtEl>
                                          <p:spTgt spid="359"/>
                                        </p:tgtEl>
                                        <p:attrNameLst>
                                          <p:attrName>style.visibility</p:attrName>
                                        </p:attrNameLst>
                                      </p:cBhvr>
                                      <p:to>
                                        <p:strVal val="hidden"/>
                                      </p:to>
                                    </p:set>
                                  </p:childTnLst>
                                </p:cTn>
                              </p:par>
                            </p:childTnLst>
                          </p:cTn>
                        </p:par>
                      </p:childTnLst>
                    </p:cTn>
                  </p:par>
                </p:childTnLst>
              </p:cTn>
              <p:nextCondLst>
                <p:cond evt="onClick" delay="0">
                  <p:tgtEl>
                    <p:spTgt spid="359"/>
                  </p:tgtEl>
                </p:cond>
              </p:nextCondLst>
            </p:seq>
            <p:seq concurrent="1" nextAc="seek">
              <p:cTn id="1262" restart="whenNotActive" fill="hold" evtFilter="cancelBubble" nodeType="interactiveSeq">
                <p:stCondLst>
                  <p:cond evt="onClick" delay="0">
                    <p:tgtEl>
                      <p:spTgt spid="378"/>
                    </p:tgtEl>
                  </p:cond>
                </p:stCondLst>
                <p:endSync evt="end" delay="0">
                  <p:rtn val="all"/>
                </p:endSync>
                <p:childTnLst>
                  <p:par>
                    <p:cTn id="1263" fill="hold">
                      <p:stCondLst>
                        <p:cond delay="0"/>
                      </p:stCondLst>
                      <p:childTnLst>
                        <p:par>
                          <p:cTn id="1264" fill="hold">
                            <p:stCondLst>
                              <p:cond delay="0"/>
                            </p:stCondLst>
                            <p:childTnLst>
                              <p:par>
                                <p:cTn id="1265" presetID="1" presetClass="entr" presetSubtype="0" fill="hold" nodeType="withEffect">
                                  <p:stCondLst>
                                    <p:cond delay="0"/>
                                  </p:stCondLst>
                                  <p:childTnLst>
                                    <p:set>
                                      <p:cBhvr>
                                        <p:cTn id="1266" dur="1" fill="hold">
                                          <p:stCondLst>
                                            <p:cond delay="0"/>
                                          </p:stCondLst>
                                        </p:cTn>
                                        <p:tgtEl>
                                          <p:spTgt spid="377"/>
                                        </p:tgtEl>
                                        <p:attrNameLst>
                                          <p:attrName>style.visibility</p:attrName>
                                        </p:attrNameLst>
                                      </p:cBhvr>
                                      <p:to>
                                        <p:strVal val="visible"/>
                                      </p:to>
                                    </p:set>
                                  </p:childTnLst>
                                </p:cTn>
                              </p:par>
                              <p:par>
                                <p:cTn id="1267" presetID="1" presetClass="exit" presetSubtype="0" fill="hold" nodeType="withEffect">
                                  <p:stCondLst>
                                    <p:cond delay="0"/>
                                  </p:stCondLst>
                                  <p:childTnLst>
                                    <p:set>
                                      <p:cBhvr>
                                        <p:cTn id="1268" dur="1" fill="hold">
                                          <p:stCondLst>
                                            <p:cond delay="0"/>
                                          </p:stCondLst>
                                        </p:cTn>
                                        <p:tgtEl>
                                          <p:spTgt spid="378"/>
                                        </p:tgtEl>
                                        <p:attrNameLst>
                                          <p:attrName>style.visibility</p:attrName>
                                        </p:attrNameLst>
                                      </p:cBhvr>
                                      <p:to>
                                        <p:strVal val="hidden"/>
                                      </p:to>
                                    </p:set>
                                  </p:childTnLst>
                                </p:cTn>
                              </p:par>
                            </p:childTnLst>
                          </p:cTn>
                        </p:par>
                      </p:childTnLst>
                    </p:cTn>
                  </p:par>
                </p:childTnLst>
              </p:cTn>
              <p:nextCondLst>
                <p:cond evt="onClick" delay="0">
                  <p:tgtEl>
                    <p:spTgt spid="378"/>
                  </p:tgtEl>
                </p:cond>
              </p:nextCondLst>
            </p:seq>
            <p:seq concurrent="1" nextAc="seek">
              <p:cTn id="1269" restart="whenNotActive" fill="hold" evtFilter="cancelBubble" nodeType="interactiveSeq">
                <p:stCondLst>
                  <p:cond evt="onClick" delay="0">
                    <p:tgtEl>
                      <p:spTgt spid="377"/>
                    </p:tgtEl>
                  </p:cond>
                </p:stCondLst>
                <p:endSync evt="end" delay="0">
                  <p:rtn val="all"/>
                </p:endSync>
                <p:childTnLst>
                  <p:par>
                    <p:cTn id="1270" fill="hold">
                      <p:stCondLst>
                        <p:cond delay="0"/>
                      </p:stCondLst>
                      <p:childTnLst>
                        <p:par>
                          <p:cTn id="1271" fill="hold">
                            <p:stCondLst>
                              <p:cond delay="0"/>
                            </p:stCondLst>
                            <p:childTnLst>
                              <p:par>
                                <p:cTn id="1272" presetID="1" presetClass="entr" presetSubtype="0" fill="hold" nodeType="withEffect">
                                  <p:stCondLst>
                                    <p:cond delay="0"/>
                                  </p:stCondLst>
                                  <p:childTnLst>
                                    <p:set>
                                      <p:cBhvr>
                                        <p:cTn id="1273" dur="1" fill="hold">
                                          <p:stCondLst>
                                            <p:cond delay="0"/>
                                          </p:stCondLst>
                                        </p:cTn>
                                        <p:tgtEl>
                                          <p:spTgt spid="376"/>
                                        </p:tgtEl>
                                        <p:attrNameLst>
                                          <p:attrName>style.visibility</p:attrName>
                                        </p:attrNameLst>
                                      </p:cBhvr>
                                      <p:to>
                                        <p:strVal val="visible"/>
                                      </p:to>
                                    </p:set>
                                  </p:childTnLst>
                                </p:cTn>
                              </p:par>
                              <p:par>
                                <p:cTn id="1274" presetID="1" presetClass="exit" presetSubtype="0" fill="hold" nodeType="withEffect">
                                  <p:stCondLst>
                                    <p:cond delay="0"/>
                                  </p:stCondLst>
                                  <p:childTnLst>
                                    <p:set>
                                      <p:cBhvr>
                                        <p:cTn id="1275" dur="1" fill="hold">
                                          <p:stCondLst>
                                            <p:cond delay="0"/>
                                          </p:stCondLst>
                                        </p:cTn>
                                        <p:tgtEl>
                                          <p:spTgt spid="377"/>
                                        </p:tgtEl>
                                        <p:attrNameLst>
                                          <p:attrName>style.visibility</p:attrName>
                                        </p:attrNameLst>
                                      </p:cBhvr>
                                      <p:to>
                                        <p:strVal val="hidden"/>
                                      </p:to>
                                    </p:set>
                                  </p:childTnLst>
                                </p:cTn>
                              </p:par>
                            </p:childTnLst>
                          </p:cTn>
                        </p:par>
                      </p:childTnLst>
                    </p:cTn>
                  </p:par>
                </p:childTnLst>
              </p:cTn>
              <p:nextCondLst>
                <p:cond evt="onClick" delay="0">
                  <p:tgtEl>
                    <p:spTgt spid="377"/>
                  </p:tgtEl>
                </p:cond>
              </p:nextCondLst>
            </p:seq>
            <p:seq concurrent="1" nextAc="seek">
              <p:cTn id="1276" restart="whenNotActive" fill="hold" evtFilter="cancelBubble" nodeType="interactiveSeq">
                <p:stCondLst>
                  <p:cond evt="onClick" delay="0">
                    <p:tgtEl>
                      <p:spTgt spid="376"/>
                    </p:tgtEl>
                  </p:cond>
                </p:stCondLst>
                <p:endSync evt="end" delay="0">
                  <p:rtn val="all"/>
                </p:endSync>
                <p:childTnLst>
                  <p:par>
                    <p:cTn id="1277" fill="hold">
                      <p:stCondLst>
                        <p:cond delay="0"/>
                      </p:stCondLst>
                      <p:childTnLst>
                        <p:par>
                          <p:cTn id="1278" fill="hold">
                            <p:stCondLst>
                              <p:cond delay="0"/>
                            </p:stCondLst>
                            <p:childTnLst>
                              <p:par>
                                <p:cTn id="1279" presetID="1" presetClass="entr" presetSubtype="0" fill="hold" nodeType="withEffect">
                                  <p:stCondLst>
                                    <p:cond delay="0"/>
                                  </p:stCondLst>
                                  <p:childTnLst>
                                    <p:set>
                                      <p:cBhvr>
                                        <p:cTn id="1280" dur="1" fill="hold">
                                          <p:stCondLst>
                                            <p:cond delay="0"/>
                                          </p:stCondLst>
                                        </p:cTn>
                                        <p:tgtEl>
                                          <p:spTgt spid="375"/>
                                        </p:tgtEl>
                                        <p:attrNameLst>
                                          <p:attrName>style.visibility</p:attrName>
                                        </p:attrNameLst>
                                      </p:cBhvr>
                                      <p:to>
                                        <p:strVal val="visible"/>
                                      </p:to>
                                    </p:set>
                                  </p:childTnLst>
                                </p:cTn>
                              </p:par>
                              <p:par>
                                <p:cTn id="1281" presetID="1" presetClass="exit" presetSubtype="0" fill="hold" nodeType="withEffect">
                                  <p:stCondLst>
                                    <p:cond delay="0"/>
                                  </p:stCondLst>
                                  <p:childTnLst>
                                    <p:set>
                                      <p:cBhvr>
                                        <p:cTn id="1282" dur="1" fill="hold">
                                          <p:stCondLst>
                                            <p:cond delay="0"/>
                                          </p:stCondLst>
                                        </p:cTn>
                                        <p:tgtEl>
                                          <p:spTgt spid="376"/>
                                        </p:tgtEl>
                                        <p:attrNameLst>
                                          <p:attrName>style.visibility</p:attrName>
                                        </p:attrNameLst>
                                      </p:cBhvr>
                                      <p:to>
                                        <p:strVal val="hidden"/>
                                      </p:to>
                                    </p:set>
                                  </p:childTnLst>
                                </p:cTn>
                              </p:par>
                            </p:childTnLst>
                          </p:cTn>
                        </p:par>
                      </p:childTnLst>
                    </p:cTn>
                  </p:par>
                </p:childTnLst>
              </p:cTn>
              <p:nextCondLst>
                <p:cond evt="onClick" delay="0">
                  <p:tgtEl>
                    <p:spTgt spid="376"/>
                  </p:tgtEl>
                </p:cond>
              </p:nextCondLst>
            </p:seq>
            <p:seq concurrent="1" nextAc="seek">
              <p:cTn id="1283" restart="whenNotActive" fill="hold" evtFilter="cancelBubble" nodeType="interactiveSeq">
                <p:stCondLst>
                  <p:cond evt="onClick" delay="0">
                    <p:tgtEl>
                      <p:spTgt spid="375"/>
                    </p:tgtEl>
                  </p:cond>
                </p:stCondLst>
                <p:endSync evt="end" delay="0">
                  <p:rtn val="all"/>
                </p:endSync>
                <p:childTnLst>
                  <p:par>
                    <p:cTn id="1284" fill="hold">
                      <p:stCondLst>
                        <p:cond delay="0"/>
                      </p:stCondLst>
                      <p:childTnLst>
                        <p:par>
                          <p:cTn id="1285" fill="hold">
                            <p:stCondLst>
                              <p:cond delay="0"/>
                            </p:stCondLst>
                            <p:childTnLst>
                              <p:par>
                                <p:cTn id="1286" presetID="1" presetClass="entr" presetSubtype="0" fill="hold" nodeType="withEffect">
                                  <p:stCondLst>
                                    <p:cond delay="0"/>
                                  </p:stCondLst>
                                  <p:childTnLst>
                                    <p:set>
                                      <p:cBhvr>
                                        <p:cTn id="1287" dur="1" fill="hold">
                                          <p:stCondLst>
                                            <p:cond delay="0"/>
                                          </p:stCondLst>
                                        </p:cTn>
                                        <p:tgtEl>
                                          <p:spTgt spid="374"/>
                                        </p:tgtEl>
                                        <p:attrNameLst>
                                          <p:attrName>style.visibility</p:attrName>
                                        </p:attrNameLst>
                                      </p:cBhvr>
                                      <p:to>
                                        <p:strVal val="visible"/>
                                      </p:to>
                                    </p:set>
                                  </p:childTnLst>
                                </p:cTn>
                              </p:par>
                              <p:par>
                                <p:cTn id="1288" presetID="1" presetClass="exit" presetSubtype="0" fill="hold" nodeType="withEffect">
                                  <p:stCondLst>
                                    <p:cond delay="0"/>
                                  </p:stCondLst>
                                  <p:childTnLst>
                                    <p:set>
                                      <p:cBhvr>
                                        <p:cTn id="1289" dur="1" fill="hold">
                                          <p:stCondLst>
                                            <p:cond delay="0"/>
                                          </p:stCondLst>
                                        </p:cTn>
                                        <p:tgtEl>
                                          <p:spTgt spid="375"/>
                                        </p:tgtEl>
                                        <p:attrNameLst>
                                          <p:attrName>style.visibility</p:attrName>
                                        </p:attrNameLst>
                                      </p:cBhvr>
                                      <p:to>
                                        <p:strVal val="hidden"/>
                                      </p:to>
                                    </p:set>
                                  </p:childTnLst>
                                </p:cTn>
                              </p:par>
                            </p:childTnLst>
                          </p:cTn>
                        </p:par>
                      </p:childTnLst>
                    </p:cTn>
                  </p:par>
                </p:childTnLst>
              </p:cTn>
              <p:nextCondLst>
                <p:cond evt="onClick" delay="0">
                  <p:tgtEl>
                    <p:spTgt spid="375"/>
                  </p:tgtEl>
                </p:cond>
              </p:nextCondLst>
            </p:seq>
            <p:seq concurrent="1" nextAc="seek">
              <p:cTn id="1290" restart="whenNotActive" fill="hold" evtFilter="cancelBubble" nodeType="interactiveSeq">
                <p:stCondLst>
                  <p:cond evt="onClick" delay="0">
                    <p:tgtEl>
                      <p:spTgt spid="374"/>
                    </p:tgtEl>
                  </p:cond>
                </p:stCondLst>
                <p:endSync evt="end" delay="0">
                  <p:rtn val="all"/>
                </p:endSync>
                <p:childTnLst>
                  <p:par>
                    <p:cTn id="1291" fill="hold">
                      <p:stCondLst>
                        <p:cond delay="0"/>
                      </p:stCondLst>
                      <p:childTnLst>
                        <p:par>
                          <p:cTn id="1292" fill="hold">
                            <p:stCondLst>
                              <p:cond delay="0"/>
                            </p:stCondLst>
                            <p:childTnLst>
                              <p:par>
                                <p:cTn id="1293" presetID="1" presetClass="entr" presetSubtype="0" fill="hold" nodeType="withEffect">
                                  <p:stCondLst>
                                    <p:cond delay="0"/>
                                  </p:stCondLst>
                                  <p:childTnLst>
                                    <p:set>
                                      <p:cBhvr>
                                        <p:cTn id="1294" dur="1" fill="hold">
                                          <p:stCondLst>
                                            <p:cond delay="0"/>
                                          </p:stCondLst>
                                        </p:cTn>
                                        <p:tgtEl>
                                          <p:spTgt spid="373"/>
                                        </p:tgtEl>
                                        <p:attrNameLst>
                                          <p:attrName>style.visibility</p:attrName>
                                        </p:attrNameLst>
                                      </p:cBhvr>
                                      <p:to>
                                        <p:strVal val="visible"/>
                                      </p:to>
                                    </p:set>
                                  </p:childTnLst>
                                </p:cTn>
                              </p:par>
                              <p:par>
                                <p:cTn id="1295" presetID="1" presetClass="exit" presetSubtype="0" fill="hold" nodeType="withEffect">
                                  <p:stCondLst>
                                    <p:cond delay="0"/>
                                  </p:stCondLst>
                                  <p:childTnLst>
                                    <p:set>
                                      <p:cBhvr>
                                        <p:cTn id="1296" dur="1" fill="hold">
                                          <p:stCondLst>
                                            <p:cond delay="0"/>
                                          </p:stCondLst>
                                        </p:cTn>
                                        <p:tgtEl>
                                          <p:spTgt spid="374"/>
                                        </p:tgtEl>
                                        <p:attrNameLst>
                                          <p:attrName>style.visibility</p:attrName>
                                        </p:attrNameLst>
                                      </p:cBhvr>
                                      <p:to>
                                        <p:strVal val="hidden"/>
                                      </p:to>
                                    </p:set>
                                  </p:childTnLst>
                                </p:cTn>
                              </p:par>
                            </p:childTnLst>
                          </p:cTn>
                        </p:par>
                      </p:childTnLst>
                    </p:cTn>
                  </p:par>
                </p:childTnLst>
              </p:cTn>
              <p:nextCondLst>
                <p:cond evt="onClick" delay="0">
                  <p:tgtEl>
                    <p:spTgt spid="374"/>
                  </p:tgtEl>
                </p:cond>
              </p:nextCondLst>
            </p:seq>
            <p:seq concurrent="1" nextAc="seek">
              <p:cTn id="1297" restart="whenNotActive" fill="hold" evtFilter="cancelBubble" nodeType="interactiveSeq">
                <p:stCondLst>
                  <p:cond evt="onClick" delay="0">
                    <p:tgtEl>
                      <p:spTgt spid="373"/>
                    </p:tgtEl>
                  </p:cond>
                </p:stCondLst>
                <p:endSync evt="end" delay="0">
                  <p:rtn val="all"/>
                </p:endSync>
                <p:childTnLst>
                  <p:par>
                    <p:cTn id="1298" fill="hold">
                      <p:stCondLst>
                        <p:cond delay="0"/>
                      </p:stCondLst>
                      <p:childTnLst>
                        <p:par>
                          <p:cTn id="1299" fill="hold">
                            <p:stCondLst>
                              <p:cond delay="0"/>
                            </p:stCondLst>
                            <p:childTnLst>
                              <p:par>
                                <p:cTn id="1300" presetID="1" presetClass="entr" presetSubtype="0" fill="hold" nodeType="withEffect">
                                  <p:stCondLst>
                                    <p:cond delay="0"/>
                                  </p:stCondLst>
                                  <p:childTnLst>
                                    <p:set>
                                      <p:cBhvr>
                                        <p:cTn id="1301" dur="1" fill="hold">
                                          <p:stCondLst>
                                            <p:cond delay="0"/>
                                          </p:stCondLst>
                                        </p:cTn>
                                        <p:tgtEl>
                                          <p:spTgt spid="372"/>
                                        </p:tgtEl>
                                        <p:attrNameLst>
                                          <p:attrName>style.visibility</p:attrName>
                                        </p:attrNameLst>
                                      </p:cBhvr>
                                      <p:to>
                                        <p:strVal val="visible"/>
                                      </p:to>
                                    </p:set>
                                  </p:childTnLst>
                                </p:cTn>
                              </p:par>
                              <p:par>
                                <p:cTn id="1302" presetID="1" presetClass="exit" presetSubtype="0" fill="hold" nodeType="withEffect">
                                  <p:stCondLst>
                                    <p:cond delay="0"/>
                                  </p:stCondLst>
                                  <p:childTnLst>
                                    <p:set>
                                      <p:cBhvr>
                                        <p:cTn id="1303" dur="1" fill="hold">
                                          <p:stCondLst>
                                            <p:cond delay="0"/>
                                          </p:stCondLst>
                                        </p:cTn>
                                        <p:tgtEl>
                                          <p:spTgt spid="373"/>
                                        </p:tgtEl>
                                        <p:attrNameLst>
                                          <p:attrName>style.visibility</p:attrName>
                                        </p:attrNameLst>
                                      </p:cBhvr>
                                      <p:to>
                                        <p:strVal val="hidden"/>
                                      </p:to>
                                    </p:set>
                                  </p:childTnLst>
                                </p:cTn>
                              </p:par>
                            </p:childTnLst>
                          </p:cTn>
                        </p:par>
                      </p:childTnLst>
                    </p:cTn>
                  </p:par>
                </p:childTnLst>
              </p:cTn>
              <p:nextCondLst>
                <p:cond evt="onClick" delay="0">
                  <p:tgtEl>
                    <p:spTgt spid="373"/>
                  </p:tgtEl>
                </p:cond>
              </p:nextCondLst>
            </p:seq>
            <p:seq concurrent="1" nextAc="seek">
              <p:cTn id="1304" restart="whenNotActive" fill="hold" evtFilter="cancelBubble" nodeType="interactiveSeq">
                <p:stCondLst>
                  <p:cond evt="onClick" delay="0">
                    <p:tgtEl>
                      <p:spTgt spid="372"/>
                    </p:tgtEl>
                  </p:cond>
                </p:stCondLst>
                <p:endSync evt="end" delay="0">
                  <p:rtn val="all"/>
                </p:endSync>
                <p:childTnLst>
                  <p:par>
                    <p:cTn id="1305" fill="hold">
                      <p:stCondLst>
                        <p:cond delay="0"/>
                      </p:stCondLst>
                      <p:childTnLst>
                        <p:par>
                          <p:cTn id="1306" fill="hold">
                            <p:stCondLst>
                              <p:cond delay="0"/>
                            </p:stCondLst>
                            <p:childTnLst>
                              <p:par>
                                <p:cTn id="1307" presetID="1" presetClass="entr" presetSubtype="0" fill="hold" nodeType="withEffect">
                                  <p:stCondLst>
                                    <p:cond delay="0"/>
                                  </p:stCondLst>
                                  <p:childTnLst>
                                    <p:set>
                                      <p:cBhvr>
                                        <p:cTn id="1308" dur="1" fill="hold">
                                          <p:stCondLst>
                                            <p:cond delay="0"/>
                                          </p:stCondLst>
                                        </p:cTn>
                                        <p:tgtEl>
                                          <p:spTgt spid="371"/>
                                        </p:tgtEl>
                                        <p:attrNameLst>
                                          <p:attrName>style.visibility</p:attrName>
                                        </p:attrNameLst>
                                      </p:cBhvr>
                                      <p:to>
                                        <p:strVal val="visible"/>
                                      </p:to>
                                    </p:set>
                                  </p:childTnLst>
                                </p:cTn>
                              </p:par>
                              <p:par>
                                <p:cTn id="1309" presetID="1" presetClass="exit" presetSubtype="0" fill="hold" nodeType="withEffect">
                                  <p:stCondLst>
                                    <p:cond delay="0"/>
                                  </p:stCondLst>
                                  <p:childTnLst>
                                    <p:set>
                                      <p:cBhvr>
                                        <p:cTn id="1310" dur="1" fill="hold">
                                          <p:stCondLst>
                                            <p:cond delay="0"/>
                                          </p:stCondLst>
                                        </p:cTn>
                                        <p:tgtEl>
                                          <p:spTgt spid="372"/>
                                        </p:tgtEl>
                                        <p:attrNameLst>
                                          <p:attrName>style.visibility</p:attrName>
                                        </p:attrNameLst>
                                      </p:cBhvr>
                                      <p:to>
                                        <p:strVal val="hidden"/>
                                      </p:to>
                                    </p:set>
                                  </p:childTnLst>
                                </p:cTn>
                              </p:par>
                            </p:childTnLst>
                          </p:cTn>
                        </p:par>
                      </p:childTnLst>
                    </p:cTn>
                  </p:par>
                </p:childTnLst>
              </p:cTn>
              <p:nextCondLst>
                <p:cond evt="onClick" delay="0">
                  <p:tgtEl>
                    <p:spTgt spid="372"/>
                  </p:tgtEl>
                </p:cond>
              </p:nextCondLst>
            </p:seq>
            <p:seq concurrent="1" nextAc="seek">
              <p:cTn id="1311" restart="whenNotActive" fill="hold" evtFilter="cancelBubble" nodeType="interactiveSeq">
                <p:stCondLst>
                  <p:cond evt="onClick" delay="0">
                    <p:tgtEl>
                      <p:spTgt spid="371"/>
                    </p:tgtEl>
                  </p:cond>
                </p:stCondLst>
                <p:endSync evt="end" delay="0">
                  <p:rtn val="all"/>
                </p:endSync>
                <p:childTnLst>
                  <p:par>
                    <p:cTn id="1312" fill="hold">
                      <p:stCondLst>
                        <p:cond delay="0"/>
                      </p:stCondLst>
                      <p:childTnLst>
                        <p:par>
                          <p:cTn id="1313" fill="hold">
                            <p:stCondLst>
                              <p:cond delay="0"/>
                            </p:stCondLst>
                            <p:childTnLst>
                              <p:par>
                                <p:cTn id="1314" presetID="1" presetClass="entr" presetSubtype="0" fill="hold" nodeType="withEffect">
                                  <p:stCondLst>
                                    <p:cond delay="0"/>
                                  </p:stCondLst>
                                  <p:childTnLst>
                                    <p:set>
                                      <p:cBhvr>
                                        <p:cTn id="1315" dur="1" fill="hold">
                                          <p:stCondLst>
                                            <p:cond delay="0"/>
                                          </p:stCondLst>
                                        </p:cTn>
                                        <p:tgtEl>
                                          <p:spTgt spid="370"/>
                                        </p:tgtEl>
                                        <p:attrNameLst>
                                          <p:attrName>style.visibility</p:attrName>
                                        </p:attrNameLst>
                                      </p:cBhvr>
                                      <p:to>
                                        <p:strVal val="visible"/>
                                      </p:to>
                                    </p:set>
                                  </p:childTnLst>
                                </p:cTn>
                              </p:par>
                              <p:par>
                                <p:cTn id="1316" presetID="1" presetClass="exit" presetSubtype="0" fill="hold" nodeType="withEffect">
                                  <p:stCondLst>
                                    <p:cond delay="0"/>
                                  </p:stCondLst>
                                  <p:childTnLst>
                                    <p:set>
                                      <p:cBhvr>
                                        <p:cTn id="1317" dur="1" fill="hold">
                                          <p:stCondLst>
                                            <p:cond delay="0"/>
                                          </p:stCondLst>
                                        </p:cTn>
                                        <p:tgtEl>
                                          <p:spTgt spid="371"/>
                                        </p:tgtEl>
                                        <p:attrNameLst>
                                          <p:attrName>style.visibility</p:attrName>
                                        </p:attrNameLst>
                                      </p:cBhvr>
                                      <p:to>
                                        <p:strVal val="hidden"/>
                                      </p:to>
                                    </p:set>
                                  </p:childTnLst>
                                </p:cTn>
                              </p:par>
                            </p:childTnLst>
                          </p:cTn>
                        </p:par>
                      </p:childTnLst>
                    </p:cTn>
                  </p:par>
                </p:childTnLst>
              </p:cTn>
              <p:nextCondLst>
                <p:cond evt="onClick" delay="0">
                  <p:tgtEl>
                    <p:spTgt spid="371"/>
                  </p:tgtEl>
                </p:cond>
              </p:nextCondLst>
            </p:seq>
            <p:seq concurrent="1" nextAc="seek">
              <p:cTn id="1318" restart="whenNotActive" fill="hold" evtFilter="cancelBubble" nodeType="interactiveSeq">
                <p:stCondLst>
                  <p:cond evt="onClick" delay="0">
                    <p:tgtEl>
                      <p:spTgt spid="370"/>
                    </p:tgtEl>
                  </p:cond>
                </p:stCondLst>
                <p:endSync evt="end" delay="0">
                  <p:rtn val="all"/>
                </p:endSync>
                <p:childTnLst>
                  <p:par>
                    <p:cTn id="1319" fill="hold">
                      <p:stCondLst>
                        <p:cond delay="0"/>
                      </p:stCondLst>
                      <p:childTnLst>
                        <p:par>
                          <p:cTn id="1320" fill="hold">
                            <p:stCondLst>
                              <p:cond delay="0"/>
                            </p:stCondLst>
                            <p:childTnLst>
                              <p:par>
                                <p:cTn id="1321" presetID="1" presetClass="entr" presetSubtype="0" fill="hold" nodeType="withEffect">
                                  <p:stCondLst>
                                    <p:cond delay="0"/>
                                  </p:stCondLst>
                                  <p:childTnLst>
                                    <p:set>
                                      <p:cBhvr>
                                        <p:cTn id="1322" dur="1" fill="hold">
                                          <p:stCondLst>
                                            <p:cond delay="0"/>
                                          </p:stCondLst>
                                        </p:cTn>
                                        <p:tgtEl>
                                          <p:spTgt spid="369"/>
                                        </p:tgtEl>
                                        <p:attrNameLst>
                                          <p:attrName>style.visibility</p:attrName>
                                        </p:attrNameLst>
                                      </p:cBhvr>
                                      <p:to>
                                        <p:strVal val="visible"/>
                                      </p:to>
                                    </p:set>
                                  </p:childTnLst>
                                </p:cTn>
                              </p:par>
                              <p:par>
                                <p:cTn id="1323" presetID="1" presetClass="exit" presetSubtype="0" fill="hold" nodeType="withEffect">
                                  <p:stCondLst>
                                    <p:cond delay="0"/>
                                  </p:stCondLst>
                                  <p:childTnLst>
                                    <p:set>
                                      <p:cBhvr>
                                        <p:cTn id="1324" dur="1" fill="hold">
                                          <p:stCondLst>
                                            <p:cond delay="0"/>
                                          </p:stCondLst>
                                        </p:cTn>
                                        <p:tgtEl>
                                          <p:spTgt spid="370"/>
                                        </p:tgtEl>
                                        <p:attrNameLst>
                                          <p:attrName>style.visibility</p:attrName>
                                        </p:attrNameLst>
                                      </p:cBhvr>
                                      <p:to>
                                        <p:strVal val="hidden"/>
                                      </p:to>
                                    </p:set>
                                  </p:childTnLst>
                                </p:cTn>
                              </p:par>
                            </p:childTnLst>
                          </p:cTn>
                        </p:par>
                      </p:childTnLst>
                    </p:cTn>
                  </p:par>
                </p:childTnLst>
              </p:cTn>
              <p:nextCondLst>
                <p:cond evt="onClick" delay="0">
                  <p:tgtEl>
                    <p:spTgt spid="370"/>
                  </p:tgtEl>
                </p:cond>
              </p:nextCondLst>
            </p:seq>
            <p:seq concurrent="1" nextAc="seek">
              <p:cTn id="1325" restart="whenNotActive" fill="hold" evtFilter="cancelBubble" nodeType="interactiveSeq">
                <p:stCondLst>
                  <p:cond evt="onClick" delay="0">
                    <p:tgtEl>
                      <p:spTgt spid="369"/>
                    </p:tgtEl>
                  </p:cond>
                </p:stCondLst>
                <p:endSync evt="end" delay="0">
                  <p:rtn val="all"/>
                </p:endSync>
                <p:childTnLst>
                  <p:par>
                    <p:cTn id="1326" fill="hold">
                      <p:stCondLst>
                        <p:cond delay="0"/>
                      </p:stCondLst>
                      <p:childTnLst>
                        <p:par>
                          <p:cTn id="1327" fill="hold">
                            <p:stCondLst>
                              <p:cond delay="0"/>
                            </p:stCondLst>
                            <p:childTnLst>
                              <p:par>
                                <p:cTn id="1328" presetID="1" presetClass="entr" presetSubtype="0" fill="hold" nodeType="withEffect">
                                  <p:stCondLst>
                                    <p:cond delay="0"/>
                                  </p:stCondLst>
                                  <p:childTnLst>
                                    <p:set>
                                      <p:cBhvr>
                                        <p:cTn id="1329" dur="1" fill="hold">
                                          <p:stCondLst>
                                            <p:cond delay="0"/>
                                          </p:stCondLst>
                                        </p:cTn>
                                        <p:tgtEl>
                                          <p:spTgt spid="378"/>
                                        </p:tgtEl>
                                        <p:attrNameLst>
                                          <p:attrName>style.visibility</p:attrName>
                                        </p:attrNameLst>
                                      </p:cBhvr>
                                      <p:to>
                                        <p:strVal val="visible"/>
                                      </p:to>
                                    </p:set>
                                  </p:childTnLst>
                                </p:cTn>
                              </p:par>
                              <p:par>
                                <p:cTn id="1330" presetID="1" presetClass="exit" presetSubtype="0" fill="hold" nodeType="withEffect">
                                  <p:stCondLst>
                                    <p:cond delay="0"/>
                                  </p:stCondLst>
                                  <p:childTnLst>
                                    <p:set>
                                      <p:cBhvr>
                                        <p:cTn id="1331" dur="1" fill="hold">
                                          <p:stCondLst>
                                            <p:cond delay="0"/>
                                          </p:stCondLst>
                                        </p:cTn>
                                        <p:tgtEl>
                                          <p:spTgt spid="369"/>
                                        </p:tgtEl>
                                        <p:attrNameLst>
                                          <p:attrName>style.visibility</p:attrName>
                                        </p:attrNameLst>
                                      </p:cBhvr>
                                      <p:to>
                                        <p:strVal val="hidden"/>
                                      </p:to>
                                    </p:set>
                                  </p:childTnLst>
                                </p:cTn>
                              </p:par>
                            </p:childTnLst>
                          </p:cTn>
                        </p:par>
                      </p:childTnLst>
                    </p:cTn>
                  </p:par>
                </p:childTnLst>
              </p:cTn>
              <p:nextCondLst>
                <p:cond evt="onClick" delay="0">
                  <p:tgtEl>
                    <p:spTgt spid="369"/>
                  </p:tgtEl>
                </p:cond>
              </p:nextCondLst>
            </p:seq>
            <p:seq concurrent="1" nextAc="seek">
              <p:cTn id="1332" restart="whenNotActive" fill="hold" evtFilter="cancelBubble" nodeType="interactiveSeq">
                <p:stCondLst>
                  <p:cond evt="onClick" delay="0">
                    <p:tgtEl>
                      <p:spTgt spid="388"/>
                    </p:tgtEl>
                  </p:cond>
                </p:stCondLst>
                <p:endSync evt="end" delay="0">
                  <p:rtn val="all"/>
                </p:endSync>
                <p:childTnLst>
                  <p:par>
                    <p:cTn id="1333" fill="hold">
                      <p:stCondLst>
                        <p:cond delay="0"/>
                      </p:stCondLst>
                      <p:childTnLst>
                        <p:par>
                          <p:cTn id="1334" fill="hold">
                            <p:stCondLst>
                              <p:cond delay="0"/>
                            </p:stCondLst>
                            <p:childTnLst>
                              <p:par>
                                <p:cTn id="1335" presetID="1" presetClass="entr" presetSubtype="0" fill="hold" nodeType="withEffect">
                                  <p:stCondLst>
                                    <p:cond delay="0"/>
                                  </p:stCondLst>
                                  <p:childTnLst>
                                    <p:set>
                                      <p:cBhvr>
                                        <p:cTn id="1336" dur="1" fill="hold">
                                          <p:stCondLst>
                                            <p:cond delay="0"/>
                                          </p:stCondLst>
                                        </p:cTn>
                                        <p:tgtEl>
                                          <p:spTgt spid="387"/>
                                        </p:tgtEl>
                                        <p:attrNameLst>
                                          <p:attrName>style.visibility</p:attrName>
                                        </p:attrNameLst>
                                      </p:cBhvr>
                                      <p:to>
                                        <p:strVal val="visible"/>
                                      </p:to>
                                    </p:set>
                                  </p:childTnLst>
                                </p:cTn>
                              </p:par>
                              <p:par>
                                <p:cTn id="1337" presetID="1" presetClass="exit" presetSubtype="0" fill="hold" nodeType="withEffect">
                                  <p:stCondLst>
                                    <p:cond delay="0"/>
                                  </p:stCondLst>
                                  <p:childTnLst>
                                    <p:set>
                                      <p:cBhvr>
                                        <p:cTn id="1338" dur="1" fill="hold">
                                          <p:stCondLst>
                                            <p:cond delay="0"/>
                                          </p:stCondLst>
                                        </p:cTn>
                                        <p:tgtEl>
                                          <p:spTgt spid="388"/>
                                        </p:tgtEl>
                                        <p:attrNameLst>
                                          <p:attrName>style.visibility</p:attrName>
                                        </p:attrNameLst>
                                      </p:cBhvr>
                                      <p:to>
                                        <p:strVal val="hidden"/>
                                      </p:to>
                                    </p:set>
                                  </p:childTnLst>
                                </p:cTn>
                              </p:par>
                            </p:childTnLst>
                          </p:cTn>
                        </p:par>
                      </p:childTnLst>
                    </p:cTn>
                  </p:par>
                </p:childTnLst>
              </p:cTn>
              <p:nextCondLst>
                <p:cond evt="onClick" delay="0">
                  <p:tgtEl>
                    <p:spTgt spid="388"/>
                  </p:tgtEl>
                </p:cond>
              </p:nextCondLst>
            </p:seq>
            <p:seq concurrent="1" nextAc="seek">
              <p:cTn id="1339" restart="whenNotActive" fill="hold" evtFilter="cancelBubble" nodeType="interactiveSeq">
                <p:stCondLst>
                  <p:cond evt="onClick" delay="0">
                    <p:tgtEl>
                      <p:spTgt spid="387"/>
                    </p:tgtEl>
                  </p:cond>
                </p:stCondLst>
                <p:endSync evt="end" delay="0">
                  <p:rtn val="all"/>
                </p:endSync>
                <p:childTnLst>
                  <p:par>
                    <p:cTn id="1340" fill="hold">
                      <p:stCondLst>
                        <p:cond delay="0"/>
                      </p:stCondLst>
                      <p:childTnLst>
                        <p:par>
                          <p:cTn id="1341" fill="hold">
                            <p:stCondLst>
                              <p:cond delay="0"/>
                            </p:stCondLst>
                            <p:childTnLst>
                              <p:par>
                                <p:cTn id="1342" presetID="1" presetClass="entr" presetSubtype="0" fill="hold" nodeType="withEffect">
                                  <p:stCondLst>
                                    <p:cond delay="0"/>
                                  </p:stCondLst>
                                  <p:childTnLst>
                                    <p:set>
                                      <p:cBhvr>
                                        <p:cTn id="1343" dur="1" fill="hold">
                                          <p:stCondLst>
                                            <p:cond delay="0"/>
                                          </p:stCondLst>
                                        </p:cTn>
                                        <p:tgtEl>
                                          <p:spTgt spid="386"/>
                                        </p:tgtEl>
                                        <p:attrNameLst>
                                          <p:attrName>style.visibility</p:attrName>
                                        </p:attrNameLst>
                                      </p:cBhvr>
                                      <p:to>
                                        <p:strVal val="visible"/>
                                      </p:to>
                                    </p:set>
                                  </p:childTnLst>
                                </p:cTn>
                              </p:par>
                              <p:par>
                                <p:cTn id="1344" presetID="1" presetClass="exit" presetSubtype="0" fill="hold" nodeType="withEffect">
                                  <p:stCondLst>
                                    <p:cond delay="0"/>
                                  </p:stCondLst>
                                  <p:childTnLst>
                                    <p:set>
                                      <p:cBhvr>
                                        <p:cTn id="1345" dur="1" fill="hold">
                                          <p:stCondLst>
                                            <p:cond delay="0"/>
                                          </p:stCondLst>
                                        </p:cTn>
                                        <p:tgtEl>
                                          <p:spTgt spid="387"/>
                                        </p:tgtEl>
                                        <p:attrNameLst>
                                          <p:attrName>style.visibility</p:attrName>
                                        </p:attrNameLst>
                                      </p:cBhvr>
                                      <p:to>
                                        <p:strVal val="hidden"/>
                                      </p:to>
                                    </p:set>
                                  </p:childTnLst>
                                </p:cTn>
                              </p:par>
                            </p:childTnLst>
                          </p:cTn>
                        </p:par>
                      </p:childTnLst>
                    </p:cTn>
                  </p:par>
                </p:childTnLst>
              </p:cTn>
              <p:nextCondLst>
                <p:cond evt="onClick" delay="0">
                  <p:tgtEl>
                    <p:spTgt spid="387"/>
                  </p:tgtEl>
                </p:cond>
              </p:nextCondLst>
            </p:seq>
            <p:seq concurrent="1" nextAc="seek">
              <p:cTn id="1346" restart="whenNotActive" fill="hold" evtFilter="cancelBubble" nodeType="interactiveSeq">
                <p:stCondLst>
                  <p:cond evt="onClick" delay="0">
                    <p:tgtEl>
                      <p:spTgt spid="386"/>
                    </p:tgtEl>
                  </p:cond>
                </p:stCondLst>
                <p:endSync evt="end" delay="0">
                  <p:rtn val="all"/>
                </p:endSync>
                <p:childTnLst>
                  <p:par>
                    <p:cTn id="1347" fill="hold">
                      <p:stCondLst>
                        <p:cond delay="0"/>
                      </p:stCondLst>
                      <p:childTnLst>
                        <p:par>
                          <p:cTn id="1348" fill="hold">
                            <p:stCondLst>
                              <p:cond delay="0"/>
                            </p:stCondLst>
                            <p:childTnLst>
                              <p:par>
                                <p:cTn id="1349" presetID="1" presetClass="entr" presetSubtype="0" fill="hold" nodeType="withEffect">
                                  <p:stCondLst>
                                    <p:cond delay="0"/>
                                  </p:stCondLst>
                                  <p:childTnLst>
                                    <p:set>
                                      <p:cBhvr>
                                        <p:cTn id="1350" dur="1" fill="hold">
                                          <p:stCondLst>
                                            <p:cond delay="0"/>
                                          </p:stCondLst>
                                        </p:cTn>
                                        <p:tgtEl>
                                          <p:spTgt spid="385"/>
                                        </p:tgtEl>
                                        <p:attrNameLst>
                                          <p:attrName>style.visibility</p:attrName>
                                        </p:attrNameLst>
                                      </p:cBhvr>
                                      <p:to>
                                        <p:strVal val="visible"/>
                                      </p:to>
                                    </p:set>
                                  </p:childTnLst>
                                </p:cTn>
                              </p:par>
                              <p:par>
                                <p:cTn id="1351" presetID="1" presetClass="exit" presetSubtype="0" fill="hold" nodeType="withEffect">
                                  <p:stCondLst>
                                    <p:cond delay="0"/>
                                  </p:stCondLst>
                                  <p:childTnLst>
                                    <p:set>
                                      <p:cBhvr>
                                        <p:cTn id="1352" dur="1" fill="hold">
                                          <p:stCondLst>
                                            <p:cond delay="0"/>
                                          </p:stCondLst>
                                        </p:cTn>
                                        <p:tgtEl>
                                          <p:spTgt spid="386"/>
                                        </p:tgtEl>
                                        <p:attrNameLst>
                                          <p:attrName>style.visibility</p:attrName>
                                        </p:attrNameLst>
                                      </p:cBhvr>
                                      <p:to>
                                        <p:strVal val="hidden"/>
                                      </p:to>
                                    </p:set>
                                  </p:childTnLst>
                                </p:cTn>
                              </p:par>
                            </p:childTnLst>
                          </p:cTn>
                        </p:par>
                      </p:childTnLst>
                    </p:cTn>
                  </p:par>
                </p:childTnLst>
              </p:cTn>
              <p:nextCondLst>
                <p:cond evt="onClick" delay="0">
                  <p:tgtEl>
                    <p:spTgt spid="386"/>
                  </p:tgtEl>
                </p:cond>
              </p:nextCondLst>
            </p:seq>
            <p:seq concurrent="1" nextAc="seek">
              <p:cTn id="1353" restart="whenNotActive" fill="hold" evtFilter="cancelBubble" nodeType="interactiveSeq">
                <p:stCondLst>
                  <p:cond evt="onClick" delay="0">
                    <p:tgtEl>
                      <p:spTgt spid="385"/>
                    </p:tgtEl>
                  </p:cond>
                </p:stCondLst>
                <p:endSync evt="end" delay="0">
                  <p:rtn val="all"/>
                </p:endSync>
                <p:childTnLst>
                  <p:par>
                    <p:cTn id="1354" fill="hold">
                      <p:stCondLst>
                        <p:cond delay="0"/>
                      </p:stCondLst>
                      <p:childTnLst>
                        <p:par>
                          <p:cTn id="1355" fill="hold">
                            <p:stCondLst>
                              <p:cond delay="0"/>
                            </p:stCondLst>
                            <p:childTnLst>
                              <p:par>
                                <p:cTn id="1356" presetID="1" presetClass="entr" presetSubtype="0" fill="hold" nodeType="withEffect">
                                  <p:stCondLst>
                                    <p:cond delay="0"/>
                                  </p:stCondLst>
                                  <p:childTnLst>
                                    <p:set>
                                      <p:cBhvr>
                                        <p:cTn id="1357" dur="1" fill="hold">
                                          <p:stCondLst>
                                            <p:cond delay="0"/>
                                          </p:stCondLst>
                                        </p:cTn>
                                        <p:tgtEl>
                                          <p:spTgt spid="384"/>
                                        </p:tgtEl>
                                        <p:attrNameLst>
                                          <p:attrName>style.visibility</p:attrName>
                                        </p:attrNameLst>
                                      </p:cBhvr>
                                      <p:to>
                                        <p:strVal val="visible"/>
                                      </p:to>
                                    </p:set>
                                  </p:childTnLst>
                                </p:cTn>
                              </p:par>
                              <p:par>
                                <p:cTn id="1358" presetID="1" presetClass="exit" presetSubtype="0" fill="hold" nodeType="withEffect">
                                  <p:stCondLst>
                                    <p:cond delay="0"/>
                                  </p:stCondLst>
                                  <p:childTnLst>
                                    <p:set>
                                      <p:cBhvr>
                                        <p:cTn id="1359" dur="1" fill="hold">
                                          <p:stCondLst>
                                            <p:cond delay="0"/>
                                          </p:stCondLst>
                                        </p:cTn>
                                        <p:tgtEl>
                                          <p:spTgt spid="385"/>
                                        </p:tgtEl>
                                        <p:attrNameLst>
                                          <p:attrName>style.visibility</p:attrName>
                                        </p:attrNameLst>
                                      </p:cBhvr>
                                      <p:to>
                                        <p:strVal val="hidden"/>
                                      </p:to>
                                    </p:set>
                                  </p:childTnLst>
                                </p:cTn>
                              </p:par>
                            </p:childTnLst>
                          </p:cTn>
                        </p:par>
                      </p:childTnLst>
                    </p:cTn>
                  </p:par>
                </p:childTnLst>
              </p:cTn>
              <p:nextCondLst>
                <p:cond evt="onClick" delay="0">
                  <p:tgtEl>
                    <p:spTgt spid="385"/>
                  </p:tgtEl>
                </p:cond>
              </p:nextCondLst>
            </p:seq>
            <p:seq concurrent="1" nextAc="seek">
              <p:cTn id="1360" restart="whenNotActive" fill="hold" evtFilter="cancelBubble" nodeType="interactiveSeq">
                <p:stCondLst>
                  <p:cond evt="onClick" delay="0">
                    <p:tgtEl>
                      <p:spTgt spid="384"/>
                    </p:tgtEl>
                  </p:cond>
                </p:stCondLst>
                <p:endSync evt="end" delay="0">
                  <p:rtn val="all"/>
                </p:endSync>
                <p:childTnLst>
                  <p:par>
                    <p:cTn id="1361" fill="hold">
                      <p:stCondLst>
                        <p:cond delay="0"/>
                      </p:stCondLst>
                      <p:childTnLst>
                        <p:par>
                          <p:cTn id="1362" fill="hold">
                            <p:stCondLst>
                              <p:cond delay="0"/>
                            </p:stCondLst>
                            <p:childTnLst>
                              <p:par>
                                <p:cTn id="1363" presetID="1" presetClass="entr" presetSubtype="0" fill="hold" nodeType="withEffect">
                                  <p:stCondLst>
                                    <p:cond delay="0"/>
                                  </p:stCondLst>
                                  <p:childTnLst>
                                    <p:set>
                                      <p:cBhvr>
                                        <p:cTn id="1364" dur="1" fill="hold">
                                          <p:stCondLst>
                                            <p:cond delay="0"/>
                                          </p:stCondLst>
                                        </p:cTn>
                                        <p:tgtEl>
                                          <p:spTgt spid="383"/>
                                        </p:tgtEl>
                                        <p:attrNameLst>
                                          <p:attrName>style.visibility</p:attrName>
                                        </p:attrNameLst>
                                      </p:cBhvr>
                                      <p:to>
                                        <p:strVal val="visible"/>
                                      </p:to>
                                    </p:set>
                                  </p:childTnLst>
                                </p:cTn>
                              </p:par>
                              <p:par>
                                <p:cTn id="1365" presetID="1" presetClass="exit" presetSubtype="0" fill="hold" nodeType="withEffect">
                                  <p:stCondLst>
                                    <p:cond delay="0"/>
                                  </p:stCondLst>
                                  <p:childTnLst>
                                    <p:set>
                                      <p:cBhvr>
                                        <p:cTn id="1366" dur="1" fill="hold">
                                          <p:stCondLst>
                                            <p:cond delay="0"/>
                                          </p:stCondLst>
                                        </p:cTn>
                                        <p:tgtEl>
                                          <p:spTgt spid="384"/>
                                        </p:tgtEl>
                                        <p:attrNameLst>
                                          <p:attrName>style.visibility</p:attrName>
                                        </p:attrNameLst>
                                      </p:cBhvr>
                                      <p:to>
                                        <p:strVal val="hidden"/>
                                      </p:to>
                                    </p:set>
                                  </p:childTnLst>
                                </p:cTn>
                              </p:par>
                            </p:childTnLst>
                          </p:cTn>
                        </p:par>
                      </p:childTnLst>
                    </p:cTn>
                  </p:par>
                </p:childTnLst>
              </p:cTn>
              <p:nextCondLst>
                <p:cond evt="onClick" delay="0">
                  <p:tgtEl>
                    <p:spTgt spid="384"/>
                  </p:tgtEl>
                </p:cond>
              </p:nextCondLst>
            </p:seq>
            <p:seq concurrent="1" nextAc="seek">
              <p:cTn id="1367" restart="whenNotActive" fill="hold" evtFilter="cancelBubble" nodeType="interactiveSeq">
                <p:stCondLst>
                  <p:cond evt="onClick" delay="0">
                    <p:tgtEl>
                      <p:spTgt spid="383"/>
                    </p:tgtEl>
                  </p:cond>
                </p:stCondLst>
                <p:endSync evt="end" delay="0">
                  <p:rtn val="all"/>
                </p:endSync>
                <p:childTnLst>
                  <p:par>
                    <p:cTn id="1368" fill="hold">
                      <p:stCondLst>
                        <p:cond delay="0"/>
                      </p:stCondLst>
                      <p:childTnLst>
                        <p:par>
                          <p:cTn id="1369" fill="hold">
                            <p:stCondLst>
                              <p:cond delay="0"/>
                            </p:stCondLst>
                            <p:childTnLst>
                              <p:par>
                                <p:cTn id="1370" presetID="1" presetClass="entr" presetSubtype="0" fill="hold" nodeType="withEffect">
                                  <p:stCondLst>
                                    <p:cond delay="0"/>
                                  </p:stCondLst>
                                  <p:childTnLst>
                                    <p:set>
                                      <p:cBhvr>
                                        <p:cTn id="1371" dur="1" fill="hold">
                                          <p:stCondLst>
                                            <p:cond delay="0"/>
                                          </p:stCondLst>
                                        </p:cTn>
                                        <p:tgtEl>
                                          <p:spTgt spid="382"/>
                                        </p:tgtEl>
                                        <p:attrNameLst>
                                          <p:attrName>style.visibility</p:attrName>
                                        </p:attrNameLst>
                                      </p:cBhvr>
                                      <p:to>
                                        <p:strVal val="visible"/>
                                      </p:to>
                                    </p:set>
                                  </p:childTnLst>
                                </p:cTn>
                              </p:par>
                              <p:par>
                                <p:cTn id="1372" presetID="1" presetClass="exit" presetSubtype="0" fill="hold" nodeType="withEffect">
                                  <p:stCondLst>
                                    <p:cond delay="0"/>
                                  </p:stCondLst>
                                  <p:childTnLst>
                                    <p:set>
                                      <p:cBhvr>
                                        <p:cTn id="1373" dur="1" fill="hold">
                                          <p:stCondLst>
                                            <p:cond delay="0"/>
                                          </p:stCondLst>
                                        </p:cTn>
                                        <p:tgtEl>
                                          <p:spTgt spid="383"/>
                                        </p:tgtEl>
                                        <p:attrNameLst>
                                          <p:attrName>style.visibility</p:attrName>
                                        </p:attrNameLst>
                                      </p:cBhvr>
                                      <p:to>
                                        <p:strVal val="hidden"/>
                                      </p:to>
                                    </p:set>
                                  </p:childTnLst>
                                </p:cTn>
                              </p:par>
                            </p:childTnLst>
                          </p:cTn>
                        </p:par>
                      </p:childTnLst>
                    </p:cTn>
                  </p:par>
                </p:childTnLst>
              </p:cTn>
              <p:nextCondLst>
                <p:cond evt="onClick" delay="0">
                  <p:tgtEl>
                    <p:spTgt spid="383"/>
                  </p:tgtEl>
                </p:cond>
              </p:nextCondLst>
            </p:seq>
            <p:seq concurrent="1" nextAc="seek">
              <p:cTn id="1374" restart="whenNotActive" fill="hold" evtFilter="cancelBubble" nodeType="interactiveSeq">
                <p:stCondLst>
                  <p:cond evt="onClick" delay="0">
                    <p:tgtEl>
                      <p:spTgt spid="382"/>
                    </p:tgtEl>
                  </p:cond>
                </p:stCondLst>
                <p:endSync evt="end" delay="0">
                  <p:rtn val="all"/>
                </p:endSync>
                <p:childTnLst>
                  <p:par>
                    <p:cTn id="1375" fill="hold">
                      <p:stCondLst>
                        <p:cond delay="0"/>
                      </p:stCondLst>
                      <p:childTnLst>
                        <p:par>
                          <p:cTn id="1376" fill="hold">
                            <p:stCondLst>
                              <p:cond delay="0"/>
                            </p:stCondLst>
                            <p:childTnLst>
                              <p:par>
                                <p:cTn id="1377" presetID="1" presetClass="entr" presetSubtype="0" fill="hold" nodeType="withEffect">
                                  <p:stCondLst>
                                    <p:cond delay="0"/>
                                  </p:stCondLst>
                                  <p:childTnLst>
                                    <p:set>
                                      <p:cBhvr>
                                        <p:cTn id="1378" dur="1" fill="hold">
                                          <p:stCondLst>
                                            <p:cond delay="0"/>
                                          </p:stCondLst>
                                        </p:cTn>
                                        <p:tgtEl>
                                          <p:spTgt spid="381"/>
                                        </p:tgtEl>
                                        <p:attrNameLst>
                                          <p:attrName>style.visibility</p:attrName>
                                        </p:attrNameLst>
                                      </p:cBhvr>
                                      <p:to>
                                        <p:strVal val="visible"/>
                                      </p:to>
                                    </p:set>
                                  </p:childTnLst>
                                </p:cTn>
                              </p:par>
                              <p:par>
                                <p:cTn id="1379" presetID="1" presetClass="exit" presetSubtype="0" fill="hold" nodeType="withEffect">
                                  <p:stCondLst>
                                    <p:cond delay="0"/>
                                  </p:stCondLst>
                                  <p:childTnLst>
                                    <p:set>
                                      <p:cBhvr>
                                        <p:cTn id="1380" dur="1" fill="hold">
                                          <p:stCondLst>
                                            <p:cond delay="0"/>
                                          </p:stCondLst>
                                        </p:cTn>
                                        <p:tgtEl>
                                          <p:spTgt spid="382"/>
                                        </p:tgtEl>
                                        <p:attrNameLst>
                                          <p:attrName>style.visibility</p:attrName>
                                        </p:attrNameLst>
                                      </p:cBhvr>
                                      <p:to>
                                        <p:strVal val="hidden"/>
                                      </p:to>
                                    </p:set>
                                  </p:childTnLst>
                                </p:cTn>
                              </p:par>
                            </p:childTnLst>
                          </p:cTn>
                        </p:par>
                      </p:childTnLst>
                    </p:cTn>
                  </p:par>
                </p:childTnLst>
              </p:cTn>
              <p:nextCondLst>
                <p:cond evt="onClick" delay="0">
                  <p:tgtEl>
                    <p:spTgt spid="382"/>
                  </p:tgtEl>
                </p:cond>
              </p:nextCondLst>
            </p:seq>
            <p:seq concurrent="1" nextAc="seek">
              <p:cTn id="1381" restart="whenNotActive" fill="hold" evtFilter="cancelBubble" nodeType="interactiveSeq">
                <p:stCondLst>
                  <p:cond evt="onClick" delay="0">
                    <p:tgtEl>
                      <p:spTgt spid="381"/>
                    </p:tgtEl>
                  </p:cond>
                </p:stCondLst>
                <p:endSync evt="end" delay="0">
                  <p:rtn val="all"/>
                </p:endSync>
                <p:childTnLst>
                  <p:par>
                    <p:cTn id="1382" fill="hold">
                      <p:stCondLst>
                        <p:cond delay="0"/>
                      </p:stCondLst>
                      <p:childTnLst>
                        <p:par>
                          <p:cTn id="1383" fill="hold">
                            <p:stCondLst>
                              <p:cond delay="0"/>
                            </p:stCondLst>
                            <p:childTnLst>
                              <p:par>
                                <p:cTn id="1384" presetID="1" presetClass="entr" presetSubtype="0" fill="hold" nodeType="withEffect">
                                  <p:stCondLst>
                                    <p:cond delay="0"/>
                                  </p:stCondLst>
                                  <p:childTnLst>
                                    <p:set>
                                      <p:cBhvr>
                                        <p:cTn id="1385" dur="1" fill="hold">
                                          <p:stCondLst>
                                            <p:cond delay="0"/>
                                          </p:stCondLst>
                                        </p:cTn>
                                        <p:tgtEl>
                                          <p:spTgt spid="380"/>
                                        </p:tgtEl>
                                        <p:attrNameLst>
                                          <p:attrName>style.visibility</p:attrName>
                                        </p:attrNameLst>
                                      </p:cBhvr>
                                      <p:to>
                                        <p:strVal val="visible"/>
                                      </p:to>
                                    </p:set>
                                  </p:childTnLst>
                                </p:cTn>
                              </p:par>
                              <p:par>
                                <p:cTn id="1386" presetID="1" presetClass="exit" presetSubtype="0" fill="hold" nodeType="withEffect">
                                  <p:stCondLst>
                                    <p:cond delay="0"/>
                                  </p:stCondLst>
                                  <p:childTnLst>
                                    <p:set>
                                      <p:cBhvr>
                                        <p:cTn id="1387" dur="1" fill="hold">
                                          <p:stCondLst>
                                            <p:cond delay="0"/>
                                          </p:stCondLst>
                                        </p:cTn>
                                        <p:tgtEl>
                                          <p:spTgt spid="381"/>
                                        </p:tgtEl>
                                        <p:attrNameLst>
                                          <p:attrName>style.visibility</p:attrName>
                                        </p:attrNameLst>
                                      </p:cBhvr>
                                      <p:to>
                                        <p:strVal val="hidden"/>
                                      </p:to>
                                    </p:set>
                                  </p:childTnLst>
                                </p:cTn>
                              </p:par>
                            </p:childTnLst>
                          </p:cTn>
                        </p:par>
                      </p:childTnLst>
                    </p:cTn>
                  </p:par>
                </p:childTnLst>
              </p:cTn>
              <p:nextCondLst>
                <p:cond evt="onClick" delay="0">
                  <p:tgtEl>
                    <p:spTgt spid="381"/>
                  </p:tgtEl>
                </p:cond>
              </p:nextCondLst>
            </p:seq>
            <p:seq concurrent="1" nextAc="seek">
              <p:cTn id="1388" restart="whenNotActive" fill="hold" evtFilter="cancelBubble" nodeType="interactiveSeq">
                <p:stCondLst>
                  <p:cond evt="onClick" delay="0">
                    <p:tgtEl>
                      <p:spTgt spid="380"/>
                    </p:tgtEl>
                  </p:cond>
                </p:stCondLst>
                <p:endSync evt="end" delay="0">
                  <p:rtn val="all"/>
                </p:endSync>
                <p:childTnLst>
                  <p:par>
                    <p:cTn id="1389" fill="hold">
                      <p:stCondLst>
                        <p:cond delay="0"/>
                      </p:stCondLst>
                      <p:childTnLst>
                        <p:par>
                          <p:cTn id="1390" fill="hold">
                            <p:stCondLst>
                              <p:cond delay="0"/>
                            </p:stCondLst>
                            <p:childTnLst>
                              <p:par>
                                <p:cTn id="1391" presetID="1" presetClass="entr" presetSubtype="0" fill="hold" nodeType="withEffect">
                                  <p:stCondLst>
                                    <p:cond delay="0"/>
                                  </p:stCondLst>
                                  <p:childTnLst>
                                    <p:set>
                                      <p:cBhvr>
                                        <p:cTn id="1392" dur="1" fill="hold">
                                          <p:stCondLst>
                                            <p:cond delay="0"/>
                                          </p:stCondLst>
                                        </p:cTn>
                                        <p:tgtEl>
                                          <p:spTgt spid="379"/>
                                        </p:tgtEl>
                                        <p:attrNameLst>
                                          <p:attrName>style.visibility</p:attrName>
                                        </p:attrNameLst>
                                      </p:cBhvr>
                                      <p:to>
                                        <p:strVal val="visible"/>
                                      </p:to>
                                    </p:set>
                                  </p:childTnLst>
                                </p:cTn>
                              </p:par>
                              <p:par>
                                <p:cTn id="1393" presetID="1" presetClass="exit" presetSubtype="0" fill="hold" nodeType="withEffect">
                                  <p:stCondLst>
                                    <p:cond delay="0"/>
                                  </p:stCondLst>
                                  <p:childTnLst>
                                    <p:set>
                                      <p:cBhvr>
                                        <p:cTn id="1394" dur="1" fill="hold">
                                          <p:stCondLst>
                                            <p:cond delay="0"/>
                                          </p:stCondLst>
                                        </p:cTn>
                                        <p:tgtEl>
                                          <p:spTgt spid="380"/>
                                        </p:tgtEl>
                                        <p:attrNameLst>
                                          <p:attrName>style.visibility</p:attrName>
                                        </p:attrNameLst>
                                      </p:cBhvr>
                                      <p:to>
                                        <p:strVal val="hidden"/>
                                      </p:to>
                                    </p:set>
                                  </p:childTnLst>
                                </p:cTn>
                              </p:par>
                            </p:childTnLst>
                          </p:cTn>
                        </p:par>
                      </p:childTnLst>
                    </p:cTn>
                  </p:par>
                </p:childTnLst>
              </p:cTn>
              <p:nextCondLst>
                <p:cond evt="onClick" delay="0">
                  <p:tgtEl>
                    <p:spTgt spid="380"/>
                  </p:tgtEl>
                </p:cond>
              </p:nextCondLst>
            </p:seq>
            <p:seq concurrent="1" nextAc="seek">
              <p:cTn id="1395" restart="whenNotActive" fill="hold" evtFilter="cancelBubble" nodeType="interactiveSeq">
                <p:stCondLst>
                  <p:cond evt="onClick" delay="0">
                    <p:tgtEl>
                      <p:spTgt spid="379"/>
                    </p:tgtEl>
                  </p:cond>
                </p:stCondLst>
                <p:endSync evt="end" delay="0">
                  <p:rtn val="all"/>
                </p:endSync>
                <p:childTnLst>
                  <p:par>
                    <p:cTn id="1396" fill="hold">
                      <p:stCondLst>
                        <p:cond delay="0"/>
                      </p:stCondLst>
                      <p:childTnLst>
                        <p:par>
                          <p:cTn id="1397" fill="hold">
                            <p:stCondLst>
                              <p:cond delay="0"/>
                            </p:stCondLst>
                            <p:childTnLst>
                              <p:par>
                                <p:cTn id="1398" presetID="1" presetClass="entr" presetSubtype="0" fill="hold" nodeType="withEffect">
                                  <p:stCondLst>
                                    <p:cond delay="0"/>
                                  </p:stCondLst>
                                  <p:childTnLst>
                                    <p:set>
                                      <p:cBhvr>
                                        <p:cTn id="1399" dur="1" fill="hold">
                                          <p:stCondLst>
                                            <p:cond delay="0"/>
                                          </p:stCondLst>
                                        </p:cTn>
                                        <p:tgtEl>
                                          <p:spTgt spid="388"/>
                                        </p:tgtEl>
                                        <p:attrNameLst>
                                          <p:attrName>style.visibility</p:attrName>
                                        </p:attrNameLst>
                                      </p:cBhvr>
                                      <p:to>
                                        <p:strVal val="visible"/>
                                      </p:to>
                                    </p:set>
                                  </p:childTnLst>
                                </p:cTn>
                              </p:par>
                              <p:par>
                                <p:cTn id="1400" presetID="1" presetClass="exit" presetSubtype="0" fill="hold" nodeType="withEffect">
                                  <p:stCondLst>
                                    <p:cond delay="0"/>
                                  </p:stCondLst>
                                  <p:childTnLst>
                                    <p:set>
                                      <p:cBhvr>
                                        <p:cTn id="1401" dur="1" fill="hold">
                                          <p:stCondLst>
                                            <p:cond delay="0"/>
                                          </p:stCondLst>
                                        </p:cTn>
                                        <p:tgtEl>
                                          <p:spTgt spid="379"/>
                                        </p:tgtEl>
                                        <p:attrNameLst>
                                          <p:attrName>style.visibility</p:attrName>
                                        </p:attrNameLst>
                                      </p:cBhvr>
                                      <p:to>
                                        <p:strVal val="hidden"/>
                                      </p:to>
                                    </p:set>
                                  </p:childTnLst>
                                </p:cTn>
                              </p:par>
                            </p:childTnLst>
                          </p:cTn>
                        </p:par>
                      </p:childTnLst>
                    </p:cTn>
                  </p:par>
                </p:childTnLst>
              </p:cTn>
              <p:nextCondLst>
                <p:cond evt="onClick" delay="0">
                  <p:tgtEl>
                    <p:spTgt spid="37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7A022F5D-ABEB-A347-863F-F735DE862722}"/>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DB530379-2CE3-5D4B-ADF8-6FB95D5B8B15}"/>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72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FCDC2DFF-4087-F448-AB73-0E762B4D489C}"/>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D4E3C918-921A-724D-9777-D1FA97BED51A}"/>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9" action="ppaction://hlinksldjump"/>
            <a:extLst>
              <a:ext uri="{FF2B5EF4-FFF2-40B4-BE49-F238E27FC236}">
                <a16:creationId xmlns:a16="http://schemas.microsoft.com/office/drawing/2014/main" id="{11E12EDF-D362-B74F-BCD6-5E7EB8D15C2C}"/>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535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608681B6-2888-2849-BE03-5684E4011D71}"/>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F68712BB-9787-B548-824E-E3E973185D1F}"/>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678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7FA5E242-2F84-744D-9B16-C238BCDD4BB9}"/>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73DCE4D1-AF5F-C047-8BA0-EB7A39D4203D}"/>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6333EABA-B026-3A4E-A7A2-5700CCF3D448}"/>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087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DF00D262-A019-3941-BC81-7517FAD54ED9}"/>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F2FF5976-1099-424B-8C85-888B390DA47E}"/>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186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E8EC521F-8A2E-3747-8699-632C52198DB8}"/>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A7D3F606-F2ED-6048-B738-417D3C54F01A}"/>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9" action="ppaction://hlinksldjump"/>
            <a:extLst>
              <a:ext uri="{FF2B5EF4-FFF2-40B4-BE49-F238E27FC236}">
                <a16:creationId xmlns:a16="http://schemas.microsoft.com/office/drawing/2014/main" id="{1E5E95C7-89D4-0949-87B3-C9D5D3679155}"/>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642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2F0ACE79-5FFB-E843-9FC3-BBE6A703A320}"/>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87BE283C-E381-E54A-A18C-44C9E314C07D}"/>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592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A1ED9832-F55D-5243-8670-AD1BB94801D3}"/>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7902221B-E55B-4142-AFD8-25CE11FCB090}"/>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9" action="ppaction://hlinksldjump"/>
            <a:extLst>
              <a:ext uri="{FF2B5EF4-FFF2-40B4-BE49-F238E27FC236}">
                <a16:creationId xmlns:a16="http://schemas.microsoft.com/office/drawing/2014/main" id="{D9F94AE7-246E-A14C-91C4-41B7849D18F1}"/>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797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976801CE-43E3-2E47-8037-EF0F6807F7EE}"/>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3B1311A5-CC5C-5749-AD69-7CC1981A2127}"/>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670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5202418F-459A-1341-A2B6-BFEDB81311F3}"/>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DE38F818-9BCB-4843-842A-3B36F127D944}"/>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9" action="ppaction://hlinksldjump"/>
            <a:extLst>
              <a:ext uri="{FF2B5EF4-FFF2-40B4-BE49-F238E27FC236}">
                <a16:creationId xmlns:a16="http://schemas.microsoft.com/office/drawing/2014/main" id="{00A5B97B-B90C-C643-9384-D51EB46E4F8B}"/>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65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4" name="Rounded Rectangle 13">
            <a:hlinkClick r:id="rId7" action="ppaction://hlinksldjump"/>
            <a:extLst>
              <a:ext uri="{FF2B5EF4-FFF2-40B4-BE49-F238E27FC236}">
                <a16:creationId xmlns:a16="http://schemas.microsoft.com/office/drawing/2014/main" id="{CF9EE22C-EF66-BF42-B465-168AE800F294}"/>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hlinkClick r:id="rId8" action="ppaction://hlinksldjump"/>
            <a:extLst>
              <a:ext uri="{FF2B5EF4-FFF2-40B4-BE49-F238E27FC236}">
                <a16:creationId xmlns:a16="http://schemas.microsoft.com/office/drawing/2014/main" id="{43B9B2DB-8727-F044-9F38-5ED4970D76C7}"/>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hlinkClick r:id="rId9" action="ppaction://hlinksldjump"/>
            <a:extLst>
              <a:ext uri="{FF2B5EF4-FFF2-40B4-BE49-F238E27FC236}">
                <a16:creationId xmlns:a16="http://schemas.microsoft.com/office/drawing/2014/main" id="{CE9FD490-E1F1-964E-A7EA-2C78D2A90A50}"/>
              </a:ext>
            </a:extLst>
          </p:cNvPr>
          <p:cNvSpPr/>
          <p:nvPr>
            <p:custDataLst>
              <p:tags r:id="rId3"/>
            </p:custDataLst>
          </p:nvPr>
        </p:nvSpPr>
        <p:spPr>
          <a:xfrm>
            <a:off x="3091792" y="3664136"/>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9288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C91C4425-78FE-9844-A4C9-2B16295BEA2A}"/>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1D25B879-91F9-9F44-A9BA-BB26D45880DD}"/>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417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0B901393-C3F0-7840-BAD9-4F4B30798377}"/>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5D9A1273-2185-CD45-982F-A1E029B07449}"/>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9" action="ppaction://hlinksldjump"/>
            <a:extLst>
              <a:ext uri="{FF2B5EF4-FFF2-40B4-BE49-F238E27FC236}">
                <a16:creationId xmlns:a16="http://schemas.microsoft.com/office/drawing/2014/main" id="{38B0EBEA-E5EA-E64B-81A5-E65A7F6EF22D}"/>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406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C0103B50-55E1-444F-BA62-D58578DDCF64}"/>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15EC9603-C42A-9E45-8389-2A5389341AA3}"/>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74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7AA62128-D031-5F42-A3BF-6A242CF1ACDD}"/>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F7B40DFA-63CA-E445-B778-2907DECFE2A8}"/>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70F6F9EA-079C-2B43-8128-47ABB7D23E49}"/>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304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C781E2C4-3639-8647-B027-024C3BB29AB4}"/>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956E8ECE-1A43-3C40-B65A-1D4F57651969}"/>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500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11899F83-442D-684F-BFDC-452002333ABE}"/>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58A1FA75-1770-D64F-8CE0-8E1B589307A2}"/>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01689760-545A-F748-AE35-B114F9E1C3FC}"/>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773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A55EA0E2-3455-F949-9D2B-E24785D5055E}"/>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7B277B61-B93D-9A4B-9B4A-56EDA9A0F849}"/>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232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E3BE56B6-2D00-8448-9AFA-F230E594B2AF}"/>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F2113EB8-F186-FE40-8EC4-87E451DE37A9}"/>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35FD99BA-0C22-A34B-8AA2-2D4BD874999C}"/>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128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E0F9AC46-0C8A-844B-879B-902B6CEFD0E1}"/>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245EEF4B-5DB7-FD4D-B839-2890C6A1080C}"/>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383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F60E4DEA-AE96-314E-BB5E-A2D8EF681AC1}"/>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2A9AAE2C-1248-9443-99AC-EAF9C44FBFF1}"/>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031C4E68-F0E2-864B-ABBD-325F73517A2D}"/>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32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73F2E336-CA9C-5146-A15C-626804BDDF5A}"/>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B99F49BF-A3EE-A74B-9F76-3DB0C1A06639}"/>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100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4AD1F3BF-D4C7-7C4F-B2FC-62EA3BD01F35}"/>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B43BE9C8-8CC7-F649-823A-754DD46D1374}"/>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124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35DBACBE-7F56-864B-AC64-15EE7E6E7905}"/>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81BD2517-6634-9646-B12E-B63D0607FFCD}"/>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9" action="ppaction://hlinksldjump"/>
            <a:extLst>
              <a:ext uri="{FF2B5EF4-FFF2-40B4-BE49-F238E27FC236}">
                <a16:creationId xmlns:a16="http://schemas.microsoft.com/office/drawing/2014/main" id="{9CBF25B2-4AD9-5046-825B-C640E4FD4E2E}"/>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046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5EFC6921-1BC8-D444-A8DC-4A3F64221D4F}"/>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0494B6A1-65AB-374B-BE27-D9477A63A26D}"/>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901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6EDFB4B8-48C3-3844-B37E-092376E6D76D}"/>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7BC08055-A006-C64E-B3C7-E90086719BE7}"/>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F10DE714-C1D7-FF44-9CE3-15309B4A9BB3}"/>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993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3AF49A6E-9835-464F-B555-DFB75DA7CB24}"/>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9607ECFE-1A9C-DD41-BBD0-D1A15676F999}"/>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049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9142682B-BA12-E940-9250-EFCEC5F50A10}"/>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C071C27E-1E7D-AA43-BD47-3D0BA3E6C697}"/>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9" action="ppaction://hlinksldjump"/>
            <a:extLst>
              <a:ext uri="{FF2B5EF4-FFF2-40B4-BE49-F238E27FC236}">
                <a16:creationId xmlns:a16="http://schemas.microsoft.com/office/drawing/2014/main" id="{762C803A-4C74-434D-B04E-D1316E7398DF}"/>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433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04E11D3F-98AA-6943-967E-F1881D17E42B}"/>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4961CF51-6CD1-194C-A575-112BDE5B42AD}"/>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528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B73B64B8-793C-EF4E-8F62-CB0D3D0B0018}"/>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82019B6D-DEC0-DA41-9331-006C50424456}"/>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9" action="ppaction://hlinksldjump"/>
            <a:extLst>
              <a:ext uri="{FF2B5EF4-FFF2-40B4-BE49-F238E27FC236}">
                <a16:creationId xmlns:a16="http://schemas.microsoft.com/office/drawing/2014/main" id="{3593E10A-E738-8945-A6FD-0A01B5115774}"/>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789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6C71206D-67E5-CF48-9DDE-4C0B356759C1}"/>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E4AA0CD1-6CCD-A942-994D-5FABDA950DF4}"/>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425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38D0D849-D814-244E-9D12-D26DB016CC83}"/>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0B5E1FED-E6F8-B242-AAF3-94D0E649AFA9}"/>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9" action="ppaction://hlinksldjump"/>
            <a:extLst>
              <a:ext uri="{FF2B5EF4-FFF2-40B4-BE49-F238E27FC236}">
                <a16:creationId xmlns:a16="http://schemas.microsoft.com/office/drawing/2014/main" id="{BDDF891B-FCFD-F344-9332-01F77852DA76}"/>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22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A0973600-091A-AE4F-B19E-25432FA8D5CA}"/>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B3A4DE84-CDB8-1544-94FE-5A40A3FF7363}"/>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90D9BA2A-35EE-5D49-A2F6-8341DF170A9C}"/>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30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3C9E79E6-A8A9-864C-8A11-C7D922ECF1CD}"/>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0899C731-30D2-8747-AE97-C27274A3E05B}"/>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734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7" action="ppaction://hlinksldjump"/>
            <a:extLst>
              <a:ext uri="{FF2B5EF4-FFF2-40B4-BE49-F238E27FC236}">
                <a16:creationId xmlns:a16="http://schemas.microsoft.com/office/drawing/2014/main" id="{6D994A63-E3EA-674A-84BD-69F4C98D8B18}"/>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8" action="ppaction://hlinksldjump"/>
            <a:extLst>
              <a:ext uri="{FF2B5EF4-FFF2-40B4-BE49-F238E27FC236}">
                <a16:creationId xmlns:a16="http://schemas.microsoft.com/office/drawing/2014/main" id="{8FCC4FD9-4298-2F4A-BAF7-18F33B885ECB}"/>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9" action="ppaction://hlinksldjump"/>
            <a:extLst>
              <a:ext uri="{FF2B5EF4-FFF2-40B4-BE49-F238E27FC236}">
                <a16:creationId xmlns:a16="http://schemas.microsoft.com/office/drawing/2014/main" id="{AF8752DF-8C09-B145-B2C4-0BC0FD414742}"/>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521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15AD08DD-12D5-8B46-8988-C1D5A8AD763F}"/>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7" action="ppaction://hlinksldjump"/>
            <a:extLst>
              <a:ext uri="{FF2B5EF4-FFF2-40B4-BE49-F238E27FC236}">
                <a16:creationId xmlns:a16="http://schemas.microsoft.com/office/drawing/2014/main" id="{4478A3C2-9EB5-F747-AE96-EF41F0377AFA}"/>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02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226F6BD0-0D35-5F4D-8AC4-07784E62511F}"/>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7" action="ppaction://hlinksldjump"/>
            <a:extLst>
              <a:ext uri="{FF2B5EF4-FFF2-40B4-BE49-F238E27FC236}">
                <a16:creationId xmlns:a16="http://schemas.microsoft.com/office/drawing/2014/main" id="{E765AB4C-B9E8-2B42-A4D8-10D358154C80}"/>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text on a white background&#10;&#10;Description automatically generated">
            <a:extLst>
              <a:ext uri="{FF2B5EF4-FFF2-40B4-BE49-F238E27FC236}">
                <a16:creationId xmlns:a16="http://schemas.microsoft.com/office/drawing/2014/main" id="{43674033-EF89-7640-B157-957D32BD46BD}"/>
              </a:ext>
            </a:extLst>
          </p:cNvPr>
          <p:cNvPicPr>
            <a:picLocks noChangeAspect="1"/>
          </p:cNvPicPr>
          <p:nvPr/>
        </p:nvPicPr>
        <p:blipFill>
          <a:blip r:embed="rId8"/>
          <a:stretch>
            <a:fillRect/>
          </a:stretch>
        </p:blipFill>
        <p:spPr>
          <a:xfrm>
            <a:off x="3883445" y="4006850"/>
            <a:ext cx="374229" cy="254000"/>
          </a:xfrm>
          <a:prstGeom prst="rect">
            <a:avLst/>
          </a:prstGeom>
        </p:spPr>
      </p:pic>
    </p:spTree>
    <p:extLst>
      <p:ext uri="{BB962C8B-B14F-4D97-AF65-F5344CB8AC3E}">
        <p14:creationId xmlns:p14="http://schemas.microsoft.com/office/powerpoint/2010/main" val="388107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22AE7D1A-B4F6-F949-B594-06B1E1143856}"/>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4B637F59-9A1A-9F49-B72D-F8CE8CBC74D7}"/>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D87A9A74-BDA4-9C4A-B30F-711592E9D091}"/>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86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ounded Rectangle 9">
            <a:hlinkClick r:id="rId6" action="ppaction://hlinksldjump"/>
            <a:extLst>
              <a:ext uri="{FF2B5EF4-FFF2-40B4-BE49-F238E27FC236}">
                <a16:creationId xmlns:a16="http://schemas.microsoft.com/office/drawing/2014/main" id="{3F67FE59-262A-CF46-8C09-7BD59E048058}"/>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7" action="ppaction://hlinksldjump"/>
            <a:extLst>
              <a:ext uri="{FF2B5EF4-FFF2-40B4-BE49-F238E27FC236}">
                <a16:creationId xmlns:a16="http://schemas.microsoft.com/office/drawing/2014/main" id="{B829AA13-3277-E642-8586-77228AE3083F}"/>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44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Rounded Rectangle 10">
            <a:hlinkClick r:id="rId7" action="ppaction://hlinksldjump"/>
            <a:extLst>
              <a:ext uri="{FF2B5EF4-FFF2-40B4-BE49-F238E27FC236}">
                <a16:creationId xmlns:a16="http://schemas.microsoft.com/office/drawing/2014/main" id="{5F10F6D6-B072-1D42-BEEA-526362645FE4}"/>
              </a:ext>
            </a:extLst>
          </p:cNvPr>
          <p:cNvSpPr/>
          <p:nvPr>
            <p:custDataLst>
              <p:tags r:id="rId1"/>
            </p:custDataLst>
          </p:nvPr>
        </p:nvSpPr>
        <p:spPr>
          <a:xfrm>
            <a:off x="107936" y="71383"/>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hlinkClick r:id="rId8" action="ppaction://hlinksldjump"/>
            <a:extLst>
              <a:ext uri="{FF2B5EF4-FFF2-40B4-BE49-F238E27FC236}">
                <a16:creationId xmlns:a16="http://schemas.microsoft.com/office/drawing/2014/main" id="{3AE4CB6F-C5AA-634A-ADA8-B68C739F2A1F}"/>
              </a:ext>
            </a:extLst>
          </p:cNvPr>
          <p:cNvSpPr/>
          <p:nvPr>
            <p:custDataLst>
              <p:tags r:id="rId2"/>
            </p:custDataLst>
          </p:nvPr>
        </p:nvSpPr>
        <p:spPr>
          <a:xfrm>
            <a:off x="964507" y="73152"/>
            <a:ext cx="679700" cy="687405"/>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hlinkClick r:id="rId9" action="ppaction://hlinksldjump"/>
            <a:extLst>
              <a:ext uri="{FF2B5EF4-FFF2-40B4-BE49-F238E27FC236}">
                <a16:creationId xmlns:a16="http://schemas.microsoft.com/office/drawing/2014/main" id="{99C2E66A-4535-814D-8539-339C45302F44}"/>
              </a:ext>
            </a:extLst>
          </p:cNvPr>
          <p:cNvSpPr/>
          <p:nvPr>
            <p:custDataLst>
              <p:tags r:id="rId3"/>
            </p:custDataLst>
          </p:nvPr>
        </p:nvSpPr>
        <p:spPr>
          <a:xfrm>
            <a:off x="3100551" y="3657600"/>
            <a:ext cx="1944414" cy="699802"/>
          </a:xfrm>
          <a:prstGeom prst="roundRect">
            <a:avLst/>
          </a:prstGeom>
          <a:solidFill>
            <a:schemeClr val="accent3">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136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10.xml><?xml version="1.0" encoding="utf-8"?>
<p:tagLst xmlns:a="http://schemas.openxmlformats.org/drawingml/2006/main" xmlns:r="http://schemas.openxmlformats.org/officeDocument/2006/relationships" xmlns:p="http://schemas.openxmlformats.org/presentationml/2006/main">
  <p:tag name="FLATTEN" val="true"/>
</p:tagLst>
</file>

<file path=ppt/tags/tag100.xml><?xml version="1.0" encoding="utf-8"?>
<p:tagLst xmlns:a="http://schemas.openxmlformats.org/drawingml/2006/main" xmlns:r="http://schemas.openxmlformats.org/officeDocument/2006/relationships" xmlns:p="http://schemas.openxmlformats.org/presentationml/2006/main">
  <p:tag name="FLATTEN" val="true"/>
</p:tagLst>
</file>

<file path=ppt/tags/tag101.xml><?xml version="1.0" encoding="utf-8"?>
<p:tagLst xmlns:a="http://schemas.openxmlformats.org/drawingml/2006/main" xmlns:r="http://schemas.openxmlformats.org/officeDocument/2006/relationships" xmlns:p="http://schemas.openxmlformats.org/presentationml/2006/main">
  <p:tag name="FLATTEN" val="true"/>
</p:tagLst>
</file>

<file path=ppt/tags/tag102.xml><?xml version="1.0" encoding="utf-8"?>
<p:tagLst xmlns:a="http://schemas.openxmlformats.org/drawingml/2006/main" xmlns:r="http://schemas.openxmlformats.org/officeDocument/2006/relationships" xmlns:p="http://schemas.openxmlformats.org/presentationml/2006/main">
  <p:tag name="FLATTEN" val="true"/>
</p:tagLst>
</file>

<file path=ppt/tags/tag103.xml><?xml version="1.0" encoding="utf-8"?>
<p:tagLst xmlns:a="http://schemas.openxmlformats.org/drawingml/2006/main" xmlns:r="http://schemas.openxmlformats.org/officeDocument/2006/relationships" xmlns:p="http://schemas.openxmlformats.org/presentationml/2006/main">
  <p:tag name="FLATTEN" val="true"/>
</p:tagLst>
</file>

<file path=ppt/tags/tag104.xml><?xml version="1.0" encoding="utf-8"?>
<p:tagLst xmlns:a="http://schemas.openxmlformats.org/drawingml/2006/main" xmlns:r="http://schemas.openxmlformats.org/officeDocument/2006/relationships" xmlns:p="http://schemas.openxmlformats.org/presentationml/2006/main">
  <p:tag name="FLATTEN" val="true"/>
</p:tagLst>
</file>

<file path=ppt/tags/tag105.xml><?xml version="1.0" encoding="utf-8"?>
<p:tagLst xmlns:a="http://schemas.openxmlformats.org/drawingml/2006/main" xmlns:r="http://schemas.openxmlformats.org/officeDocument/2006/relationships" xmlns:p="http://schemas.openxmlformats.org/presentationml/2006/main">
  <p:tag name="FLATTEN" val="true"/>
</p:tagLst>
</file>

<file path=ppt/tags/tag106.xml><?xml version="1.0" encoding="utf-8"?>
<p:tagLst xmlns:a="http://schemas.openxmlformats.org/drawingml/2006/main" xmlns:r="http://schemas.openxmlformats.org/officeDocument/2006/relationships" xmlns:p="http://schemas.openxmlformats.org/presentationml/2006/main">
  <p:tag name="FLATTEN" val="true"/>
</p:tagLst>
</file>

<file path=ppt/tags/tag107.xml><?xml version="1.0" encoding="utf-8"?>
<p:tagLst xmlns:a="http://schemas.openxmlformats.org/drawingml/2006/main" xmlns:r="http://schemas.openxmlformats.org/officeDocument/2006/relationships" xmlns:p="http://schemas.openxmlformats.org/presentationml/2006/main">
  <p:tag name="FLATTEN" val="true"/>
</p:tagLst>
</file>

<file path=ppt/tags/tag108.xml><?xml version="1.0" encoding="utf-8"?>
<p:tagLst xmlns:a="http://schemas.openxmlformats.org/drawingml/2006/main" xmlns:r="http://schemas.openxmlformats.org/officeDocument/2006/relationships" xmlns:p="http://schemas.openxmlformats.org/presentationml/2006/main">
  <p:tag name="FLATTEN" val="true"/>
</p:tagLst>
</file>

<file path=ppt/tags/tag109.xml><?xml version="1.0" encoding="utf-8"?>
<p:tagLst xmlns:a="http://schemas.openxmlformats.org/drawingml/2006/main" xmlns:r="http://schemas.openxmlformats.org/officeDocument/2006/relationships" xmlns:p="http://schemas.openxmlformats.org/presentationml/2006/main">
  <p:tag name="FLATTEN" val="true"/>
</p:tagLst>
</file>

<file path=ppt/tags/tag11.xml><?xml version="1.0" encoding="utf-8"?>
<p:tagLst xmlns:a="http://schemas.openxmlformats.org/drawingml/2006/main" xmlns:r="http://schemas.openxmlformats.org/officeDocument/2006/relationships" xmlns:p="http://schemas.openxmlformats.org/presentationml/2006/main">
  <p:tag name="FLATTEN" val="true"/>
</p:tagLst>
</file>

<file path=ppt/tags/tag110.xml><?xml version="1.0" encoding="utf-8"?>
<p:tagLst xmlns:a="http://schemas.openxmlformats.org/drawingml/2006/main" xmlns:r="http://schemas.openxmlformats.org/officeDocument/2006/relationships" xmlns:p="http://schemas.openxmlformats.org/presentationml/2006/main">
  <p:tag name="FLATTEN" val="true"/>
</p:tagLst>
</file>

<file path=ppt/tags/tag111.xml><?xml version="1.0" encoding="utf-8"?>
<p:tagLst xmlns:a="http://schemas.openxmlformats.org/drawingml/2006/main" xmlns:r="http://schemas.openxmlformats.org/officeDocument/2006/relationships" xmlns:p="http://schemas.openxmlformats.org/presentationml/2006/main">
  <p:tag name="FLATTEN" val="true"/>
</p:tagLst>
</file>

<file path=ppt/tags/tag112.xml><?xml version="1.0" encoding="utf-8"?>
<p:tagLst xmlns:a="http://schemas.openxmlformats.org/drawingml/2006/main" xmlns:r="http://schemas.openxmlformats.org/officeDocument/2006/relationships" xmlns:p="http://schemas.openxmlformats.org/presentationml/2006/main">
  <p:tag name="FLATTEN" val="true"/>
</p:tagLst>
</file>

<file path=ppt/tags/tag113.xml><?xml version="1.0" encoding="utf-8"?>
<p:tagLst xmlns:a="http://schemas.openxmlformats.org/drawingml/2006/main" xmlns:r="http://schemas.openxmlformats.org/officeDocument/2006/relationships" xmlns:p="http://schemas.openxmlformats.org/presentationml/2006/main">
  <p:tag name="FLATTEN" val="true"/>
</p:tagLst>
</file>

<file path=ppt/tags/tag114.xml><?xml version="1.0" encoding="utf-8"?>
<p:tagLst xmlns:a="http://schemas.openxmlformats.org/drawingml/2006/main" xmlns:r="http://schemas.openxmlformats.org/officeDocument/2006/relationships" xmlns:p="http://schemas.openxmlformats.org/presentationml/2006/main">
  <p:tag name="FLATTEN" val="true"/>
</p:tagLst>
</file>

<file path=ppt/tags/tag115.xml><?xml version="1.0" encoding="utf-8"?>
<p:tagLst xmlns:a="http://schemas.openxmlformats.org/drawingml/2006/main" xmlns:r="http://schemas.openxmlformats.org/officeDocument/2006/relationships" xmlns:p="http://schemas.openxmlformats.org/presentationml/2006/main">
  <p:tag name="FLATTEN" val="true"/>
</p:tagLst>
</file>

<file path=ppt/tags/tag116.xml><?xml version="1.0" encoding="utf-8"?>
<p:tagLst xmlns:a="http://schemas.openxmlformats.org/drawingml/2006/main" xmlns:r="http://schemas.openxmlformats.org/officeDocument/2006/relationships" xmlns:p="http://schemas.openxmlformats.org/presentationml/2006/main">
  <p:tag name="FLATTEN" val="true"/>
</p:tagLst>
</file>

<file path=ppt/tags/tag117.xml><?xml version="1.0" encoding="utf-8"?>
<p:tagLst xmlns:a="http://schemas.openxmlformats.org/drawingml/2006/main" xmlns:r="http://schemas.openxmlformats.org/officeDocument/2006/relationships" xmlns:p="http://schemas.openxmlformats.org/presentationml/2006/main">
  <p:tag name="FLATTEN" val="true"/>
</p:tagLst>
</file>

<file path=ppt/tags/tag118.xml><?xml version="1.0" encoding="utf-8"?>
<p:tagLst xmlns:a="http://schemas.openxmlformats.org/drawingml/2006/main" xmlns:r="http://schemas.openxmlformats.org/officeDocument/2006/relationships" xmlns:p="http://schemas.openxmlformats.org/presentationml/2006/main">
  <p:tag name="FLATTEN" val="true"/>
</p:tagLst>
</file>

<file path=ppt/tags/tag119.xml><?xml version="1.0" encoding="utf-8"?>
<p:tagLst xmlns:a="http://schemas.openxmlformats.org/drawingml/2006/main" xmlns:r="http://schemas.openxmlformats.org/officeDocument/2006/relationships" xmlns:p="http://schemas.openxmlformats.org/presentationml/2006/main">
  <p:tag name="FLATTEN" val="true"/>
</p:tagLst>
</file>

<file path=ppt/tags/tag12.xml><?xml version="1.0" encoding="utf-8"?>
<p:tagLst xmlns:a="http://schemas.openxmlformats.org/drawingml/2006/main" xmlns:r="http://schemas.openxmlformats.org/officeDocument/2006/relationships" xmlns:p="http://schemas.openxmlformats.org/presentationml/2006/main">
  <p:tag name="FLATTEN" val="true"/>
</p:tagLst>
</file>

<file path=ppt/tags/tag120.xml><?xml version="1.0" encoding="utf-8"?>
<p:tagLst xmlns:a="http://schemas.openxmlformats.org/drawingml/2006/main" xmlns:r="http://schemas.openxmlformats.org/officeDocument/2006/relationships" xmlns:p="http://schemas.openxmlformats.org/presentationml/2006/main">
  <p:tag name="FLATTEN" val="true"/>
</p:tagLst>
</file>

<file path=ppt/tags/tag121.xml><?xml version="1.0" encoding="utf-8"?>
<p:tagLst xmlns:a="http://schemas.openxmlformats.org/drawingml/2006/main" xmlns:r="http://schemas.openxmlformats.org/officeDocument/2006/relationships" xmlns:p="http://schemas.openxmlformats.org/presentationml/2006/main">
  <p:tag name="FLATTEN" val="true"/>
</p:tagLst>
</file>

<file path=ppt/tags/tag122.xml><?xml version="1.0" encoding="utf-8"?>
<p:tagLst xmlns:a="http://schemas.openxmlformats.org/drawingml/2006/main" xmlns:r="http://schemas.openxmlformats.org/officeDocument/2006/relationships" xmlns:p="http://schemas.openxmlformats.org/presentationml/2006/main">
  <p:tag name="FLATTEN" val="true"/>
</p:tagLst>
</file>

<file path=ppt/tags/tag123.xml><?xml version="1.0" encoding="utf-8"?>
<p:tagLst xmlns:a="http://schemas.openxmlformats.org/drawingml/2006/main" xmlns:r="http://schemas.openxmlformats.org/officeDocument/2006/relationships" xmlns:p="http://schemas.openxmlformats.org/presentationml/2006/main">
  <p:tag name="FLATTEN" val="true"/>
</p:tagLst>
</file>

<file path=ppt/tags/tag124.xml><?xml version="1.0" encoding="utf-8"?>
<p:tagLst xmlns:a="http://schemas.openxmlformats.org/drawingml/2006/main" xmlns:r="http://schemas.openxmlformats.org/officeDocument/2006/relationships" xmlns:p="http://schemas.openxmlformats.org/presentationml/2006/main">
  <p:tag name="FLATTEN" val="true"/>
</p:tagLst>
</file>

<file path=ppt/tags/tag125.xml><?xml version="1.0" encoding="utf-8"?>
<p:tagLst xmlns:a="http://schemas.openxmlformats.org/drawingml/2006/main" xmlns:r="http://schemas.openxmlformats.org/officeDocument/2006/relationships" xmlns:p="http://schemas.openxmlformats.org/presentationml/2006/main">
  <p:tag name="FLATTEN" val="true"/>
</p:tagLst>
</file>

<file path=ppt/tags/tag126.xml><?xml version="1.0" encoding="utf-8"?>
<p:tagLst xmlns:a="http://schemas.openxmlformats.org/drawingml/2006/main" xmlns:r="http://schemas.openxmlformats.org/officeDocument/2006/relationships" xmlns:p="http://schemas.openxmlformats.org/presentationml/2006/main">
  <p:tag name="FLATTEN" val="true"/>
</p:tagLst>
</file>

<file path=ppt/tags/tag127.xml><?xml version="1.0" encoding="utf-8"?>
<p:tagLst xmlns:a="http://schemas.openxmlformats.org/drawingml/2006/main" xmlns:r="http://schemas.openxmlformats.org/officeDocument/2006/relationships" xmlns:p="http://schemas.openxmlformats.org/presentationml/2006/main">
  <p:tag name="FLATTEN" val="true"/>
</p:tagLst>
</file>

<file path=ppt/tags/tag128.xml><?xml version="1.0" encoding="utf-8"?>
<p:tagLst xmlns:a="http://schemas.openxmlformats.org/drawingml/2006/main" xmlns:r="http://schemas.openxmlformats.org/officeDocument/2006/relationships" xmlns:p="http://schemas.openxmlformats.org/presentationml/2006/main">
  <p:tag name="FLATTEN" val="true"/>
</p:tagLst>
</file>

<file path=ppt/tags/tag129.xml><?xml version="1.0" encoding="utf-8"?>
<p:tagLst xmlns:a="http://schemas.openxmlformats.org/drawingml/2006/main" xmlns:r="http://schemas.openxmlformats.org/officeDocument/2006/relationships" xmlns:p="http://schemas.openxmlformats.org/presentationml/2006/main">
  <p:tag name="FLATTEN" val="true"/>
</p:tagLst>
</file>

<file path=ppt/tags/tag13.xml><?xml version="1.0" encoding="utf-8"?>
<p:tagLst xmlns:a="http://schemas.openxmlformats.org/drawingml/2006/main" xmlns:r="http://schemas.openxmlformats.org/officeDocument/2006/relationships" xmlns:p="http://schemas.openxmlformats.org/presentationml/2006/main">
  <p:tag name="FLATTEN" val="true"/>
</p:tagLst>
</file>

<file path=ppt/tags/tag130.xml><?xml version="1.0" encoding="utf-8"?>
<p:tagLst xmlns:a="http://schemas.openxmlformats.org/drawingml/2006/main" xmlns:r="http://schemas.openxmlformats.org/officeDocument/2006/relationships" xmlns:p="http://schemas.openxmlformats.org/presentationml/2006/main">
  <p:tag name="FLATTEN" val="true"/>
</p:tagLst>
</file>

<file path=ppt/tags/tag131.xml><?xml version="1.0" encoding="utf-8"?>
<p:tagLst xmlns:a="http://schemas.openxmlformats.org/drawingml/2006/main" xmlns:r="http://schemas.openxmlformats.org/officeDocument/2006/relationships" xmlns:p="http://schemas.openxmlformats.org/presentationml/2006/main">
  <p:tag name="FLATTEN" val="true"/>
</p:tagLst>
</file>

<file path=ppt/tags/tag132.xml><?xml version="1.0" encoding="utf-8"?>
<p:tagLst xmlns:a="http://schemas.openxmlformats.org/drawingml/2006/main" xmlns:r="http://schemas.openxmlformats.org/officeDocument/2006/relationships" xmlns:p="http://schemas.openxmlformats.org/presentationml/2006/main">
  <p:tag name="FLATTEN" val="true"/>
</p:tagLst>
</file>

<file path=ppt/tags/tag133.xml><?xml version="1.0" encoding="utf-8"?>
<p:tagLst xmlns:a="http://schemas.openxmlformats.org/drawingml/2006/main" xmlns:r="http://schemas.openxmlformats.org/officeDocument/2006/relationships" xmlns:p="http://schemas.openxmlformats.org/presentationml/2006/main">
  <p:tag name="FLATTEN" val="true"/>
</p:tagLst>
</file>

<file path=ppt/tags/tag134.xml><?xml version="1.0" encoding="utf-8"?>
<p:tagLst xmlns:a="http://schemas.openxmlformats.org/drawingml/2006/main" xmlns:r="http://schemas.openxmlformats.org/officeDocument/2006/relationships" xmlns:p="http://schemas.openxmlformats.org/presentationml/2006/main">
  <p:tag name="FLATTEN" val="true"/>
</p:tagLst>
</file>

<file path=ppt/tags/tag135.xml><?xml version="1.0" encoding="utf-8"?>
<p:tagLst xmlns:a="http://schemas.openxmlformats.org/drawingml/2006/main" xmlns:r="http://schemas.openxmlformats.org/officeDocument/2006/relationships" xmlns:p="http://schemas.openxmlformats.org/presentationml/2006/main">
  <p:tag name="FLATTEN" val="true"/>
</p:tagLst>
</file>

<file path=ppt/tags/tag136.xml><?xml version="1.0" encoding="utf-8"?>
<p:tagLst xmlns:a="http://schemas.openxmlformats.org/drawingml/2006/main" xmlns:r="http://schemas.openxmlformats.org/officeDocument/2006/relationships" xmlns:p="http://schemas.openxmlformats.org/presentationml/2006/main">
  <p:tag name="FLATTEN" val="true"/>
</p:tagLst>
</file>

<file path=ppt/tags/tag137.xml><?xml version="1.0" encoding="utf-8"?>
<p:tagLst xmlns:a="http://schemas.openxmlformats.org/drawingml/2006/main" xmlns:r="http://schemas.openxmlformats.org/officeDocument/2006/relationships" xmlns:p="http://schemas.openxmlformats.org/presentationml/2006/main">
  <p:tag name="FLATTEN" val="true"/>
</p:tagLst>
</file>

<file path=ppt/tags/tag138.xml><?xml version="1.0" encoding="utf-8"?>
<p:tagLst xmlns:a="http://schemas.openxmlformats.org/drawingml/2006/main" xmlns:r="http://schemas.openxmlformats.org/officeDocument/2006/relationships" xmlns:p="http://schemas.openxmlformats.org/presentationml/2006/main">
  <p:tag name="FLATTEN" val="true"/>
</p:tagLst>
</file>

<file path=ppt/tags/tag139.xml><?xml version="1.0" encoding="utf-8"?>
<p:tagLst xmlns:a="http://schemas.openxmlformats.org/drawingml/2006/main" xmlns:r="http://schemas.openxmlformats.org/officeDocument/2006/relationships" xmlns:p="http://schemas.openxmlformats.org/presentationml/2006/main">
  <p:tag name="FLATTEN" val="true"/>
</p:tagLst>
</file>

<file path=ppt/tags/tag14.xml><?xml version="1.0" encoding="utf-8"?>
<p:tagLst xmlns:a="http://schemas.openxmlformats.org/drawingml/2006/main" xmlns:r="http://schemas.openxmlformats.org/officeDocument/2006/relationships" xmlns:p="http://schemas.openxmlformats.org/presentationml/2006/main">
  <p:tag name="FLATTEN" val="true"/>
</p:tagLst>
</file>

<file path=ppt/tags/tag140.xml><?xml version="1.0" encoding="utf-8"?>
<p:tagLst xmlns:a="http://schemas.openxmlformats.org/drawingml/2006/main" xmlns:r="http://schemas.openxmlformats.org/officeDocument/2006/relationships" xmlns:p="http://schemas.openxmlformats.org/presentationml/2006/main">
  <p:tag name="FLATTEN" val="true"/>
</p:tagLst>
</file>

<file path=ppt/tags/tag141.xml><?xml version="1.0" encoding="utf-8"?>
<p:tagLst xmlns:a="http://schemas.openxmlformats.org/drawingml/2006/main" xmlns:r="http://schemas.openxmlformats.org/officeDocument/2006/relationships" xmlns:p="http://schemas.openxmlformats.org/presentationml/2006/main">
  <p:tag name="FLATTEN" val="true"/>
</p:tagLst>
</file>

<file path=ppt/tags/tag142.xml><?xml version="1.0" encoding="utf-8"?>
<p:tagLst xmlns:a="http://schemas.openxmlformats.org/drawingml/2006/main" xmlns:r="http://schemas.openxmlformats.org/officeDocument/2006/relationships" xmlns:p="http://schemas.openxmlformats.org/presentationml/2006/main">
  <p:tag name="FLATTEN" val="true"/>
</p:tagLst>
</file>

<file path=ppt/tags/tag143.xml><?xml version="1.0" encoding="utf-8"?>
<p:tagLst xmlns:a="http://schemas.openxmlformats.org/drawingml/2006/main" xmlns:r="http://schemas.openxmlformats.org/officeDocument/2006/relationships" xmlns:p="http://schemas.openxmlformats.org/presentationml/2006/main">
  <p:tag name="FLATTEN" val="true"/>
</p:tagLst>
</file>

<file path=ppt/tags/tag144.xml><?xml version="1.0" encoding="utf-8"?>
<p:tagLst xmlns:a="http://schemas.openxmlformats.org/drawingml/2006/main" xmlns:r="http://schemas.openxmlformats.org/officeDocument/2006/relationships" xmlns:p="http://schemas.openxmlformats.org/presentationml/2006/main">
  <p:tag name="FLATTEN" val="true"/>
</p:tagLst>
</file>

<file path=ppt/tags/tag145.xml><?xml version="1.0" encoding="utf-8"?>
<p:tagLst xmlns:a="http://schemas.openxmlformats.org/drawingml/2006/main" xmlns:r="http://schemas.openxmlformats.org/officeDocument/2006/relationships" xmlns:p="http://schemas.openxmlformats.org/presentationml/2006/main">
  <p:tag name="FLATTEN" val="true"/>
</p:tagLst>
</file>

<file path=ppt/tags/tag146.xml><?xml version="1.0" encoding="utf-8"?>
<p:tagLst xmlns:a="http://schemas.openxmlformats.org/drawingml/2006/main" xmlns:r="http://schemas.openxmlformats.org/officeDocument/2006/relationships" xmlns:p="http://schemas.openxmlformats.org/presentationml/2006/main">
  <p:tag name="FLATTEN" val="true"/>
</p:tagLst>
</file>

<file path=ppt/tags/tag147.xml><?xml version="1.0" encoding="utf-8"?>
<p:tagLst xmlns:a="http://schemas.openxmlformats.org/drawingml/2006/main" xmlns:r="http://schemas.openxmlformats.org/officeDocument/2006/relationships" xmlns:p="http://schemas.openxmlformats.org/presentationml/2006/main">
  <p:tag name="FLATTEN" val="true"/>
</p:tagLst>
</file>

<file path=ppt/tags/tag148.xml><?xml version="1.0" encoding="utf-8"?>
<p:tagLst xmlns:a="http://schemas.openxmlformats.org/drawingml/2006/main" xmlns:r="http://schemas.openxmlformats.org/officeDocument/2006/relationships" xmlns:p="http://schemas.openxmlformats.org/presentationml/2006/main">
  <p:tag name="FLATTEN" val="true"/>
</p:tagLst>
</file>

<file path=ppt/tags/tag149.xml><?xml version="1.0" encoding="utf-8"?>
<p:tagLst xmlns:a="http://schemas.openxmlformats.org/drawingml/2006/main" xmlns:r="http://schemas.openxmlformats.org/officeDocument/2006/relationships" xmlns:p="http://schemas.openxmlformats.org/presentationml/2006/main">
  <p:tag name="FLATTEN" val="true"/>
</p:tagLst>
</file>

<file path=ppt/tags/tag15.xml><?xml version="1.0" encoding="utf-8"?>
<p:tagLst xmlns:a="http://schemas.openxmlformats.org/drawingml/2006/main" xmlns:r="http://schemas.openxmlformats.org/officeDocument/2006/relationships" xmlns:p="http://schemas.openxmlformats.org/presentationml/2006/main">
  <p:tag name="FLATTEN" val="true"/>
</p:tagLst>
</file>

<file path=ppt/tags/tag150.xml><?xml version="1.0" encoding="utf-8"?>
<p:tagLst xmlns:a="http://schemas.openxmlformats.org/drawingml/2006/main" xmlns:r="http://schemas.openxmlformats.org/officeDocument/2006/relationships" xmlns:p="http://schemas.openxmlformats.org/presentationml/2006/main">
  <p:tag name="FLATTEN" val="true"/>
</p:tagLst>
</file>

<file path=ppt/tags/tag151.xml><?xml version="1.0" encoding="utf-8"?>
<p:tagLst xmlns:a="http://schemas.openxmlformats.org/drawingml/2006/main" xmlns:r="http://schemas.openxmlformats.org/officeDocument/2006/relationships" xmlns:p="http://schemas.openxmlformats.org/presentationml/2006/main">
  <p:tag name="FLATTEN" val="true"/>
</p:tagLst>
</file>

<file path=ppt/tags/tag152.xml><?xml version="1.0" encoding="utf-8"?>
<p:tagLst xmlns:a="http://schemas.openxmlformats.org/drawingml/2006/main" xmlns:r="http://schemas.openxmlformats.org/officeDocument/2006/relationships" xmlns:p="http://schemas.openxmlformats.org/presentationml/2006/main">
  <p:tag name="FLATTEN" val="true"/>
</p:tagLst>
</file>

<file path=ppt/tags/tag153.xml><?xml version="1.0" encoding="utf-8"?>
<p:tagLst xmlns:a="http://schemas.openxmlformats.org/drawingml/2006/main" xmlns:r="http://schemas.openxmlformats.org/officeDocument/2006/relationships" xmlns:p="http://schemas.openxmlformats.org/presentationml/2006/main">
  <p:tag name="FLATTEN" val="true"/>
</p:tagLst>
</file>

<file path=ppt/tags/tag154.xml><?xml version="1.0" encoding="utf-8"?>
<p:tagLst xmlns:a="http://schemas.openxmlformats.org/drawingml/2006/main" xmlns:r="http://schemas.openxmlformats.org/officeDocument/2006/relationships" xmlns:p="http://schemas.openxmlformats.org/presentationml/2006/main">
  <p:tag name="FLATTEN" val="true"/>
</p:tagLst>
</file>

<file path=ppt/tags/tag155.xml><?xml version="1.0" encoding="utf-8"?>
<p:tagLst xmlns:a="http://schemas.openxmlformats.org/drawingml/2006/main" xmlns:r="http://schemas.openxmlformats.org/officeDocument/2006/relationships" xmlns:p="http://schemas.openxmlformats.org/presentationml/2006/main">
  <p:tag name="FLATTEN" val="true"/>
</p:tagLst>
</file>

<file path=ppt/tags/tag156.xml><?xml version="1.0" encoding="utf-8"?>
<p:tagLst xmlns:a="http://schemas.openxmlformats.org/drawingml/2006/main" xmlns:r="http://schemas.openxmlformats.org/officeDocument/2006/relationships" xmlns:p="http://schemas.openxmlformats.org/presentationml/2006/main">
  <p:tag name="FLATTEN" val="true"/>
</p:tagLst>
</file>

<file path=ppt/tags/tag157.xml><?xml version="1.0" encoding="utf-8"?>
<p:tagLst xmlns:a="http://schemas.openxmlformats.org/drawingml/2006/main" xmlns:r="http://schemas.openxmlformats.org/officeDocument/2006/relationships" xmlns:p="http://schemas.openxmlformats.org/presentationml/2006/main">
  <p:tag name="FLATTEN" val="true"/>
</p:tagLst>
</file>

<file path=ppt/tags/tag158.xml><?xml version="1.0" encoding="utf-8"?>
<p:tagLst xmlns:a="http://schemas.openxmlformats.org/drawingml/2006/main" xmlns:r="http://schemas.openxmlformats.org/officeDocument/2006/relationships" xmlns:p="http://schemas.openxmlformats.org/presentationml/2006/main">
  <p:tag name="FLATTEN" val="true"/>
</p:tagLst>
</file>

<file path=ppt/tags/tag159.xml><?xml version="1.0" encoding="utf-8"?>
<p:tagLst xmlns:a="http://schemas.openxmlformats.org/drawingml/2006/main" xmlns:r="http://schemas.openxmlformats.org/officeDocument/2006/relationships" xmlns:p="http://schemas.openxmlformats.org/presentationml/2006/main">
  <p:tag name="FLATTEN" val="true"/>
</p:tagLst>
</file>

<file path=ppt/tags/tag16.xml><?xml version="1.0" encoding="utf-8"?>
<p:tagLst xmlns:a="http://schemas.openxmlformats.org/drawingml/2006/main" xmlns:r="http://schemas.openxmlformats.org/officeDocument/2006/relationships" xmlns:p="http://schemas.openxmlformats.org/presentationml/2006/main">
  <p:tag name="FLATTEN" val="true"/>
</p:tagLst>
</file>

<file path=ppt/tags/tag160.xml><?xml version="1.0" encoding="utf-8"?>
<p:tagLst xmlns:a="http://schemas.openxmlformats.org/drawingml/2006/main" xmlns:r="http://schemas.openxmlformats.org/officeDocument/2006/relationships" xmlns:p="http://schemas.openxmlformats.org/presentationml/2006/main">
  <p:tag name="FLATTEN" val="true"/>
</p:tagLst>
</file>

<file path=ppt/tags/tag161.xml><?xml version="1.0" encoding="utf-8"?>
<p:tagLst xmlns:a="http://schemas.openxmlformats.org/drawingml/2006/main" xmlns:r="http://schemas.openxmlformats.org/officeDocument/2006/relationships" xmlns:p="http://schemas.openxmlformats.org/presentationml/2006/main">
  <p:tag name="FLATTEN" val="true"/>
</p:tagLst>
</file>

<file path=ppt/tags/tag162.xml><?xml version="1.0" encoding="utf-8"?>
<p:tagLst xmlns:a="http://schemas.openxmlformats.org/drawingml/2006/main" xmlns:r="http://schemas.openxmlformats.org/officeDocument/2006/relationships" xmlns:p="http://schemas.openxmlformats.org/presentationml/2006/main">
  <p:tag name="FLATTEN" val="true"/>
</p:tagLst>
</file>

<file path=ppt/tags/tag163.xml><?xml version="1.0" encoding="utf-8"?>
<p:tagLst xmlns:a="http://schemas.openxmlformats.org/drawingml/2006/main" xmlns:r="http://schemas.openxmlformats.org/officeDocument/2006/relationships" xmlns:p="http://schemas.openxmlformats.org/presentationml/2006/main">
  <p:tag name="FLATTEN" val="true"/>
</p:tagLst>
</file>

<file path=ppt/tags/tag164.xml><?xml version="1.0" encoding="utf-8"?>
<p:tagLst xmlns:a="http://schemas.openxmlformats.org/drawingml/2006/main" xmlns:r="http://schemas.openxmlformats.org/officeDocument/2006/relationships" xmlns:p="http://schemas.openxmlformats.org/presentationml/2006/main">
  <p:tag name="FLATTEN" val="true"/>
</p:tagLst>
</file>

<file path=ppt/tags/tag165.xml><?xml version="1.0" encoding="utf-8"?>
<p:tagLst xmlns:a="http://schemas.openxmlformats.org/drawingml/2006/main" xmlns:r="http://schemas.openxmlformats.org/officeDocument/2006/relationships" xmlns:p="http://schemas.openxmlformats.org/presentationml/2006/main">
  <p:tag name="FLATTEN" val="true"/>
</p:tagLst>
</file>

<file path=ppt/tags/tag166.xml><?xml version="1.0" encoding="utf-8"?>
<p:tagLst xmlns:a="http://schemas.openxmlformats.org/drawingml/2006/main" xmlns:r="http://schemas.openxmlformats.org/officeDocument/2006/relationships" xmlns:p="http://schemas.openxmlformats.org/presentationml/2006/main">
  <p:tag name="FLATTEN" val="true"/>
</p:tagLst>
</file>

<file path=ppt/tags/tag167.xml><?xml version="1.0" encoding="utf-8"?>
<p:tagLst xmlns:a="http://schemas.openxmlformats.org/drawingml/2006/main" xmlns:r="http://schemas.openxmlformats.org/officeDocument/2006/relationships" xmlns:p="http://schemas.openxmlformats.org/presentationml/2006/main">
  <p:tag name="FLATTEN" val="true"/>
</p:tagLst>
</file>

<file path=ppt/tags/tag168.xml><?xml version="1.0" encoding="utf-8"?>
<p:tagLst xmlns:a="http://schemas.openxmlformats.org/drawingml/2006/main" xmlns:r="http://schemas.openxmlformats.org/officeDocument/2006/relationships" xmlns:p="http://schemas.openxmlformats.org/presentationml/2006/main">
  <p:tag name="FLATTEN" val="true"/>
</p:tagLst>
</file>

<file path=ppt/tags/tag169.xml><?xml version="1.0" encoding="utf-8"?>
<p:tagLst xmlns:a="http://schemas.openxmlformats.org/drawingml/2006/main" xmlns:r="http://schemas.openxmlformats.org/officeDocument/2006/relationships" xmlns:p="http://schemas.openxmlformats.org/presentationml/2006/main">
  <p:tag name="FLATTEN" val="true"/>
</p:tagLst>
</file>

<file path=ppt/tags/tag17.xml><?xml version="1.0" encoding="utf-8"?>
<p:tagLst xmlns:a="http://schemas.openxmlformats.org/drawingml/2006/main" xmlns:r="http://schemas.openxmlformats.org/officeDocument/2006/relationships" xmlns:p="http://schemas.openxmlformats.org/presentationml/2006/main">
  <p:tag name="FLATTEN" val="true"/>
</p:tagLst>
</file>

<file path=ppt/tags/tag170.xml><?xml version="1.0" encoding="utf-8"?>
<p:tagLst xmlns:a="http://schemas.openxmlformats.org/drawingml/2006/main" xmlns:r="http://schemas.openxmlformats.org/officeDocument/2006/relationships" xmlns:p="http://schemas.openxmlformats.org/presentationml/2006/main">
  <p:tag name="FLATTEN" val="true"/>
</p:tagLst>
</file>

<file path=ppt/tags/tag171.xml><?xml version="1.0" encoding="utf-8"?>
<p:tagLst xmlns:a="http://schemas.openxmlformats.org/drawingml/2006/main" xmlns:r="http://schemas.openxmlformats.org/officeDocument/2006/relationships" xmlns:p="http://schemas.openxmlformats.org/presentationml/2006/main">
  <p:tag name="FLATTEN" val="true"/>
</p:tagLst>
</file>

<file path=ppt/tags/tag172.xml><?xml version="1.0" encoding="utf-8"?>
<p:tagLst xmlns:a="http://schemas.openxmlformats.org/drawingml/2006/main" xmlns:r="http://schemas.openxmlformats.org/officeDocument/2006/relationships" xmlns:p="http://schemas.openxmlformats.org/presentationml/2006/main">
  <p:tag name="FLATTEN" val="true"/>
</p:tagLst>
</file>

<file path=ppt/tags/tag173.xml><?xml version="1.0" encoding="utf-8"?>
<p:tagLst xmlns:a="http://schemas.openxmlformats.org/drawingml/2006/main" xmlns:r="http://schemas.openxmlformats.org/officeDocument/2006/relationships" xmlns:p="http://schemas.openxmlformats.org/presentationml/2006/main">
  <p:tag name="FLATTEN" val="true"/>
</p:tagLst>
</file>

<file path=ppt/tags/tag174.xml><?xml version="1.0" encoding="utf-8"?>
<p:tagLst xmlns:a="http://schemas.openxmlformats.org/drawingml/2006/main" xmlns:r="http://schemas.openxmlformats.org/officeDocument/2006/relationships" xmlns:p="http://schemas.openxmlformats.org/presentationml/2006/main">
  <p:tag name="FLATTEN" val="true"/>
</p:tagLst>
</file>

<file path=ppt/tags/tag175.xml><?xml version="1.0" encoding="utf-8"?>
<p:tagLst xmlns:a="http://schemas.openxmlformats.org/drawingml/2006/main" xmlns:r="http://schemas.openxmlformats.org/officeDocument/2006/relationships" xmlns:p="http://schemas.openxmlformats.org/presentationml/2006/main">
  <p:tag name="FLATTEN" val="true"/>
</p:tagLst>
</file>

<file path=ppt/tags/tag176.xml><?xml version="1.0" encoding="utf-8"?>
<p:tagLst xmlns:a="http://schemas.openxmlformats.org/drawingml/2006/main" xmlns:r="http://schemas.openxmlformats.org/officeDocument/2006/relationships" xmlns:p="http://schemas.openxmlformats.org/presentationml/2006/main">
  <p:tag name="FLATTEN" val="true"/>
</p:tagLst>
</file>

<file path=ppt/tags/tag177.xml><?xml version="1.0" encoding="utf-8"?>
<p:tagLst xmlns:a="http://schemas.openxmlformats.org/drawingml/2006/main" xmlns:r="http://schemas.openxmlformats.org/officeDocument/2006/relationships" xmlns:p="http://schemas.openxmlformats.org/presentationml/2006/main">
  <p:tag name="FLATTEN" val="true"/>
</p:tagLst>
</file>

<file path=ppt/tags/tag178.xml><?xml version="1.0" encoding="utf-8"?>
<p:tagLst xmlns:a="http://schemas.openxmlformats.org/drawingml/2006/main" xmlns:r="http://schemas.openxmlformats.org/officeDocument/2006/relationships" xmlns:p="http://schemas.openxmlformats.org/presentationml/2006/main">
  <p:tag name="FLATTEN" val="true"/>
</p:tagLst>
</file>

<file path=ppt/tags/tag179.xml><?xml version="1.0" encoding="utf-8"?>
<p:tagLst xmlns:a="http://schemas.openxmlformats.org/drawingml/2006/main" xmlns:r="http://schemas.openxmlformats.org/officeDocument/2006/relationships" xmlns:p="http://schemas.openxmlformats.org/presentationml/2006/main">
  <p:tag name="FLATTEN" val="true"/>
</p:tagLst>
</file>

<file path=ppt/tags/tag18.xml><?xml version="1.0" encoding="utf-8"?>
<p:tagLst xmlns:a="http://schemas.openxmlformats.org/drawingml/2006/main" xmlns:r="http://schemas.openxmlformats.org/officeDocument/2006/relationships" xmlns:p="http://schemas.openxmlformats.org/presentationml/2006/main">
  <p:tag name="FLATTEN" val="true"/>
</p:tagLst>
</file>

<file path=ppt/tags/tag180.xml><?xml version="1.0" encoding="utf-8"?>
<p:tagLst xmlns:a="http://schemas.openxmlformats.org/drawingml/2006/main" xmlns:r="http://schemas.openxmlformats.org/officeDocument/2006/relationships" xmlns:p="http://schemas.openxmlformats.org/presentationml/2006/main">
  <p:tag name="FLATTEN" val="true"/>
</p:tagLst>
</file>

<file path=ppt/tags/tag181.xml><?xml version="1.0" encoding="utf-8"?>
<p:tagLst xmlns:a="http://schemas.openxmlformats.org/drawingml/2006/main" xmlns:r="http://schemas.openxmlformats.org/officeDocument/2006/relationships" xmlns:p="http://schemas.openxmlformats.org/presentationml/2006/main">
  <p:tag name="FLATTEN" val="true"/>
</p:tagLst>
</file>

<file path=ppt/tags/tag182.xml><?xml version="1.0" encoding="utf-8"?>
<p:tagLst xmlns:a="http://schemas.openxmlformats.org/drawingml/2006/main" xmlns:r="http://schemas.openxmlformats.org/officeDocument/2006/relationships" xmlns:p="http://schemas.openxmlformats.org/presentationml/2006/main">
  <p:tag name="FLATTEN" val="true"/>
</p:tagLst>
</file>

<file path=ppt/tags/tag183.xml><?xml version="1.0" encoding="utf-8"?>
<p:tagLst xmlns:a="http://schemas.openxmlformats.org/drawingml/2006/main" xmlns:r="http://schemas.openxmlformats.org/officeDocument/2006/relationships" xmlns:p="http://schemas.openxmlformats.org/presentationml/2006/main">
  <p:tag name="FLATTEN" val="true"/>
</p:tagLst>
</file>

<file path=ppt/tags/tag184.xml><?xml version="1.0" encoding="utf-8"?>
<p:tagLst xmlns:a="http://schemas.openxmlformats.org/drawingml/2006/main" xmlns:r="http://schemas.openxmlformats.org/officeDocument/2006/relationships" xmlns:p="http://schemas.openxmlformats.org/presentationml/2006/main">
  <p:tag name="FLATTEN" val="true"/>
</p:tagLst>
</file>

<file path=ppt/tags/tag185.xml><?xml version="1.0" encoding="utf-8"?>
<p:tagLst xmlns:a="http://schemas.openxmlformats.org/drawingml/2006/main" xmlns:r="http://schemas.openxmlformats.org/officeDocument/2006/relationships" xmlns:p="http://schemas.openxmlformats.org/presentationml/2006/main">
  <p:tag name="FLATTEN" val="true"/>
</p:tagLst>
</file>

<file path=ppt/tags/tag186.xml><?xml version="1.0" encoding="utf-8"?>
<p:tagLst xmlns:a="http://schemas.openxmlformats.org/drawingml/2006/main" xmlns:r="http://schemas.openxmlformats.org/officeDocument/2006/relationships" xmlns:p="http://schemas.openxmlformats.org/presentationml/2006/main">
  <p:tag name="FLATTEN" val="true"/>
</p:tagLst>
</file>

<file path=ppt/tags/tag187.xml><?xml version="1.0" encoding="utf-8"?>
<p:tagLst xmlns:a="http://schemas.openxmlformats.org/drawingml/2006/main" xmlns:r="http://schemas.openxmlformats.org/officeDocument/2006/relationships" xmlns:p="http://schemas.openxmlformats.org/presentationml/2006/main">
  <p:tag name="FLATTEN" val="true"/>
</p:tagLst>
</file>

<file path=ppt/tags/tag188.xml><?xml version="1.0" encoding="utf-8"?>
<p:tagLst xmlns:a="http://schemas.openxmlformats.org/drawingml/2006/main" xmlns:r="http://schemas.openxmlformats.org/officeDocument/2006/relationships" xmlns:p="http://schemas.openxmlformats.org/presentationml/2006/main">
  <p:tag name="FLATTEN" val="true"/>
</p:tagLst>
</file>

<file path=ppt/tags/tag189.xml><?xml version="1.0" encoding="utf-8"?>
<p:tagLst xmlns:a="http://schemas.openxmlformats.org/drawingml/2006/main" xmlns:r="http://schemas.openxmlformats.org/officeDocument/2006/relationships" xmlns:p="http://schemas.openxmlformats.org/presentationml/2006/main">
  <p:tag name="FLATTEN" val="true"/>
</p:tagLst>
</file>

<file path=ppt/tags/tag19.xml><?xml version="1.0" encoding="utf-8"?>
<p:tagLst xmlns:a="http://schemas.openxmlformats.org/drawingml/2006/main" xmlns:r="http://schemas.openxmlformats.org/officeDocument/2006/relationships" xmlns:p="http://schemas.openxmlformats.org/presentationml/2006/main">
  <p:tag name="FLATTEN" val="true"/>
</p:tagLst>
</file>

<file path=ppt/tags/tag190.xml><?xml version="1.0" encoding="utf-8"?>
<p:tagLst xmlns:a="http://schemas.openxmlformats.org/drawingml/2006/main" xmlns:r="http://schemas.openxmlformats.org/officeDocument/2006/relationships" xmlns:p="http://schemas.openxmlformats.org/presentationml/2006/main">
  <p:tag name="FLATTEN" val="true"/>
</p:tagLst>
</file>

<file path=ppt/tags/tag191.xml><?xml version="1.0" encoding="utf-8"?>
<p:tagLst xmlns:a="http://schemas.openxmlformats.org/drawingml/2006/main" xmlns:r="http://schemas.openxmlformats.org/officeDocument/2006/relationships" xmlns:p="http://schemas.openxmlformats.org/presentationml/2006/main">
  <p:tag name="FLATTEN" val="true"/>
</p:tagLst>
</file>

<file path=ppt/tags/tag192.xml><?xml version="1.0" encoding="utf-8"?>
<p:tagLst xmlns:a="http://schemas.openxmlformats.org/drawingml/2006/main" xmlns:r="http://schemas.openxmlformats.org/officeDocument/2006/relationships" xmlns:p="http://schemas.openxmlformats.org/presentationml/2006/main">
  <p:tag name="FLATTEN" val="true"/>
</p:tagLst>
</file>

<file path=ppt/tags/tag193.xml><?xml version="1.0" encoding="utf-8"?>
<p:tagLst xmlns:a="http://schemas.openxmlformats.org/drawingml/2006/main" xmlns:r="http://schemas.openxmlformats.org/officeDocument/2006/relationships" xmlns:p="http://schemas.openxmlformats.org/presentationml/2006/main">
  <p:tag name="FLATTEN" val="true"/>
</p:tagLst>
</file>

<file path=ppt/tags/tag194.xml><?xml version="1.0" encoding="utf-8"?>
<p:tagLst xmlns:a="http://schemas.openxmlformats.org/drawingml/2006/main" xmlns:r="http://schemas.openxmlformats.org/officeDocument/2006/relationships" xmlns:p="http://schemas.openxmlformats.org/presentationml/2006/main">
  <p:tag name="FLATTEN" val="true"/>
</p:tagLst>
</file>

<file path=ppt/tags/tag195.xml><?xml version="1.0" encoding="utf-8"?>
<p:tagLst xmlns:a="http://schemas.openxmlformats.org/drawingml/2006/main" xmlns:r="http://schemas.openxmlformats.org/officeDocument/2006/relationships" xmlns:p="http://schemas.openxmlformats.org/presentationml/2006/main">
  <p:tag name="FLATTEN" val="true"/>
</p:tagLst>
</file>

<file path=ppt/tags/tag196.xml><?xml version="1.0" encoding="utf-8"?>
<p:tagLst xmlns:a="http://schemas.openxmlformats.org/drawingml/2006/main" xmlns:r="http://schemas.openxmlformats.org/officeDocument/2006/relationships" xmlns:p="http://schemas.openxmlformats.org/presentationml/2006/main">
  <p:tag name="FLATTEN" val="true"/>
</p:tagLst>
</file>

<file path=ppt/tags/tag197.xml><?xml version="1.0" encoding="utf-8"?>
<p:tagLst xmlns:a="http://schemas.openxmlformats.org/drawingml/2006/main" xmlns:r="http://schemas.openxmlformats.org/officeDocument/2006/relationships" xmlns:p="http://schemas.openxmlformats.org/presentationml/2006/main">
  <p:tag name="FLATTEN" val="true"/>
</p:tagLst>
</file>

<file path=ppt/tags/tag198.xml><?xml version="1.0" encoding="utf-8"?>
<p:tagLst xmlns:a="http://schemas.openxmlformats.org/drawingml/2006/main" xmlns:r="http://schemas.openxmlformats.org/officeDocument/2006/relationships" xmlns:p="http://schemas.openxmlformats.org/presentationml/2006/main">
  <p:tag name="FLATTEN" val="true"/>
</p:tagLst>
</file>

<file path=ppt/tags/tag199.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FLATTEN" val="true"/>
</p:tagLst>
</file>

<file path=ppt/tags/tag20.xml><?xml version="1.0" encoding="utf-8"?>
<p:tagLst xmlns:a="http://schemas.openxmlformats.org/drawingml/2006/main" xmlns:r="http://schemas.openxmlformats.org/officeDocument/2006/relationships" xmlns:p="http://schemas.openxmlformats.org/presentationml/2006/main">
  <p:tag name="FLATTEN" val="true"/>
</p:tagLst>
</file>

<file path=ppt/tags/tag200.xml><?xml version="1.0" encoding="utf-8"?>
<p:tagLst xmlns:a="http://schemas.openxmlformats.org/drawingml/2006/main" xmlns:r="http://schemas.openxmlformats.org/officeDocument/2006/relationships" xmlns:p="http://schemas.openxmlformats.org/presentationml/2006/main">
  <p:tag name="FLATTEN" val="true"/>
</p:tagLst>
</file>

<file path=ppt/tags/tag201.xml><?xml version="1.0" encoding="utf-8"?>
<p:tagLst xmlns:a="http://schemas.openxmlformats.org/drawingml/2006/main" xmlns:r="http://schemas.openxmlformats.org/officeDocument/2006/relationships" xmlns:p="http://schemas.openxmlformats.org/presentationml/2006/main">
  <p:tag name="FLATTEN" val="true"/>
</p:tagLst>
</file>

<file path=ppt/tags/tag202.xml><?xml version="1.0" encoding="utf-8"?>
<p:tagLst xmlns:a="http://schemas.openxmlformats.org/drawingml/2006/main" xmlns:r="http://schemas.openxmlformats.org/officeDocument/2006/relationships" xmlns:p="http://schemas.openxmlformats.org/presentationml/2006/main">
  <p:tag name="FLATTEN" val="true"/>
</p:tagLst>
</file>

<file path=ppt/tags/tag203.xml><?xml version="1.0" encoding="utf-8"?>
<p:tagLst xmlns:a="http://schemas.openxmlformats.org/drawingml/2006/main" xmlns:r="http://schemas.openxmlformats.org/officeDocument/2006/relationships" xmlns:p="http://schemas.openxmlformats.org/presentationml/2006/main">
  <p:tag name="FLATTEN" val="true"/>
</p:tagLst>
</file>

<file path=ppt/tags/tag204.xml><?xml version="1.0" encoding="utf-8"?>
<p:tagLst xmlns:a="http://schemas.openxmlformats.org/drawingml/2006/main" xmlns:r="http://schemas.openxmlformats.org/officeDocument/2006/relationships" xmlns:p="http://schemas.openxmlformats.org/presentationml/2006/main">
  <p:tag name="FLATTEN" val="true"/>
</p:tagLst>
</file>

<file path=ppt/tags/tag205.xml><?xml version="1.0" encoding="utf-8"?>
<p:tagLst xmlns:a="http://schemas.openxmlformats.org/drawingml/2006/main" xmlns:r="http://schemas.openxmlformats.org/officeDocument/2006/relationships" xmlns:p="http://schemas.openxmlformats.org/presentationml/2006/main">
  <p:tag name="FLATTEN" val="true"/>
</p:tagLst>
</file>

<file path=ppt/tags/tag206.xml><?xml version="1.0" encoding="utf-8"?>
<p:tagLst xmlns:a="http://schemas.openxmlformats.org/drawingml/2006/main" xmlns:r="http://schemas.openxmlformats.org/officeDocument/2006/relationships" xmlns:p="http://schemas.openxmlformats.org/presentationml/2006/main">
  <p:tag name="FLATTEN" val="true"/>
</p:tagLst>
</file>

<file path=ppt/tags/tag207.xml><?xml version="1.0" encoding="utf-8"?>
<p:tagLst xmlns:a="http://schemas.openxmlformats.org/drawingml/2006/main" xmlns:r="http://schemas.openxmlformats.org/officeDocument/2006/relationships" xmlns:p="http://schemas.openxmlformats.org/presentationml/2006/main">
  <p:tag name="FLATTEN" val="true"/>
</p:tagLst>
</file>

<file path=ppt/tags/tag208.xml><?xml version="1.0" encoding="utf-8"?>
<p:tagLst xmlns:a="http://schemas.openxmlformats.org/drawingml/2006/main" xmlns:r="http://schemas.openxmlformats.org/officeDocument/2006/relationships" xmlns:p="http://schemas.openxmlformats.org/presentationml/2006/main">
  <p:tag name="FLATTEN" val="true"/>
</p:tagLst>
</file>

<file path=ppt/tags/tag209.xml><?xml version="1.0" encoding="utf-8"?>
<p:tagLst xmlns:a="http://schemas.openxmlformats.org/drawingml/2006/main" xmlns:r="http://schemas.openxmlformats.org/officeDocument/2006/relationships" xmlns:p="http://schemas.openxmlformats.org/presentationml/2006/main">
  <p:tag name="FLATTEN" val="true"/>
</p:tagLst>
</file>

<file path=ppt/tags/tag21.xml><?xml version="1.0" encoding="utf-8"?>
<p:tagLst xmlns:a="http://schemas.openxmlformats.org/drawingml/2006/main" xmlns:r="http://schemas.openxmlformats.org/officeDocument/2006/relationships" xmlns:p="http://schemas.openxmlformats.org/presentationml/2006/main">
  <p:tag name="FLATTEN" val="true"/>
</p:tagLst>
</file>

<file path=ppt/tags/tag210.xml><?xml version="1.0" encoding="utf-8"?>
<p:tagLst xmlns:a="http://schemas.openxmlformats.org/drawingml/2006/main" xmlns:r="http://schemas.openxmlformats.org/officeDocument/2006/relationships" xmlns:p="http://schemas.openxmlformats.org/presentationml/2006/main">
  <p:tag name="FLATTEN" val="true"/>
</p:tagLst>
</file>

<file path=ppt/tags/tag211.xml><?xml version="1.0" encoding="utf-8"?>
<p:tagLst xmlns:a="http://schemas.openxmlformats.org/drawingml/2006/main" xmlns:r="http://schemas.openxmlformats.org/officeDocument/2006/relationships" xmlns:p="http://schemas.openxmlformats.org/presentationml/2006/main">
  <p:tag name="FLATTEN" val="true"/>
</p:tagLst>
</file>

<file path=ppt/tags/tag212.xml><?xml version="1.0" encoding="utf-8"?>
<p:tagLst xmlns:a="http://schemas.openxmlformats.org/drawingml/2006/main" xmlns:r="http://schemas.openxmlformats.org/officeDocument/2006/relationships" xmlns:p="http://schemas.openxmlformats.org/presentationml/2006/main">
  <p:tag name="FLATTEN" val="true"/>
</p:tagLst>
</file>

<file path=ppt/tags/tag213.xml><?xml version="1.0" encoding="utf-8"?>
<p:tagLst xmlns:a="http://schemas.openxmlformats.org/drawingml/2006/main" xmlns:r="http://schemas.openxmlformats.org/officeDocument/2006/relationships" xmlns:p="http://schemas.openxmlformats.org/presentationml/2006/main">
  <p:tag name="FLATTEN" val="true"/>
</p:tagLst>
</file>

<file path=ppt/tags/tag214.xml><?xml version="1.0" encoding="utf-8"?>
<p:tagLst xmlns:a="http://schemas.openxmlformats.org/drawingml/2006/main" xmlns:r="http://schemas.openxmlformats.org/officeDocument/2006/relationships" xmlns:p="http://schemas.openxmlformats.org/presentationml/2006/main">
  <p:tag name="FLATTEN" val="true"/>
</p:tagLst>
</file>

<file path=ppt/tags/tag215.xml><?xml version="1.0" encoding="utf-8"?>
<p:tagLst xmlns:a="http://schemas.openxmlformats.org/drawingml/2006/main" xmlns:r="http://schemas.openxmlformats.org/officeDocument/2006/relationships" xmlns:p="http://schemas.openxmlformats.org/presentationml/2006/main">
  <p:tag name="FLATTEN" val="true"/>
</p:tagLst>
</file>

<file path=ppt/tags/tag216.xml><?xml version="1.0" encoding="utf-8"?>
<p:tagLst xmlns:a="http://schemas.openxmlformats.org/drawingml/2006/main" xmlns:r="http://schemas.openxmlformats.org/officeDocument/2006/relationships" xmlns:p="http://schemas.openxmlformats.org/presentationml/2006/main">
  <p:tag name="FLATTEN" val="true"/>
</p:tagLst>
</file>

<file path=ppt/tags/tag217.xml><?xml version="1.0" encoding="utf-8"?>
<p:tagLst xmlns:a="http://schemas.openxmlformats.org/drawingml/2006/main" xmlns:r="http://schemas.openxmlformats.org/officeDocument/2006/relationships" xmlns:p="http://schemas.openxmlformats.org/presentationml/2006/main">
  <p:tag name="FLATTEN" val="true"/>
</p:tagLst>
</file>

<file path=ppt/tags/tag218.xml><?xml version="1.0" encoding="utf-8"?>
<p:tagLst xmlns:a="http://schemas.openxmlformats.org/drawingml/2006/main" xmlns:r="http://schemas.openxmlformats.org/officeDocument/2006/relationships" xmlns:p="http://schemas.openxmlformats.org/presentationml/2006/main">
  <p:tag name="FLATTEN" val="true"/>
</p:tagLst>
</file>

<file path=ppt/tags/tag219.xml><?xml version="1.0" encoding="utf-8"?>
<p:tagLst xmlns:a="http://schemas.openxmlformats.org/drawingml/2006/main" xmlns:r="http://schemas.openxmlformats.org/officeDocument/2006/relationships" xmlns:p="http://schemas.openxmlformats.org/presentationml/2006/main">
  <p:tag name="FLATTEN" val="true"/>
</p:tagLst>
</file>

<file path=ppt/tags/tag22.xml><?xml version="1.0" encoding="utf-8"?>
<p:tagLst xmlns:a="http://schemas.openxmlformats.org/drawingml/2006/main" xmlns:r="http://schemas.openxmlformats.org/officeDocument/2006/relationships" xmlns:p="http://schemas.openxmlformats.org/presentationml/2006/main">
  <p:tag name="FLATTEN" val="true"/>
</p:tagLst>
</file>

<file path=ppt/tags/tag220.xml><?xml version="1.0" encoding="utf-8"?>
<p:tagLst xmlns:a="http://schemas.openxmlformats.org/drawingml/2006/main" xmlns:r="http://schemas.openxmlformats.org/officeDocument/2006/relationships" xmlns:p="http://schemas.openxmlformats.org/presentationml/2006/main">
  <p:tag name="FLATTEN" val="true"/>
</p:tagLst>
</file>

<file path=ppt/tags/tag221.xml><?xml version="1.0" encoding="utf-8"?>
<p:tagLst xmlns:a="http://schemas.openxmlformats.org/drawingml/2006/main" xmlns:r="http://schemas.openxmlformats.org/officeDocument/2006/relationships" xmlns:p="http://schemas.openxmlformats.org/presentationml/2006/main">
  <p:tag name="FLATTEN" val="true"/>
</p:tagLst>
</file>

<file path=ppt/tags/tag222.xml><?xml version="1.0" encoding="utf-8"?>
<p:tagLst xmlns:a="http://schemas.openxmlformats.org/drawingml/2006/main" xmlns:r="http://schemas.openxmlformats.org/officeDocument/2006/relationships" xmlns:p="http://schemas.openxmlformats.org/presentationml/2006/main">
  <p:tag name="FLATTEN" val="true"/>
</p:tagLst>
</file>

<file path=ppt/tags/tag223.xml><?xml version="1.0" encoding="utf-8"?>
<p:tagLst xmlns:a="http://schemas.openxmlformats.org/drawingml/2006/main" xmlns:r="http://schemas.openxmlformats.org/officeDocument/2006/relationships" xmlns:p="http://schemas.openxmlformats.org/presentationml/2006/main">
  <p:tag name="FLATTEN" val="true"/>
</p:tagLst>
</file>

<file path=ppt/tags/tag224.xml><?xml version="1.0" encoding="utf-8"?>
<p:tagLst xmlns:a="http://schemas.openxmlformats.org/drawingml/2006/main" xmlns:r="http://schemas.openxmlformats.org/officeDocument/2006/relationships" xmlns:p="http://schemas.openxmlformats.org/presentationml/2006/main">
  <p:tag name="FLATTEN" val="true"/>
</p:tagLst>
</file>

<file path=ppt/tags/tag225.xml><?xml version="1.0" encoding="utf-8"?>
<p:tagLst xmlns:a="http://schemas.openxmlformats.org/drawingml/2006/main" xmlns:r="http://schemas.openxmlformats.org/officeDocument/2006/relationships" xmlns:p="http://schemas.openxmlformats.org/presentationml/2006/main">
  <p:tag name="FLATTEN" val="true"/>
</p:tagLst>
</file>

<file path=ppt/tags/tag226.xml><?xml version="1.0" encoding="utf-8"?>
<p:tagLst xmlns:a="http://schemas.openxmlformats.org/drawingml/2006/main" xmlns:r="http://schemas.openxmlformats.org/officeDocument/2006/relationships" xmlns:p="http://schemas.openxmlformats.org/presentationml/2006/main">
  <p:tag name="FLATTEN" val="true"/>
</p:tagLst>
</file>

<file path=ppt/tags/tag227.xml><?xml version="1.0" encoding="utf-8"?>
<p:tagLst xmlns:a="http://schemas.openxmlformats.org/drawingml/2006/main" xmlns:r="http://schemas.openxmlformats.org/officeDocument/2006/relationships" xmlns:p="http://schemas.openxmlformats.org/presentationml/2006/main">
  <p:tag name="FLATTEN" val="true"/>
</p:tagLst>
</file>

<file path=ppt/tags/tag228.xml><?xml version="1.0" encoding="utf-8"?>
<p:tagLst xmlns:a="http://schemas.openxmlformats.org/drawingml/2006/main" xmlns:r="http://schemas.openxmlformats.org/officeDocument/2006/relationships" xmlns:p="http://schemas.openxmlformats.org/presentationml/2006/main">
  <p:tag name="FLATTEN" val="true"/>
</p:tagLst>
</file>

<file path=ppt/tags/tag229.xml><?xml version="1.0" encoding="utf-8"?>
<p:tagLst xmlns:a="http://schemas.openxmlformats.org/drawingml/2006/main" xmlns:r="http://schemas.openxmlformats.org/officeDocument/2006/relationships" xmlns:p="http://schemas.openxmlformats.org/presentationml/2006/main">
  <p:tag name="FLATTEN" val="true"/>
</p:tagLst>
</file>

<file path=ppt/tags/tag23.xml><?xml version="1.0" encoding="utf-8"?>
<p:tagLst xmlns:a="http://schemas.openxmlformats.org/drawingml/2006/main" xmlns:r="http://schemas.openxmlformats.org/officeDocument/2006/relationships" xmlns:p="http://schemas.openxmlformats.org/presentationml/2006/main">
  <p:tag name="FLATTEN" val="true"/>
</p:tagLst>
</file>

<file path=ppt/tags/tag230.xml><?xml version="1.0" encoding="utf-8"?>
<p:tagLst xmlns:a="http://schemas.openxmlformats.org/drawingml/2006/main" xmlns:r="http://schemas.openxmlformats.org/officeDocument/2006/relationships" xmlns:p="http://schemas.openxmlformats.org/presentationml/2006/main">
  <p:tag name="FLATTEN" val="true"/>
</p:tagLst>
</file>

<file path=ppt/tags/tag231.xml><?xml version="1.0" encoding="utf-8"?>
<p:tagLst xmlns:a="http://schemas.openxmlformats.org/drawingml/2006/main" xmlns:r="http://schemas.openxmlformats.org/officeDocument/2006/relationships" xmlns:p="http://schemas.openxmlformats.org/presentationml/2006/main">
  <p:tag name="FLATTEN" val="true"/>
</p:tagLst>
</file>

<file path=ppt/tags/tag232.xml><?xml version="1.0" encoding="utf-8"?>
<p:tagLst xmlns:a="http://schemas.openxmlformats.org/drawingml/2006/main" xmlns:r="http://schemas.openxmlformats.org/officeDocument/2006/relationships" xmlns:p="http://schemas.openxmlformats.org/presentationml/2006/main">
  <p:tag name="FLATTEN" val="true"/>
</p:tagLst>
</file>

<file path=ppt/tags/tag233.xml><?xml version="1.0" encoding="utf-8"?>
<p:tagLst xmlns:a="http://schemas.openxmlformats.org/drawingml/2006/main" xmlns:r="http://schemas.openxmlformats.org/officeDocument/2006/relationships" xmlns:p="http://schemas.openxmlformats.org/presentationml/2006/main">
  <p:tag name="FLATTEN" val="true"/>
</p:tagLst>
</file>

<file path=ppt/tags/tag234.xml><?xml version="1.0" encoding="utf-8"?>
<p:tagLst xmlns:a="http://schemas.openxmlformats.org/drawingml/2006/main" xmlns:r="http://schemas.openxmlformats.org/officeDocument/2006/relationships" xmlns:p="http://schemas.openxmlformats.org/presentationml/2006/main">
  <p:tag name="FLATTEN" val="true"/>
</p:tagLst>
</file>

<file path=ppt/tags/tag235.xml><?xml version="1.0" encoding="utf-8"?>
<p:tagLst xmlns:a="http://schemas.openxmlformats.org/drawingml/2006/main" xmlns:r="http://schemas.openxmlformats.org/officeDocument/2006/relationships" xmlns:p="http://schemas.openxmlformats.org/presentationml/2006/main">
  <p:tag name="FLATTEN" val="true"/>
</p:tagLst>
</file>

<file path=ppt/tags/tag236.xml><?xml version="1.0" encoding="utf-8"?>
<p:tagLst xmlns:a="http://schemas.openxmlformats.org/drawingml/2006/main" xmlns:r="http://schemas.openxmlformats.org/officeDocument/2006/relationships" xmlns:p="http://schemas.openxmlformats.org/presentationml/2006/main">
  <p:tag name="FLATTEN" val="true"/>
</p:tagLst>
</file>

<file path=ppt/tags/tag237.xml><?xml version="1.0" encoding="utf-8"?>
<p:tagLst xmlns:a="http://schemas.openxmlformats.org/drawingml/2006/main" xmlns:r="http://schemas.openxmlformats.org/officeDocument/2006/relationships" xmlns:p="http://schemas.openxmlformats.org/presentationml/2006/main">
  <p:tag name="FLATTEN" val="true"/>
</p:tagLst>
</file>

<file path=ppt/tags/tag238.xml><?xml version="1.0" encoding="utf-8"?>
<p:tagLst xmlns:a="http://schemas.openxmlformats.org/drawingml/2006/main" xmlns:r="http://schemas.openxmlformats.org/officeDocument/2006/relationships" xmlns:p="http://schemas.openxmlformats.org/presentationml/2006/main">
  <p:tag name="FLATTEN" val="true"/>
</p:tagLst>
</file>

<file path=ppt/tags/tag239.xml><?xml version="1.0" encoding="utf-8"?>
<p:tagLst xmlns:a="http://schemas.openxmlformats.org/drawingml/2006/main" xmlns:r="http://schemas.openxmlformats.org/officeDocument/2006/relationships" xmlns:p="http://schemas.openxmlformats.org/presentationml/2006/main">
  <p:tag name="FLATTEN" val="true"/>
</p:tagLst>
</file>

<file path=ppt/tags/tag24.xml><?xml version="1.0" encoding="utf-8"?>
<p:tagLst xmlns:a="http://schemas.openxmlformats.org/drawingml/2006/main" xmlns:r="http://schemas.openxmlformats.org/officeDocument/2006/relationships" xmlns:p="http://schemas.openxmlformats.org/presentationml/2006/main">
  <p:tag name="FLATTEN" val="true"/>
</p:tagLst>
</file>

<file path=ppt/tags/tag240.xml><?xml version="1.0" encoding="utf-8"?>
<p:tagLst xmlns:a="http://schemas.openxmlformats.org/drawingml/2006/main" xmlns:r="http://schemas.openxmlformats.org/officeDocument/2006/relationships" xmlns:p="http://schemas.openxmlformats.org/presentationml/2006/main">
  <p:tag name="FLATTEN" val="true"/>
</p:tagLst>
</file>

<file path=ppt/tags/tag241.xml><?xml version="1.0" encoding="utf-8"?>
<p:tagLst xmlns:a="http://schemas.openxmlformats.org/drawingml/2006/main" xmlns:r="http://schemas.openxmlformats.org/officeDocument/2006/relationships" xmlns:p="http://schemas.openxmlformats.org/presentationml/2006/main">
  <p:tag name="FLATTEN" val="true"/>
</p:tagLst>
</file>

<file path=ppt/tags/tag242.xml><?xml version="1.0" encoding="utf-8"?>
<p:tagLst xmlns:a="http://schemas.openxmlformats.org/drawingml/2006/main" xmlns:r="http://schemas.openxmlformats.org/officeDocument/2006/relationships" xmlns:p="http://schemas.openxmlformats.org/presentationml/2006/main">
  <p:tag name="FLATTEN" val="true"/>
</p:tagLst>
</file>

<file path=ppt/tags/tag243.xml><?xml version="1.0" encoding="utf-8"?>
<p:tagLst xmlns:a="http://schemas.openxmlformats.org/drawingml/2006/main" xmlns:r="http://schemas.openxmlformats.org/officeDocument/2006/relationships" xmlns:p="http://schemas.openxmlformats.org/presentationml/2006/main">
  <p:tag name="FLATTEN" val="true"/>
</p:tagLst>
</file>

<file path=ppt/tags/tag244.xml><?xml version="1.0" encoding="utf-8"?>
<p:tagLst xmlns:a="http://schemas.openxmlformats.org/drawingml/2006/main" xmlns:r="http://schemas.openxmlformats.org/officeDocument/2006/relationships" xmlns:p="http://schemas.openxmlformats.org/presentationml/2006/main">
  <p:tag name="FLATTEN" val="true"/>
</p:tagLst>
</file>

<file path=ppt/tags/tag245.xml><?xml version="1.0" encoding="utf-8"?>
<p:tagLst xmlns:a="http://schemas.openxmlformats.org/drawingml/2006/main" xmlns:r="http://schemas.openxmlformats.org/officeDocument/2006/relationships" xmlns:p="http://schemas.openxmlformats.org/presentationml/2006/main">
  <p:tag name="FLATTEN" val="true"/>
</p:tagLst>
</file>

<file path=ppt/tags/tag246.xml><?xml version="1.0" encoding="utf-8"?>
<p:tagLst xmlns:a="http://schemas.openxmlformats.org/drawingml/2006/main" xmlns:r="http://schemas.openxmlformats.org/officeDocument/2006/relationships" xmlns:p="http://schemas.openxmlformats.org/presentationml/2006/main">
  <p:tag name="FLATTEN" val="true"/>
</p:tagLst>
</file>

<file path=ppt/tags/tag247.xml><?xml version="1.0" encoding="utf-8"?>
<p:tagLst xmlns:a="http://schemas.openxmlformats.org/drawingml/2006/main" xmlns:r="http://schemas.openxmlformats.org/officeDocument/2006/relationships" xmlns:p="http://schemas.openxmlformats.org/presentationml/2006/main">
  <p:tag name="FLATTEN" val="true"/>
</p:tagLst>
</file>

<file path=ppt/tags/tag248.xml><?xml version="1.0" encoding="utf-8"?>
<p:tagLst xmlns:a="http://schemas.openxmlformats.org/drawingml/2006/main" xmlns:r="http://schemas.openxmlformats.org/officeDocument/2006/relationships" xmlns:p="http://schemas.openxmlformats.org/presentationml/2006/main">
  <p:tag name="FLATTEN" val="true"/>
</p:tagLst>
</file>

<file path=ppt/tags/tag249.xml><?xml version="1.0" encoding="utf-8"?>
<p:tagLst xmlns:a="http://schemas.openxmlformats.org/drawingml/2006/main" xmlns:r="http://schemas.openxmlformats.org/officeDocument/2006/relationships" xmlns:p="http://schemas.openxmlformats.org/presentationml/2006/main">
  <p:tag name="FLATTEN" val="true"/>
</p:tagLst>
</file>

<file path=ppt/tags/tag25.xml><?xml version="1.0" encoding="utf-8"?>
<p:tagLst xmlns:a="http://schemas.openxmlformats.org/drawingml/2006/main" xmlns:r="http://schemas.openxmlformats.org/officeDocument/2006/relationships" xmlns:p="http://schemas.openxmlformats.org/presentationml/2006/main">
  <p:tag name="FLATTEN" val="true"/>
</p:tagLst>
</file>

<file path=ppt/tags/tag250.xml><?xml version="1.0" encoding="utf-8"?>
<p:tagLst xmlns:a="http://schemas.openxmlformats.org/drawingml/2006/main" xmlns:r="http://schemas.openxmlformats.org/officeDocument/2006/relationships" xmlns:p="http://schemas.openxmlformats.org/presentationml/2006/main">
  <p:tag name="FLATTEN" val="true"/>
</p:tagLst>
</file>

<file path=ppt/tags/tag251.xml><?xml version="1.0" encoding="utf-8"?>
<p:tagLst xmlns:a="http://schemas.openxmlformats.org/drawingml/2006/main" xmlns:r="http://schemas.openxmlformats.org/officeDocument/2006/relationships" xmlns:p="http://schemas.openxmlformats.org/presentationml/2006/main">
  <p:tag name="FLATTEN" val="true"/>
</p:tagLst>
</file>

<file path=ppt/tags/tag252.xml><?xml version="1.0" encoding="utf-8"?>
<p:tagLst xmlns:a="http://schemas.openxmlformats.org/drawingml/2006/main" xmlns:r="http://schemas.openxmlformats.org/officeDocument/2006/relationships" xmlns:p="http://schemas.openxmlformats.org/presentationml/2006/main">
  <p:tag name="FLATTEN" val="true"/>
</p:tagLst>
</file>

<file path=ppt/tags/tag253.xml><?xml version="1.0" encoding="utf-8"?>
<p:tagLst xmlns:a="http://schemas.openxmlformats.org/drawingml/2006/main" xmlns:r="http://schemas.openxmlformats.org/officeDocument/2006/relationships" xmlns:p="http://schemas.openxmlformats.org/presentationml/2006/main">
  <p:tag name="FLATTEN" val="true"/>
</p:tagLst>
</file>

<file path=ppt/tags/tag254.xml><?xml version="1.0" encoding="utf-8"?>
<p:tagLst xmlns:a="http://schemas.openxmlformats.org/drawingml/2006/main" xmlns:r="http://schemas.openxmlformats.org/officeDocument/2006/relationships" xmlns:p="http://schemas.openxmlformats.org/presentationml/2006/main">
  <p:tag name="FLATTEN" val="true"/>
</p:tagLst>
</file>

<file path=ppt/tags/tag255.xml><?xml version="1.0" encoding="utf-8"?>
<p:tagLst xmlns:a="http://schemas.openxmlformats.org/drawingml/2006/main" xmlns:r="http://schemas.openxmlformats.org/officeDocument/2006/relationships" xmlns:p="http://schemas.openxmlformats.org/presentationml/2006/main">
  <p:tag name="FLATTEN" val="true"/>
</p:tagLst>
</file>

<file path=ppt/tags/tag256.xml><?xml version="1.0" encoding="utf-8"?>
<p:tagLst xmlns:a="http://schemas.openxmlformats.org/drawingml/2006/main" xmlns:r="http://schemas.openxmlformats.org/officeDocument/2006/relationships" xmlns:p="http://schemas.openxmlformats.org/presentationml/2006/main">
  <p:tag name="FLATTEN" val="true"/>
</p:tagLst>
</file>

<file path=ppt/tags/tag257.xml><?xml version="1.0" encoding="utf-8"?>
<p:tagLst xmlns:a="http://schemas.openxmlformats.org/drawingml/2006/main" xmlns:r="http://schemas.openxmlformats.org/officeDocument/2006/relationships" xmlns:p="http://schemas.openxmlformats.org/presentationml/2006/main">
  <p:tag name="FLATTEN" val="true"/>
</p:tagLst>
</file>

<file path=ppt/tags/tag258.xml><?xml version="1.0" encoding="utf-8"?>
<p:tagLst xmlns:a="http://schemas.openxmlformats.org/drawingml/2006/main" xmlns:r="http://schemas.openxmlformats.org/officeDocument/2006/relationships" xmlns:p="http://schemas.openxmlformats.org/presentationml/2006/main">
  <p:tag name="FLATTEN" val="true"/>
</p:tagLst>
</file>

<file path=ppt/tags/tag259.xml><?xml version="1.0" encoding="utf-8"?>
<p:tagLst xmlns:a="http://schemas.openxmlformats.org/drawingml/2006/main" xmlns:r="http://schemas.openxmlformats.org/officeDocument/2006/relationships" xmlns:p="http://schemas.openxmlformats.org/presentationml/2006/main">
  <p:tag name="FLATTEN" val="true"/>
</p:tagLst>
</file>

<file path=ppt/tags/tag26.xml><?xml version="1.0" encoding="utf-8"?>
<p:tagLst xmlns:a="http://schemas.openxmlformats.org/drawingml/2006/main" xmlns:r="http://schemas.openxmlformats.org/officeDocument/2006/relationships" xmlns:p="http://schemas.openxmlformats.org/presentationml/2006/main">
  <p:tag name="FLATTEN" val="true"/>
</p:tagLst>
</file>

<file path=ppt/tags/tag260.xml><?xml version="1.0" encoding="utf-8"?>
<p:tagLst xmlns:a="http://schemas.openxmlformats.org/drawingml/2006/main" xmlns:r="http://schemas.openxmlformats.org/officeDocument/2006/relationships" xmlns:p="http://schemas.openxmlformats.org/presentationml/2006/main">
  <p:tag name="FLATTEN" val="true"/>
</p:tagLst>
</file>

<file path=ppt/tags/tag261.xml><?xml version="1.0" encoding="utf-8"?>
<p:tagLst xmlns:a="http://schemas.openxmlformats.org/drawingml/2006/main" xmlns:r="http://schemas.openxmlformats.org/officeDocument/2006/relationships" xmlns:p="http://schemas.openxmlformats.org/presentationml/2006/main">
  <p:tag name="FLATTEN" val="true"/>
</p:tagLst>
</file>

<file path=ppt/tags/tag262.xml><?xml version="1.0" encoding="utf-8"?>
<p:tagLst xmlns:a="http://schemas.openxmlformats.org/drawingml/2006/main" xmlns:r="http://schemas.openxmlformats.org/officeDocument/2006/relationships" xmlns:p="http://schemas.openxmlformats.org/presentationml/2006/main">
  <p:tag name="FLATTEN" val="true"/>
</p:tagLst>
</file>

<file path=ppt/tags/tag263.xml><?xml version="1.0" encoding="utf-8"?>
<p:tagLst xmlns:a="http://schemas.openxmlformats.org/drawingml/2006/main" xmlns:r="http://schemas.openxmlformats.org/officeDocument/2006/relationships" xmlns:p="http://schemas.openxmlformats.org/presentationml/2006/main">
  <p:tag name="FLATTEN" val="true"/>
</p:tagLst>
</file>

<file path=ppt/tags/tag264.xml><?xml version="1.0" encoding="utf-8"?>
<p:tagLst xmlns:a="http://schemas.openxmlformats.org/drawingml/2006/main" xmlns:r="http://schemas.openxmlformats.org/officeDocument/2006/relationships" xmlns:p="http://schemas.openxmlformats.org/presentationml/2006/main">
  <p:tag name="FLATTEN" val="true"/>
</p:tagLst>
</file>

<file path=ppt/tags/tag265.xml><?xml version="1.0" encoding="utf-8"?>
<p:tagLst xmlns:a="http://schemas.openxmlformats.org/drawingml/2006/main" xmlns:r="http://schemas.openxmlformats.org/officeDocument/2006/relationships" xmlns:p="http://schemas.openxmlformats.org/presentationml/2006/main">
  <p:tag name="FLATTEN" val="true"/>
</p:tagLst>
</file>

<file path=ppt/tags/tag266.xml><?xml version="1.0" encoding="utf-8"?>
<p:tagLst xmlns:a="http://schemas.openxmlformats.org/drawingml/2006/main" xmlns:r="http://schemas.openxmlformats.org/officeDocument/2006/relationships" xmlns:p="http://schemas.openxmlformats.org/presentationml/2006/main">
  <p:tag name="FLATTEN" val="true"/>
</p:tagLst>
</file>

<file path=ppt/tags/tag267.xml><?xml version="1.0" encoding="utf-8"?>
<p:tagLst xmlns:a="http://schemas.openxmlformats.org/drawingml/2006/main" xmlns:r="http://schemas.openxmlformats.org/officeDocument/2006/relationships" xmlns:p="http://schemas.openxmlformats.org/presentationml/2006/main">
  <p:tag name="FLATTEN" val="true"/>
</p:tagLst>
</file>

<file path=ppt/tags/tag268.xml><?xml version="1.0" encoding="utf-8"?>
<p:tagLst xmlns:a="http://schemas.openxmlformats.org/drawingml/2006/main" xmlns:r="http://schemas.openxmlformats.org/officeDocument/2006/relationships" xmlns:p="http://schemas.openxmlformats.org/presentationml/2006/main">
  <p:tag name="FLATTEN" val="true"/>
</p:tagLst>
</file>

<file path=ppt/tags/tag269.xml><?xml version="1.0" encoding="utf-8"?>
<p:tagLst xmlns:a="http://schemas.openxmlformats.org/drawingml/2006/main" xmlns:r="http://schemas.openxmlformats.org/officeDocument/2006/relationships" xmlns:p="http://schemas.openxmlformats.org/presentationml/2006/main">
  <p:tag name="FLATTEN" val="true"/>
</p:tagLst>
</file>

<file path=ppt/tags/tag27.xml><?xml version="1.0" encoding="utf-8"?>
<p:tagLst xmlns:a="http://schemas.openxmlformats.org/drawingml/2006/main" xmlns:r="http://schemas.openxmlformats.org/officeDocument/2006/relationships" xmlns:p="http://schemas.openxmlformats.org/presentationml/2006/main">
  <p:tag name="FLATTEN" val="true"/>
</p:tagLst>
</file>

<file path=ppt/tags/tag270.xml><?xml version="1.0" encoding="utf-8"?>
<p:tagLst xmlns:a="http://schemas.openxmlformats.org/drawingml/2006/main" xmlns:r="http://schemas.openxmlformats.org/officeDocument/2006/relationships" xmlns:p="http://schemas.openxmlformats.org/presentationml/2006/main">
  <p:tag name="FLATTEN" val="true"/>
</p:tagLst>
</file>

<file path=ppt/tags/tag271.xml><?xml version="1.0" encoding="utf-8"?>
<p:tagLst xmlns:a="http://schemas.openxmlformats.org/drawingml/2006/main" xmlns:r="http://schemas.openxmlformats.org/officeDocument/2006/relationships" xmlns:p="http://schemas.openxmlformats.org/presentationml/2006/main">
  <p:tag name="FLATTEN" val="true"/>
</p:tagLst>
</file>

<file path=ppt/tags/tag272.xml><?xml version="1.0" encoding="utf-8"?>
<p:tagLst xmlns:a="http://schemas.openxmlformats.org/drawingml/2006/main" xmlns:r="http://schemas.openxmlformats.org/officeDocument/2006/relationships" xmlns:p="http://schemas.openxmlformats.org/presentationml/2006/main">
  <p:tag name="FLATTEN" val="true"/>
</p:tagLst>
</file>

<file path=ppt/tags/tag273.xml><?xml version="1.0" encoding="utf-8"?>
<p:tagLst xmlns:a="http://schemas.openxmlformats.org/drawingml/2006/main" xmlns:r="http://schemas.openxmlformats.org/officeDocument/2006/relationships" xmlns:p="http://schemas.openxmlformats.org/presentationml/2006/main">
  <p:tag name="FLATTEN" val="true"/>
</p:tagLst>
</file>

<file path=ppt/tags/tag274.xml><?xml version="1.0" encoding="utf-8"?>
<p:tagLst xmlns:a="http://schemas.openxmlformats.org/drawingml/2006/main" xmlns:r="http://schemas.openxmlformats.org/officeDocument/2006/relationships" xmlns:p="http://schemas.openxmlformats.org/presentationml/2006/main">
  <p:tag name="FLATTEN" val="true"/>
</p:tagLst>
</file>

<file path=ppt/tags/tag275.xml><?xml version="1.0" encoding="utf-8"?>
<p:tagLst xmlns:a="http://schemas.openxmlformats.org/drawingml/2006/main" xmlns:r="http://schemas.openxmlformats.org/officeDocument/2006/relationships" xmlns:p="http://schemas.openxmlformats.org/presentationml/2006/main">
  <p:tag name="FLATTEN" val="true"/>
</p:tagLst>
</file>

<file path=ppt/tags/tag276.xml><?xml version="1.0" encoding="utf-8"?>
<p:tagLst xmlns:a="http://schemas.openxmlformats.org/drawingml/2006/main" xmlns:r="http://schemas.openxmlformats.org/officeDocument/2006/relationships" xmlns:p="http://schemas.openxmlformats.org/presentationml/2006/main">
  <p:tag name="FLATTEN" val="true"/>
</p:tagLst>
</file>

<file path=ppt/tags/tag277.xml><?xml version="1.0" encoding="utf-8"?>
<p:tagLst xmlns:a="http://schemas.openxmlformats.org/drawingml/2006/main" xmlns:r="http://schemas.openxmlformats.org/officeDocument/2006/relationships" xmlns:p="http://schemas.openxmlformats.org/presentationml/2006/main">
  <p:tag name="FLATTEN" val="true"/>
</p:tagLst>
</file>

<file path=ppt/tags/tag278.xml><?xml version="1.0" encoding="utf-8"?>
<p:tagLst xmlns:a="http://schemas.openxmlformats.org/drawingml/2006/main" xmlns:r="http://schemas.openxmlformats.org/officeDocument/2006/relationships" xmlns:p="http://schemas.openxmlformats.org/presentationml/2006/main">
  <p:tag name="FLATTEN" val="true"/>
</p:tagLst>
</file>

<file path=ppt/tags/tag279.xml><?xml version="1.0" encoding="utf-8"?>
<p:tagLst xmlns:a="http://schemas.openxmlformats.org/drawingml/2006/main" xmlns:r="http://schemas.openxmlformats.org/officeDocument/2006/relationships" xmlns:p="http://schemas.openxmlformats.org/presentationml/2006/main">
  <p:tag name="FLATTEN" val="true"/>
</p:tagLst>
</file>

<file path=ppt/tags/tag28.xml><?xml version="1.0" encoding="utf-8"?>
<p:tagLst xmlns:a="http://schemas.openxmlformats.org/drawingml/2006/main" xmlns:r="http://schemas.openxmlformats.org/officeDocument/2006/relationships" xmlns:p="http://schemas.openxmlformats.org/presentationml/2006/main">
  <p:tag name="FLATTEN" val="true"/>
</p:tagLst>
</file>

<file path=ppt/tags/tag280.xml><?xml version="1.0" encoding="utf-8"?>
<p:tagLst xmlns:a="http://schemas.openxmlformats.org/drawingml/2006/main" xmlns:r="http://schemas.openxmlformats.org/officeDocument/2006/relationships" xmlns:p="http://schemas.openxmlformats.org/presentationml/2006/main">
  <p:tag name="FLATTEN" val="true"/>
</p:tagLst>
</file>

<file path=ppt/tags/tag281.xml><?xml version="1.0" encoding="utf-8"?>
<p:tagLst xmlns:a="http://schemas.openxmlformats.org/drawingml/2006/main" xmlns:r="http://schemas.openxmlformats.org/officeDocument/2006/relationships" xmlns:p="http://schemas.openxmlformats.org/presentationml/2006/main">
  <p:tag name="FLATTEN" val="true"/>
</p:tagLst>
</file>

<file path=ppt/tags/tag282.xml><?xml version="1.0" encoding="utf-8"?>
<p:tagLst xmlns:a="http://schemas.openxmlformats.org/drawingml/2006/main" xmlns:r="http://schemas.openxmlformats.org/officeDocument/2006/relationships" xmlns:p="http://schemas.openxmlformats.org/presentationml/2006/main">
  <p:tag name="FLATTEN" val="true"/>
</p:tagLst>
</file>

<file path=ppt/tags/tag283.xml><?xml version="1.0" encoding="utf-8"?>
<p:tagLst xmlns:a="http://schemas.openxmlformats.org/drawingml/2006/main" xmlns:r="http://schemas.openxmlformats.org/officeDocument/2006/relationships" xmlns:p="http://schemas.openxmlformats.org/presentationml/2006/main">
  <p:tag name="FLATTEN" val="true"/>
</p:tagLst>
</file>

<file path=ppt/tags/tag284.xml><?xml version="1.0" encoding="utf-8"?>
<p:tagLst xmlns:a="http://schemas.openxmlformats.org/drawingml/2006/main" xmlns:r="http://schemas.openxmlformats.org/officeDocument/2006/relationships" xmlns:p="http://schemas.openxmlformats.org/presentationml/2006/main">
  <p:tag name="FLATTEN" val="true"/>
</p:tagLst>
</file>

<file path=ppt/tags/tag285.xml><?xml version="1.0" encoding="utf-8"?>
<p:tagLst xmlns:a="http://schemas.openxmlformats.org/drawingml/2006/main" xmlns:r="http://schemas.openxmlformats.org/officeDocument/2006/relationships" xmlns:p="http://schemas.openxmlformats.org/presentationml/2006/main">
  <p:tag name="FLATTEN" val="true"/>
</p:tagLst>
</file>

<file path=ppt/tags/tag286.xml><?xml version="1.0" encoding="utf-8"?>
<p:tagLst xmlns:a="http://schemas.openxmlformats.org/drawingml/2006/main" xmlns:r="http://schemas.openxmlformats.org/officeDocument/2006/relationships" xmlns:p="http://schemas.openxmlformats.org/presentationml/2006/main">
  <p:tag name="FLATTEN" val="true"/>
</p:tagLst>
</file>

<file path=ppt/tags/tag287.xml><?xml version="1.0" encoding="utf-8"?>
<p:tagLst xmlns:a="http://schemas.openxmlformats.org/drawingml/2006/main" xmlns:r="http://schemas.openxmlformats.org/officeDocument/2006/relationships" xmlns:p="http://schemas.openxmlformats.org/presentationml/2006/main">
  <p:tag name="FLATTEN" val="true"/>
</p:tagLst>
</file>

<file path=ppt/tags/tag288.xml><?xml version="1.0" encoding="utf-8"?>
<p:tagLst xmlns:a="http://schemas.openxmlformats.org/drawingml/2006/main" xmlns:r="http://schemas.openxmlformats.org/officeDocument/2006/relationships" xmlns:p="http://schemas.openxmlformats.org/presentationml/2006/main">
  <p:tag name="FLATTEN" val="true"/>
</p:tagLst>
</file>

<file path=ppt/tags/tag289.xml><?xml version="1.0" encoding="utf-8"?>
<p:tagLst xmlns:a="http://schemas.openxmlformats.org/drawingml/2006/main" xmlns:r="http://schemas.openxmlformats.org/officeDocument/2006/relationships" xmlns:p="http://schemas.openxmlformats.org/presentationml/2006/main">
  <p:tag name="FLATTEN" val="true"/>
</p:tagLst>
</file>

<file path=ppt/tags/tag29.xml><?xml version="1.0" encoding="utf-8"?>
<p:tagLst xmlns:a="http://schemas.openxmlformats.org/drawingml/2006/main" xmlns:r="http://schemas.openxmlformats.org/officeDocument/2006/relationships" xmlns:p="http://schemas.openxmlformats.org/presentationml/2006/main">
  <p:tag name="FLATTEN" val="true"/>
</p:tagLst>
</file>

<file path=ppt/tags/tag290.xml><?xml version="1.0" encoding="utf-8"?>
<p:tagLst xmlns:a="http://schemas.openxmlformats.org/drawingml/2006/main" xmlns:r="http://schemas.openxmlformats.org/officeDocument/2006/relationships" xmlns:p="http://schemas.openxmlformats.org/presentationml/2006/main">
  <p:tag name="FLATTEN" val="true"/>
</p:tagLst>
</file>

<file path=ppt/tags/tag291.xml><?xml version="1.0" encoding="utf-8"?>
<p:tagLst xmlns:a="http://schemas.openxmlformats.org/drawingml/2006/main" xmlns:r="http://schemas.openxmlformats.org/officeDocument/2006/relationships" xmlns:p="http://schemas.openxmlformats.org/presentationml/2006/main">
  <p:tag name="FLATTEN" val="true"/>
</p:tagLst>
</file>

<file path=ppt/tags/tag292.xml><?xml version="1.0" encoding="utf-8"?>
<p:tagLst xmlns:a="http://schemas.openxmlformats.org/drawingml/2006/main" xmlns:r="http://schemas.openxmlformats.org/officeDocument/2006/relationships" xmlns:p="http://schemas.openxmlformats.org/presentationml/2006/main">
  <p:tag name="FLATTEN" val="true"/>
</p:tagLst>
</file>

<file path=ppt/tags/tag293.xml><?xml version="1.0" encoding="utf-8"?>
<p:tagLst xmlns:a="http://schemas.openxmlformats.org/drawingml/2006/main" xmlns:r="http://schemas.openxmlformats.org/officeDocument/2006/relationships" xmlns:p="http://schemas.openxmlformats.org/presentationml/2006/main">
  <p:tag name="FLATTEN" val="true"/>
</p:tagLst>
</file>

<file path=ppt/tags/tag294.xml><?xml version="1.0" encoding="utf-8"?>
<p:tagLst xmlns:a="http://schemas.openxmlformats.org/drawingml/2006/main" xmlns:r="http://schemas.openxmlformats.org/officeDocument/2006/relationships" xmlns:p="http://schemas.openxmlformats.org/presentationml/2006/main">
  <p:tag name="FLATTEN" val="true"/>
</p:tagLst>
</file>

<file path=ppt/tags/tag295.xml><?xml version="1.0" encoding="utf-8"?>
<p:tagLst xmlns:a="http://schemas.openxmlformats.org/drawingml/2006/main" xmlns:r="http://schemas.openxmlformats.org/officeDocument/2006/relationships" xmlns:p="http://schemas.openxmlformats.org/presentationml/2006/main">
  <p:tag name="FLATTEN" val="true"/>
</p:tagLst>
</file>

<file path=ppt/tags/tag296.xml><?xml version="1.0" encoding="utf-8"?>
<p:tagLst xmlns:a="http://schemas.openxmlformats.org/drawingml/2006/main" xmlns:r="http://schemas.openxmlformats.org/officeDocument/2006/relationships" xmlns:p="http://schemas.openxmlformats.org/presentationml/2006/main">
  <p:tag name="FLATTEN" val="true"/>
</p:tagLst>
</file>

<file path=ppt/tags/tag297.xml><?xml version="1.0" encoding="utf-8"?>
<p:tagLst xmlns:a="http://schemas.openxmlformats.org/drawingml/2006/main" xmlns:r="http://schemas.openxmlformats.org/officeDocument/2006/relationships" xmlns:p="http://schemas.openxmlformats.org/presentationml/2006/main">
  <p:tag name="FLATTEN" val="true"/>
</p:tagLst>
</file>

<file path=ppt/tags/tag298.xml><?xml version="1.0" encoding="utf-8"?>
<p:tagLst xmlns:a="http://schemas.openxmlformats.org/drawingml/2006/main" xmlns:r="http://schemas.openxmlformats.org/officeDocument/2006/relationships" xmlns:p="http://schemas.openxmlformats.org/presentationml/2006/main">
  <p:tag name="FLATTEN" val="true"/>
</p:tagLst>
</file>

<file path=ppt/tags/tag299.xml><?xml version="1.0" encoding="utf-8"?>
<p:tagLst xmlns:a="http://schemas.openxmlformats.org/drawingml/2006/main" xmlns:r="http://schemas.openxmlformats.org/officeDocument/2006/relationships" xmlns:p="http://schemas.openxmlformats.org/presentationml/2006/main">
  <p:tag name="FLATTEN" val="true"/>
</p:tagLst>
</file>

<file path=ppt/tags/tag3.xml><?xml version="1.0" encoding="utf-8"?>
<p:tagLst xmlns:a="http://schemas.openxmlformats.org/drawingml/2006/main" xmlns:r="http://schemas.openxmlformats.org/officeDocument/2006/relationships" xmlns:p="http://schemas.openxmlformats.org/presentationml/2006/main">
  <p:tag name="FLATTEN" val="true"/>
</p:tagLst>
</file>

<file path=ppt/tags/tag30.xml><?xml version="1.0" encoding="utf-8"?>
<p:tagLst xmlns:a="http://schemas.openxmlformats.org/drawingml/2006/main" xmlns:r="http://schemas.openxmlformats.org/officeDocument/2006/relationships" xmlns:p="http://schemas.openxmlformats.org/presentationml/2006/main">
  <p:tag name="FLATTEN" val="true"/>
</p:tagLst>
</file>

<file path=ppt/tags/tag300.xml><?xml version="1.0" encoding="utf-8"?>
<p:tagLst xmlns:a="http://schemas.openxmlformats.org/drawingml/2006/main" xmlns:r="http://schemas.openxmlformats.org/officeDocument/2006/relationships" xmlns:p="http://schemas.openxmlformats.org/presentationml/2006/main">
  <p:tag name="FLATTEN" val="true"/>
</p:tagLst>
</file>

<file path=ppt/tags/tag301.xml><?xml version="1.0" encoding="utf-8"?>
<p:tagLst xmlns:a="http://schemas.openxmlformats.org/drawingml/2006/main" xmlns:r="http://schemas.openxmlformats.org/officeDocument/2006/relationships" xmlns:p="http://schemas.openxmlformats.org/presentationml/2006/main">
  <p:tag name="FLATTEN" val="true"/>
</p:tagLst>
</file>

<file path=ppt/tags/tag302.xml><?xml version="1.0" encoding="utf-8"?>
<p:tagLst xmlns:a="http://schemas.openxmlformats.org/drawingml/2006/main" xmlns:r="http://schemas.openxmlformats.org/officeDocument/2006/relationships" xmlns:p="http://schemas.openxmlformats.org/presentationml/2006/main">
  <p:tag name="FLATTEN" val="true"/>
</p:tagLst>
</file>

<file path=ppt/tags/tag303.xml><?xml version="1.0" encoding="utf-8"?>
<p:tagLst xmlns:a="http://schemas.openxmlformats.org/drawingml/2006/main" xmlns:r="http://schemas.openxmlformats.org/officeDocument/2006/relationships" xmlns:p="http://schemas.openxmlformats.org/presentationml/2006/main">
  <p:tag name="FLATTEN" val="true"/>
</p:tagLst>
</file>

<file path=ppt/tags/tag304.xml><?xml version="1.0" encoding="utf-8"?>
<p:tagLst xmlns:a="http://schemas.openxmlformats.org/drawingml/2006/main" xmlns:r="http://schemas.openxmlformats.org/officeDocument/2006/relationships" xmlns:p="http://schemas.openxmlformats.org/presentationml/2006/main">
  <p:tag name="FLATTEN" val="true"/>
</p:tagLst>
</file>

<file path=ppt/tags/tag305.xml><?xml version="1.0" encoding="utf-8"?>
<p:tagLst xmlns:a="http://schemas.openxmlformats.org/drawingml/2006/main" xmlns:r="http://schemas.openxmlformats.org/officeDocument/2006/relationships" xmlns:p="http://schemas.openxmlformats.org/presentationml/2006/main">
  <p:tag name="FLATTEN" val="true"/>
</p:tagLst>
</file>

<file path=ppt/tags/tag306.xml><?xml version="1.0" encoding="utf-8"?>
<p:tagLst xmlns:a="http://schemas.openxmlformats.org/drawingml/2006/main" xmlns:r="http://schemas.openxmlformats.org/officeDocument/2006/relationships" xmlns:p="http://schemas.openxmlformats.org/presentationml/2006/main">
  <p:tag name="FLATTEN" val="true"/>
</p:tagLst>
</file>

<file path=ppt/tags/tag307.xml><?xml version="1.0" encoding="utf-8"?>
<p:tagLst xmlns:a="http://schemas.openxmlformats.org/drawingml/2006/main" xmlns:r="http://schemas.openxmlformats.org/officeDocument/2006/relationships" xmlns:p="http://schemas.openxmlformats.org/presentationml/2006/main">
  <p:tag name="FLATTEN" val="true"/>
</p:tagLst>
</file>

<file path=ppt/tags/tag308.xml><?xml version="1.0" encoding="utf-8"?>
<p:tagLst xmlns:a="http://schemas.openxmlformats.org/drawingml/2006/main" xmlns:r="http://schemas.openxmlformats.org/officeDocument/2006/relationships" xmlns:p="http://schemas.openxmlformats.org/presentationml/2006/main">
  <p:tag name="FLATTEN" val="true"/>
</p:tagLst>
</file>

<file path=ppt/tags/tag309.xml><?xml version="1.0" encoding="utf-8"?>
<p:tagLst xmlns:a="http://schemas.openxmlformats.org/drawingml/2006/main" xmlns:r="http://schemas.openxmlformats.org/officeDocument/2006/relationships" xmlns:p="http://schemas.openxmlformats.org/presentationml/2006/main">
  <p:tag name="FLATTEN" val="true"/>
</p:tagLst>
</file>

<file path=ppt/tags/tag31.xml><?xml version="1.0" encoding="utf-8"?>
<p:tagLst xmlns:a="http://schemas.openxmlformats.org/drawingml/2006/main" xmlns:r="http://schemas.openxmlformats.org/officeDocument/2006/relationships" xmlns:p="http://schemas.openxmlformats.org/presentationml/2006/main">
  <p:tag name="FLATTEN" val="true"/>
</p:tagLst>
</file>

<file path=ppt/tags/tag310.xml><?xml version="1.0" encoding="utf-8"?>
<p:tagLst xmlns:a="http://schemas.openxmlformats.org/drawingml/2006/main" xmlns:r="http://schemas.openxmlformats.org/officeDocument/2006/relationships" xmlns:p="http://schemas.openxmlformats.org/presentationml/2006/main">
  <p:tag name="FLATTEN" val="true"/>
</p:tagLst>
</file>

<file path=ppt/tags/tag311.xml><?xml version="1.0" encoding="utf-8"?>
<p:tagLst xmlns:a="http://schemas.openxmlformats.org/drawingml/2006/main" xmlns:r="http://schemas.openxmlformats.org/officeDocument/2006/relationships" xmlns:p="http://schemas.openxmlformats.org/presentationml/2006/main">
  <p:tag name="FLATTEN" val="true"/>
</p:tagLst>
</file>

<file path=ppt/tags/tag312.xml><?xml version="1.0" encoding="utf-8"?>
<p:tagLst xmlns:a="http://schemas.openxmlformats.org/drawingml/2006/main" xmlns:r="http://schemas.openxmlformats.org/officeDocument/2006/relationships" xmlns:p="http://schemas.openxmlformats.org/presentationml/2006/main">
  <p:tag name="FLATTEN" val="true"/>
</p:tagLst>
</file>

<file path=ppt/tags/tag313.xml><?xml version="1.0" encoding="utf-8"?>
<p:tagLst xmlns:a="http://schemas.openxmlformats.org/drawingml/2006/main" xmlns:r="http://schemas.openxmlformats.org/officeDocument/2006/relationships" xmlns:p="http://schemas.openxmlformats.org/presentationml/2006/main">
  <p:tag name="FLATTEN" val="true"/>
</p:tagLst>
</file>

<file path=ppt/tags/tag314.xml><?xml version="1.0" encoding="utf-8"?>
<p:tagLst xmlns:a="http://schemas.openxmlformats.org/drawingml/2006/main" xmlns:r="http://schemas.openxmlformats.org/officeDocument/2006/relationships" xmlns:p="http://schemas.openxmlformats.org/presentationml/2006/main">
  <p:tag name="FLATTEN" val="true"/>
</p:tagLst>
</file>

<file path=ppt/tags/tag315.xml><?xml version="1.0" encoding="utf-8"?>
<p:tagLst xmlns:a="http://schemas.openxmlformats.org/drawingml/2006/main" xmlns:r="http://schemas.openxmlformats.org/officeDocument/2006/relationships" xmlns:p="http://schemas.openxmlformats.org/presentationml/2006/main">
  <p:tag name="FLATTEN" val="true"/>
</p:tagLst>
</file>

<file path=ppt/tags/tag316.xml><?xml version="1.0" encoding="utf-8"?>
<p:tagLst xmlns:a="http://schemas.openxmlformats.org/drawingml/2006/main" xmlns:r="http://schemas.openxmlformats.org/officeDocument/2006/relationships" xmlns:p="http://schemas.openxmlformats.org/presentationml/2006/main">
  <p:tag name="FLATTEN" val="true"/>
</p:tagLst>
</file>

<file path=ppt/tags/tag317.xml><?xml version="1.0" encoding="utf-8"?>
<p:tagLst xmlns:a="http://schemas.openxmlformats.org/drawingml/2006/main" xmlns:r="http://schemas.openxmlformats.org/officeDocument/2006/relationships" xmlns:p="http://schemas.openxmlformats.org/presentationml/2006/main">
  <p:tag name="FLATTEN" val="true"/>
</p:tagLst>
</file>

<file path=ppt/tags/tag318.xml><?xml version="1.0" encoding="utf-8"?>
<p:tagLst xmlns:a="http://schemas.openxmlformats.org/drawingml/2006/main" xmlns:r="http://schemas.openxmlformats.org/officeDocument/2006/relationships" xmlns:p="http://schemas.openxmlformats.org/presentationml/2006/main">
  <p:tag name="FLATTEN" val="true"/>
</p:tagLst>
</file>

<file path=ppt/tags/tag319.xml><?xml version="1.0" encoding="utf-8"?>
<p:tagLst xmlns:a="http://schemas.openxmlformats.org/drawingml/2006/main" xmlns:r="http://schemas.openxmlformats.org/officeDocument/2006/relationships" xmlns:p="http://schemas.openxmlformats.org/presentationml/2006/main">
  <p:tag name="FLATTEN" val="true"/>
</p:tagLst>
</file>

<file path=ppt/tags/tag32.xml><?xml version="1.0" encoding="utf-8"?>
<p:tagLst xmlns:a="http://schemas.openxmlformats.org/drawingml/2006/main" xmlns:r="http://schemas.openxmlformats.org/officeDocument/2006/relationships" xmlns:p="http://schemas.openxmlformats.org/presentationml/2006/main">
  <p:tag name="FLATTEN" val="true"/>
</p:tagLst>
</file>

<file path=ppt/tags/tag320.xml><?xml version="1.0" encoding="utf-8"?>
<p:tagLst xmlns:a="http://schemas.openxmlformats.org/drawingml/2006/main" xmlns:r="http://schemas.openxmlformats.org/officeDocument/2006/relationships" xmlns:p="http://schemas.openxmlformats.org/presentationml/2006/main">
  <p:tag name="FLATTEN" val="true"/>
</p:tagLst>
</file>

<file path=ppt/tags/tag321.xml><?xml version="1.0" encoding="utf-8"?>
<p:tagLst xmlns:a="http://schemas.openxmlformats.org/drawingml/2006/main" xmlns:r="http://schemas.openxmlformats.org/officeDocument/2006/relationships" xmlns:p="http://schemas.openxmlformats.org/presentationml/2006/main">
  <p:tag name="FLATTEN" val="true"/>
</p:tagLst>
</file>

<file path=ppt/tags/tag322.xml><?xml version="1.0" encoding="utf-8"?>
<p:tagLst xmlns:a="http://schemas.openxmlformats.org/drawingml/2006/main" xmlns:r="http://schemas.openxmlformats.org/officeDocument/2006/relationships" xmlns:p="http://schemas.openxmlformats.org/presentationml/2006/main">
  <p:tag name="FLATTEN" val="true"/>
</p:tagLst>
</file>

<file path=ppt/tags/tag323.xml><?xml version="1.0" encoding="utf-8"?>
<p:tagLst xmlns:a="http://schemas.openxmlformats.org/drawingml/2006/main" xmlns:r="http://schemas.openxmlformats.org/officeDocument/2006/relationships" xmlns:p="http://schemas.openxmlformats.org/presentationml/2006/main">
  <p:tag name="FLATTEN" val="true"/>
</p:tagLst>
</file>

<file path=ppt/tags/tag324.xml><?xml version="1.0" encoding="utf-8"?>
<p:tagLst xmlns:a="http://schemas.openxmlformats.org/drawingml/2006/main" xmlns:r="http://schemas.openxmlformats.org/officeDocument/2006/relationships" xmlns:p="http://schemas.openxmlformats.org/presentationml/2006/main">
  <p:tag name="FLATTEN" val="true"/>
</p:tagLst>
</file>

<file path=ppt/tags/tag325.xml><?xml version="1.0" encoding="utf-8"?>
<p:tagLst xmlns:a="http://schemas.openxmlformats.org/drawingml/2006/main" xmlns:r="http://schemas.openxmlformats.org/officeDocument/2006/relationships" xmlns:p="http://schemas.openxmlformats.org/presentationml/2006/main">
  <p:tag name="FLATTEN" val="true"/>
</p:tagLst>
</file>

<file path=ppt/tags/tag326.xml><?xml version="1.0" encoding="utf-8"?>
<p:tagLst xmlns:a="http://schemas.openxmlformats.org/drawingml/2006/main" xmlns:r="http://schemas.openxmlformats.org/officeDocument/2006/relationships" xmlns:p="http://schemas.openxmlformats.org/presentationml/2006/main">
  <p:tag name="FLATTEN" val="true"/>
</p:tagLst>
</file>

<file path=ppt/tags/tag327.xml><?xml version="1.0" encoding="utf-8"?>
<p:tagLst xmlns:a="http://schemas.openxmlformats.org/drawingml/2006/main" xmlns:r="http://schemas.openxmlformats.org/officeDocument/2006/relationships" xmlns:p="http://schemas.openxmlformats.org/presentationml/2006/main">
  <p:tag name="FLATTEN" val="true"/>
</p:tagLst>
</file>

<file path=ppt/tags/tag328.xml><?xml version="1.0" encoding="utf-8"?>
<p:tagLst xmlns:a="http://schemas.openxmlformats.org/drawingml/2006/main" xmlns:r="http://schemas.openxmlformats.org/officeDocument/2006/relationships" xmlns:p="http://schemas.openxmlformats.org/presentationml/2006/main">
  <p:tag name="FLATTEN" val="true"/>
</p:tagLst>
</file>

<file path=ppt/tags/tag329.xml><?xml version="1.0" encoding="utf-8"?>
<p:tagLst xmlns:a="http://schemas.openxmlformats.org/drawingml/2006/main" xmlns:r="http://schemas.openxmlformats.org/officeDocument/2006/relationships" xmlns:p="http://schemas.openxmlformats.org/presentationml/2006/main">
  <p:tag name="FLATTEN" val="true"/>
</p:tagLst>
</file>

<file path=ppt/tags/tag33.xml><?xml version="1.0" encoding="utf-8"?>
<p:tagLst xmlns:a="http://schemas.openxmlformats.org/drawingml/2006/main" xmlns:r="http://schemas.openxmlformats.org/officeDocument/2006/relationships" xmlns:p="http://schemas.openxmlformats.org/presentationml/2006/main">
  <p:tag name="FLATTEN" val="true"/>
</p:tagLst>
</file>

<file path=ppt/tags/tag330.xml><?xml version="1.0" encoding="utf-8"?>
<p:tagLst xmlns:a="http://schemas.openxmlformats.org/drawingml/2006/main" xmlns:r="http://schemas.openxmlformats.org/officeDocument/2006/relationships" xmlns:p="http://schemas.openxmlformats.org/presentationml/2006/main">
  <p:tag name="FLATTEN" val="true"/>
</p:tagLst>
</file>

<file path=ppt/tags/tag331.xml><?xml version="1.0" encoding="utf-8"?>
<p:tagLst xmlns:a="http://schemas.openxmlformats.org/drawingml/2006/main" xmlns:r="http://schemas.openxmlformats.org/officeDocument/2006/relationships" xmlns:p="http://schemas.openxmlformats.org/presentationml/2006/main">
  <p:tag name="FLATTEN" val="true"/>
</p:tagLst>
</file>

<file path=ppt/tags/tag332.xml><?xml version="1.0" encoding="utf-8"?>
<p:tagLst xmlns:a="http://schemas.openxmlformats.org/drawingml/2006/main" xmlns:r="http://schemas.openxmlformats.org/officeDocument/2006/relationships" xmlns:p="http://schemas.openxmlformats.org/presentationml/2006/main">
  <p:tag name="FLATTEN" val="true"/>
</p:tagLst>
</file>

<file path=ppt/tags/tag333.xml><?xml version="1.0" encoding="utf-8"?>
<p:tagLst xmlns:a="http://schemas.openxmlformats.org/drawingml/2006/main" xmlns:r="http://schemas.openxmlformats.org/officeDocument/2006/relationships" xmlns:p="http://schemas.openxmlformats.org/presentationml/2006/main">
  <p:tag name="FLATTEN" val="true"/>
</p:tagLst>
</file>

<file path=ppt/tags/tag334.xml><?xml version="1.0" encoding="utf-8"?>
<p:tagLst xmlns:a="http://schemas.openxmlformats.org/drawingml/2006/main" xmlns:r="http://schemas.openxmlformats.org/officeDocument/2006/relationships" xmlns:p="http://schemas.openxmlformats.org/presentationml/2006/main">
  <p:tag name="FLATTEN" val="true"/>
</p:tagLst>
</file>

<file path=ppt/tags/tag335.xml><?xml version="1.0" encoding="utf-8"?>
<p:tagLst xmlns:a="http://schemas.openxmlformats.org/drawingml/2006/main" xmlns:r="http://schemas.openxmlformats.org/officeDocument/2006/relationships" xmlns:p="http://schemas.openxmlformats.org/presentationml/2006/main">
  <p:tag name="FLATTEN" val="true"/>
</p:tagLst>
</file>

<file path=ppt/tags/tag336.xml><?xml version="1.0" encoding="utf-8"?>
<p:tagLst xmlns:a="http://schemas.openxmlformats.org/drawingml/2006/main" xmlns:r="http://schemas.openxmlformats.org/officeDocument/2006/relationships" xmlns:p="http://schemas.openxmlformats.org/presentationml/2006/main">
  <p:tag name="FLATTEN" val="true"/>
</p:tagLst>
</file>

<file path=ppt/tags/tag337.xml><?xml version="1.0" encoding="utf-8"?>
<p:tagLst xmlns:a="http://schemas.openxmlformats.org/drawingml/2006/main" xmlns:r="http://schemas.openxmlformats.org/officeDocument/2006/relationships" xmlns:p="http://schemas.openxmlformats.org/presentationml/2006/main">
  <p:tag name="FLATTEN" val="true"/>
</p:tagLst>
</file>

<file path=ppt/tags/tag338.xml><?xml version="1.0" encoding="utf-8"?>
<p:tagLst xmlns:a="http://schemas.openxmlformats.org/drawingml/2006/main" xmlns:r="http://schemas.openxmlformats.org/officeDocument/2006/relationships" xmlns:p="http://schemas.openxmlformats.org/presentationml/2006/main">
  <p:tag name="FLATTEN" val="true"/>
</p:tagLst>
</file>

<file path=ppt/tags/tag339.xml><?xml version="1.0" encoding="utf-8"?>
<p:tagLst xmlns:a="http://schemas.openxmlformats.org/drawingml/2006/main" xmlns:r="http://schemas.openxmlformats.org/officeDocument/2006/relationships" xmlns:p="http://schemas.openxmlformats.org/presentationml/2006/main">
  <p:tag name="FLATTEN" val="true"/>
</p:tagLst>
</file>

<file path=ppt/tags/tag34.xml><?xml version="1.0" encoding="utf-8"?>
<p:tagLst xmlns:a="http://schemas.openxmlformats.org/drawingml/2006/main" xmlns:r="http://schemas.openxmlformats.org/officeDocument/2006/relationships" xmlns:p="http://schemas.openxmlformats.org/presentationml/2006/main">
  <p:tag name="FLATTEN" val="true"/>
</p:tagLst>
</file>

<file path=ppt/tags/tag340.xml><?xml version="1.0" encoding="utf-8"?>
<p:tagLst xmlns:a="http://schemas.openxmlformats.org/drawingml/2006/main" xmlns:r="http://schemas.openxmlformats.org/officeDocument/2006/relationships" xmlns:p="http://schemas.openxmlformats.org/presentationml/2006/main">
  <p:tag name="FLATTEN" val="true"/>
</p:tagLst>
</file>

<file path=ppt/tags/tag341.xml><?xml version="1.0" encoding="utf-8"?>
<p:tagLst xmlns:a="http://schemas.openxmlformats.org/drawingml/2006/main" xmlns:r="http://schemas.openxmlformats.org/officeDocument/2006/relationships" xmlns:p="http://schemas.openxmlformats.org/presentationml/2006/main">
  <p:tag name="FLATTEN" val="true"/>
</p:tagLst>
</file>

<file path=ppt/tags/tag342.xml><?xml version="1.0" encoding="utf-8"?>
<p:tagLst xmlns:a="http://schemas.openxmlformats.org/drawingml/2006/main" xmlns:r="http://schemas.openxmlformats.org/officeDocument/2006/relationships" xmlns:p="http://schemas.openxmlformats.org/presentationml/2006/main">
  <p:tag name="FLATTEN" val="true"/>
</p:tagLst>
</file>

<file path=ppt/tags/tag343.xml><?xml version="1.0" encoding="utf-8"?>
<p:tagLst xmlns:a="http://schemas.openxmlformats.org/drawingml/2006/main" xmlns:r="http://schemas.openxmlformats.org/officeDocument/2006/relationships" xmlns:p="http://schemas.openxmlformats.org/presentationml/2006/main">
  <p:tag name="FLATTEN" val="true"/>
</p:tagLst>
</file>

<file path=ppt/tags/tag344.xml><?xml version="1.0" encoding="utf-8"?>
<p:tagLst xmlns:a="http://schemas.openxmlformats.org/drawingml/2006/main" xmlns:r="http://schemas.openxmlformats.org/officeDocument/2006/relationships" xmlns:p="http://schemas.openxmlformats.org/presentationml/2006/main">
  <p:tag name="FLATTEN" val="true"/>
</p:tagLst>
</file>

<file path=ppt/tags/tag345.xml><?xml version="1.0" encoding="utf-8"?>
<p:tagLst xmlns:a="http://schemas.openxmlformats.org/drawingml/2006/main" xmlns:r="http://schemas.openxmlformats.org/officeDocument/2006/relationships" xmlns:p="http://schemas.openxmlformats.org/presentationml/2006/main">
  <p:tag name="FLATTEN" val="true"/>
</p:tagLst>
</file>

<file path=ppt/tags/tag346.xml><?xml version="1.0" encoding="utf-8"?>
<p:tagLst xmlns:a="http://schemas.openxmlformats.org/drawingml/2006/main" xmlns:r="http://schemas.openxmlformats.org/officeDocument/2006/relationships" xmlns:p="http://schemas.openxmlformats.org/presentationml/2006/main">
  <p:tag name="FLATTEN" val="true"/>
</p:tagLst>
</file>

<file path=ppt/tags/tag347.xml><?xml version="1.0" encoding="utf-8"?>
<p:tagLst xmlns:a="http://schemas.openxmlformats.org/drawingml/2006/main" xmlns:r="http://schemas.openxmlformats.org/officeDocument/2006/relationships" xmlns:p="http://schemas.openxmlformats.org/presentationml/2006/main">
  <p:tag name="FLATTEN" val="true"/>
</p:tagLst>
</file>

<file path=ppt/tags/tag348.xml><?xml version="1.0" encoding="utf-8"?>
<p:tagLst xmlns:a="http://schemas.openxmlformats.org/drawingml/2006/main" xmlns:r="http://schemas.openxmlformats.org/officeDocument/2006/relationships" xmlns:p="http://schemas.openxmlformats.org/presentationml/2006/main">
  <p:tag name="FLATTEN" val="true"/>
</p:tagLst>
</file>

<file path=ppt/tags/tag349.xml><?xml version="1.0" encoding="utf-8"?>
<p:tagLst xmlns:a="http://schemas.openxmlformats.org/drawingml/2006/main" xmlns:r="http://schemas.openxmlformats.org/officeDocument/2006/relationships" xmlns:p="http://schemas.openxmlformats.org/presentationml/2006/main">
  <p:tag name="FLATTEN" val="true"/>
</p:tagLst>
</file>

<file path=ppt/tags/tag35.xml><?xml version="1.0" encoding="utf-8"?>
<p:tagLst xmlns:a="http://schemas.openxmlformats.org/drawingml/2006/main" xmlns:r="http://schemas.openxmlformats.org/officeDocument/2006/relationships" xmlns:p="http://schemas.openxmlformats.org/presentationml/2006/main">
  <p:tag name="FLATTEN" val="true"/>
</p:tagLst>
</file>

<file path=ppt/tags/tag350.xml><?xml version="1.0" encoding="utf-8"?>
<p:tagLst xmlns:a="http://schemas.openxmlformats.org/drawingml/2006/main" xmlns:r="http://schemas.openxmlformats.org/officeDocument/2006/relationships" xmlns:p="http://schemas.openxmlformats.org/presentationml/2006/main">
  <p:tag name="FLATTEN" val="true"/>
</p:tagLst>
</file>

<file path=ppt/tags/tag351.xml><?xml version="1.0" encoding="utf-8"?>
<p:tagLst xmlns:a="http://schemas.openxmlformats.org/drawingml/2006/main" xmlns:r="http://schemas.openxmlformats.org/officeDocument/2006/relationships" xmlns:p="http://schemas.openxmlformats.org/presentationml/2006/main">
  <p:tag name="FLATTEN" val="true"/>
</p:tagLst>
</file>

<file path=ppt/tags/tag352.xml><?xml version="1.0" encoding="utf-8"?>
<p:tagLst xmlns:a="http://schemas.openxmlformats.org/drawingml/2006/main" xmlns:r="http://schemas.openxmlformats.org/officeDocument/2006/relationships" xmlns:p="http://schemas.openxmlformats.org/presentationml/2006/main">
  <p:tag name="FLATTEN" val="true"/>
</p:tagLst>
</file>

<file path=ppt/tags/tag353.xml><?xml version="1.0" encoding="utf-8"?>
<p:tagLst xmlns:a="http://schemas.openxmlformats.org/drawingml/2006/main" xmlns:r="http://schemas.openxmlformats.org/officeDocument/2006/relationships" xmlns:p="http://schemas.openxmlformats.org/presentationml/2006/main">
  <p:tag name="FLATTEN" val="true"/>
</p:tagLst>
</file>

<file path=ppt/tags/tag354.xml><?xml version="1.0" encoding="utf-8"?>
<p:tagLst xmlns:a="http://schemas.openxmlformats.org/drawingml/2006/main" xmlns:r="http://schemas.openxmlformats.org/officeDocument/2006/relationships" xmlns:p="http://schemas.openxmlformats.org/presentationml/2006/main">
  <p:tag name="FLATTEN" val="true"/>
</p:tagLst>
</file>

<file path=ppt/tags/tag355.xml><?xml version="1.0" encoding="utf-8"?>
<p:tagLst xmlns:a="http://schemas.openxmlformats.org/drawingml/2006/main" xmlns:r="http://schemas.openxmlformats.org/officeDocument/2006/relationships" xmlns:p="http://schemas.openxmlformats.org/presentationml/2006/main">
  <p:tag name="FLATTEN" val="true"/>
</p:tagLst>
</file>

<file path=ppt/tags/tag356.xml><?xml version="1.0" encoding="utf-8"?>
<p:tagLst xmlns:a="http://schemas.openxmlformats.org/drawingml/2006/main" xmlns:r="http://schemas.openxmlformats.org/officeDocument/2006/relationships" xmlns:p="http://schemas.openxmlformats.org/presentationml/2006/main">
  <p:tag name="FLATTEN" val="true"/>
</p:tagLst>
</file>

<file path=ppt/tags/tag357.xml><?xml version="1.0" encoding="utf-8"?>
<p:tagLst xmlns:a="http://schemas.openxmlformats.org/drawingml/2006/main" xmlns:r="http://schemas.openxmlformats.org/officeDocument/2006/relationships" xmlns:p="http://schemas.openxmlformats.org/presentationml/2006/main">
  <p:tag name="FLATTEN" val="true"/>
</p:tagLst>
</file>

<file path=ppt/tags/tag358.xml><?xml version="1.0" encoding="utf-8"?>
<p:tagLst xmlns:a="http://schemas.openxmlformats.org/drawingml/2006/main" xmlns:r="http://schemas.openxmlformats.org/officeDocument/2006/relationships" xmlns:p="http://schemas.openxmlformats.org/presentationml/2006/main">
  <p:tag name="FLATTEN" val="true"/>
</p:tagLst>
</file>

<file path=ppt/tags/tag36.xml><?xml version="1.0" encoding="utf-8"?>
<p:tagLst xmlns:a="http://schemas.openxmlformats.org/drawingml/2006/main" xmlns:r="http://schemas.openxmlformats.org/officeDocument/2006/relationships" xmlns:p="http://schemas.openxmlformats.org/presentationml/2006/main">
  <p:tag name="FLATTEN" val="true"/>
</p:tagLst>
</file>

<file path=ppt/tags/tag37.xml><?xml version="1.0" encoding="utf-8"?>
<p:tagLst xmlns:a="http://schemas.openxmlformats.org/drawingml/2006/main" xmlns:r="http://schemas.openxmlformats.org/officeDocument/2006/relationships" xmlns:p="http://schemas.openxmlformats.org/presentationml/2006/main">
  <p:tag name="FLATTEN" val="true"/>
</p:tagLst>
</file>

<file path=ppt/tags/tag38.xml><?xml version="1.0" encoding="utf-8"?>
<p:tagLst xmlns:a="http://schemas.openxmlformats.org/drawingml/2006/main" xmlns:r="http://schemas.openxmlformats.org/officeDocument/2006/relationships" xmlns:p="http://schemas.openxmlformats.org/presentationml/2006/main">
  <p:tag name="FLATTEN" val="true"/>
</p:tagLst>
</file>

<file path=ppt/tags/tag39.xml><?xml version="1.0" encoding="utf-8"?>
<p:tagLst xmlns:a="http://schemas.openxmlformats.org/drawingml/2006/main" xmlns:r="http://schemas.openxmlformats.org/officeDocument/2006/relationships" xmlns:p="http://schemas.openxmlformats.org/presentationml/2006/main">
  <p:tag name="FLATTEN" val="true"/>
</p:tagLst>
</file>

<file path=ppt/tags/tag4.xml><?xml version="1.0" encoding="utf-8"?>
<p:tagLst xmlns:a="http://schemas.openxmlformats.org/drawingml/2006/main" xmlns:r="http://schemas.openxmlformats.org/officeDocument/2006/relationships" xmlns:p="http://schemas.openxmlformats.org/presentationml/2006/main">
  <p:tag name="FLATTEN" val="true"/>
</p:tagLst>
</file>

<file path=ppt/tags/tag40.xml><?xml version="1.0" encoding="utf-8"?>
<p:tagLst xmlns:a="http://schemas.openxmlformats.org/drawingml/2006/main" xmlns:r="http://schemas.openxmlformats.org/officeDocument/2006/relationships" xmlns:p="http://schemas.openxmlformats.org/presentationml/2006/main">
  <p:tag name="FLATTEN" val="true"/>
</p:tagLst>
</file>

<file path=ppt/tags/tag41.xml><?xml version="1.0" encoding="utf-8"?>
<p:tagLst xmlns:a="http://schemas.openxmlformats.org/drawingml/2006/main" xmlns:r="http://schemas.openxmlformats.org/officeDocument/2006/relationships" xmlns:p="http://schemas.openxmlformats.org/presentationml/2006/main">
  <p:tag name="FLATTEN" val="true"/>
</p:tagLst>
</file>

<file path=ppt/tags/tag42.xml><?xml version="1.0" encoding="utf-8"?>
<p:tagLst xmlns:a="http://schemas.openxmlformats.org/drawingml/2006/main" xmlns:r="http://schemas.openxmlformats.org/officeDocument/2006/relationships" xmlns:p="http://schemas.openxmlformats.org/presentationml/2006/main">
  <p:tag name="FLATTEN" val="true"/>
</p:tagLst>
</file>

<file path=ppt/tags/tag43.xml><?xml version="1.0" encoding="utf-8"?>
<p:tagLst xmlns:a="http://schemas.openxmlformats.org/drawingml/2006/main" xmlns:r="http://schemas.openxmlformats.org/officeDocument/2006/relationships" xmlns:p="http://schemas.openxmlformats.org/presentationml/2006/main">
  <p:tag name="FLATTEN" val="true"/>
</p:tagLst>
</file>

<file path=ppt/tags/tag44.xml><?xml version="1.0" encoding="utf-8"?>
<p:tagLst xmlns:a="http://schemas.openxmlformats.org/drawingml/2006/main" xmlns:r="http://schemas.openxmlformats.org/officeDocument/2006/relationships" xmlns:p="http://schemas.openxmlformats.org/presentationml/2006/main">
  <p:tag name="FLATTEN" val="true"/>
</p:tagLst>
</file>

<file path=ppt/tags/tag45.xml><?xml version="1.0" encoding="utf-8"?>
<p:tagLst xmlns:a="http://schemas.openxmlformats.org/drawingml/2006/main" xmlns:r="http://schemas.openxmlformats.org/officeDocument/2006/relationships" xmlns:p="http://schemas.openxmlformats.org/presentationml/2006/main">
  <p:tag name="FLATTEN" val="true"/>
</p:tagLst>
</file>

<file path=ppt/tags/tag46.xml><?xml version="1.0" encoding="utf-8"?>
<p:tagLst xmlns:a="http://schemas.openxmlformats.org/drawingml/2006/main" xmlns:r="http://schemas.openxmlformats.org/officeDocument/2006/relationships" xmlns:p="http://schemas.openxmlformats.org/presentationml/2006/main">
  <p:tag name="FLATTEN" val="true"/>
</p:tagLst>
</file>

<file path=ppt/tags/tag47.xml><?xml version="1.0" encoding="utf-8"?>
<p:tagLst xmlns:a="http://schemas.openxmlformats.org/drawingml/2006/main" xmlns:r="http://schemas.openxmlformats.org/officeDocument/2006/relationships" xmlns:p="http://schemas.openxmlformats.org/presentationml/2006/main">
  <p:tag name="FLATTEN" val="true"/>
</p:tagLst>
</file>

<file path=ppt/tags/tag48.xml><?xml version="1.0" encoding="utf-8"?>
<p:tagLst xmlns:a="http://schemas.openxmlformats.org/drawingml/2006/main" xmlns:r="http://schemas.openxmlformats.org/officeDocument/2006/relationships" xmlns:p="http://schemas.openxmlformats.org/presentationml/2006/main">
  <p:tag name="FLATTEN" val="true"/>
</p:tagLst>
</file>

<file path=ppt/tags/tag49.xml><?xml version="1.0" encoding="utf-8"?>
<p:tagLst xmlns:a="http://schemas.openxmlformats.org/drawingml/2006/main" xmlns:r="http://schemas.openxmlformats.org/officeDocument/2006/relationships" xmlns:p="http://schemas.openxmlformats.org/presentationml/2006/main">
  <p:tag name="FLATTEN" val="true"/>
</p:tagLst>
</file>

<file path=ppt/tags/tag5.xml><?xml version="1.0" encoding="utf-8"?>
<p:tagLst xmlns:a="http://schemas.openxmlformats.org/drawingml/2006/main" xmlns:r="http://schemas.openxmlformats.org/officeDocument/2006/relationships" xmlns:p="http://schemas.openxmlformats.org/presentationml/2006/main">
  <p:tag name="FLATTEN" val="true"/>
</p:tagLst>
</file>

<file path=ppt/tags/tag50.xml><?xml version="1.0" encoding="utf-8"?>
<p:tagLst xmlns:a="http://schemas.openxmlformats.org/drawingml/2006/main" xmlns:r="http://schemas.openxmlformats.org/officeDocument/2006/relationships" xmlns:p="http://schemas.openxmlformats.org/presentationml/2006/main">
  <p:tag name="FLATTEN" val="true"/>
</p:tagLst>
</file>

<file path=ppt/tags/tag51.xml><?xml version="1.0" encoding="utf-8"?>
<p:tagLst xmlns:a="http://schemas.openxmlformats.org/drawingml/2006/main" xmlns:r="http://schemas.openxmlformats.org/officeDocument/2006/relationships" xmlns:p="http://schemas.openxmlformats.org/presentationml/2006/main">
  <p:tag name="FLATTEN" val="true"/>
</p:tagLst>
</file>

<file path=ppt/tags/tag52.xml><?xml version="1.0" encoding="utf-8"?>
<p:tagLst xmlns:a="http://schemas.openxmlformats.org/drawingml/2006/main" xmlns:r="http://schemas.openxmlformats.org/officeDocument/2006/relationships" xmlns:p="http://schemas.openxmlformats.org/presentationml/2006/main">
  <p:tag name="FLATTEN" val="true"/>
</p:tagLst>
</file>

<file path=ppt/tags/tag53.xml><?xml version="1.0" encoding="utf-8"?>
<p:tagLst xmlns:a="http://schemas.openxmlformats.org/drawingml/2006/main" xmlns:r="http://schemas.openxmlformats.org/officeDocument/2006/relationships" xmlns:p="http://schemas.openxmlformats.org/presentationml/2006/main">
  <p:tag name="FLATTEN" val="true"/>
</p:tagLst>
</file>

<file path=ppt/tags/tag54.xml><?xml version="1.0" encoding="utf-8"?>
<p:tagLst xmlns:a="http://schemas.openxmlformats.org/drawingml/2006/main" xmlns:r="http://schemas.openxmlformats.org/officeDocument/2006/relationships" xmlns:p="http://schemas.openxmlformats.org/presentationml/2006/main">
  <p:tag name="FLATTEN" val="true"/>
</p:tagLst>
</file>

<file path=ppt/tags/tag55.xml><?xml version="1.0" encoding="utf-8"?>
<p:tagLst xmlns:a="http://schemas.openxmlformats.org/drawingml/2006/main" xmlns:r="http://schemas.openxmlformats.org/officeDocument/2006/relationships" xmlns:p="http://schemas.openxmlformats.org/presentationml/2006/main">
  <p:tag name="FLATTEN" val="true"/>
</p:tagLst>
</file>

<file path=ppt/tags/tag56.xml><?xml version="1.0" encoding="utf-8"?>
<p:tagLst xmlns:a="http://schemas.openxmlformats.org/drawingml/2006/main" xmlns:r="http://schemas.openxmlformats.org/officeDocument/2006/relationships" xmlns:p="http://schemas.openxmlformats.org/presentationml/2006/main">
  <p:tag name="FLATTEN" val="true"/>
</p:tagLst>
</file>

<file path=ppt/tags/tag57.xml><?xml version="1.0" encoding="utf-8"?>
<p:tagLst xmlns:a="http://schemas.openxmlformats.org/drawingml/2006/main" xmlns:r="http://schemas.openxmlformats.org/officeDocument/2006/relationships" xmlns:p="http://schemas.openxmlformats.org/presentationml/2006/main">
  <p:tag name="FLATTEN" val="true"/>
</p:tagLst>
</file>

<file path=ppt/tags/tag58.xml><?xml version="1.0" encoding="utf-8"?>
<p:tagLst xmlns:a="http://schemas.openxmlformats.org/drawingml/2006/main" xmlns:r="http://schemas.openxmlformats.org/officeDocument/2006/relationships" xmlns:p="http://schemas.openxmlformats.org/presentationml/2006/main">
  <p:tag name="FLATTEN" val="true"/>
</p:tagLst>
</file>

<file path=ppt/tags/tag59.xml><?xml version="1.0" encoding="utf-8"?>
<p:tagLst xmlns:a="http://schemas.openxmlformats.org/drawingml/2006/main" xmlns:r="http://schemas.openxmlformats.org/officeDocument/2006/relationships" xmlns:p="http://schemas.openxmlformats.org/presentationml/2006/main">
  <p:tag name="FLATTEN" val="true"/>
</p:tagLst>
</file>

<file path=ppt/tags/tag6.xml><?xml version="1.0" encoding="utf-8"?>
<p:tagLst xmlns:a="http://schemas.openxmlformats.org/drawingml/2006/main" xmlns:r="http://schemas.openxmlformats.org/officeDocument/2006/relationships" xmlns:p="http://schemas.openxmlformats.org/presentationml/2006/main">
  <p:tag name="FLATTEN" val="true"/>
</p:tagLst>
</file>

<file path=ppt/tags/tag60.xml><?xml version="1.0" encoding="utf-8"?>
<p:tagLst xmlns:a="http://schemas.openxmlformats.org/drawingml/2006/main" xmlns:r="http://schemas.openxmlformats.org/officeDocument/2006/relationships" xmlns:p="http://schemas.openxmlformats.org/presentationml/2006/main">
  <p:tag name="FLATTEN" val="true"/>
</p:tagLst>
</file>

<file path=ppt/tags/tag61.xml><?xml version="1.0" encoding="utf-8"?>
<p:tagLst xmlns:a="http://schemas.openxmlformats.org/drawingml/2006/main" xmlns:r="http://schemas.openxmlformats.org/officeDocument/2006/relationships" xmlns:p="http://schemas.openxmlformats.org/presentationml/2006/main">
  <p:tag name="FLATTEN" val="true"/>
</p:tagLst>
</file>

<file path=ppt/tags/tag62.xml><?xml version="1.0" encoding="utf-8"?>
<p:tagLst xmlns:a="http://schemas.openxmlformats.org/drawingml/2006/main" xmlns:r="http://schemas.openxmlformats.org/officeDocument/2006/relationships" xmlns:p="http://schemas.openxmlformats.org/presentationml/2006/main">
  <p:tag name="FLATTEN" val="true"/>
</p:tagLst>
</file>

<file path=ppt/tags/tag63.xml><?xml version="1.0" encoding="utf-8"?>
<p:tagLst xmlns:a="http://schemas.openxmlformats.org/drawingml/2006/main" xmlns:r="http://schemas.openxmlformats.org/officeDocument/2006/relationships" xmlns:p="http://schemas.openxmlformats.org/presentationml/2006/main">
  <p:tag name="FLATTEN" val="true"/>
</p:tagLst>
</file>

<file path=ppt/tags/tag64.xml><?xml version="1.0" encoding="utf-8"?>
<p:tagLst xmlns:a="http://schemas.openxmlformats.org/drawingml/2006/main" xmlns:r="http://schemas.openxmlformats.org/officeDocument/2006/relationships" xmlns:p="http://schemas.openxmlformats.org/presentationml/2006/main">
  <p:tag name="FLATTEN" val="true"/>
</p:tagLst>
</file>

<file path=ppt/tags/tag65.xml><?xml version="1.0" encoding="utf-8"?>
<p:tagLst xmlns:a="http://schemas.openxmlformats.org/drawingml/2006/main" xmlns:r="http://schemas.openxmlformats.org/officeDocument/2006/relationships" xmlns:p="http://schemas.openxmlformats.org/presentationml/2006/main">
  <p:tag name="FLATTEN" val="true"/>
</p:tagLst>
</file>

<file path=ppt/tags/tag66.xml><?xml version="1.0" encoding="utf-8"?>
<p:tagLst xmlns:a="http://schemas.openxmlformats.org/drawingml/2006/main" xmlns:r="http://schemas.openxmlformats.org/officeDocument/2006/relationships" xmlns:p="http://schemas.openxmlformats.org/presentationml/2006/main">
  <p:tag name="FLATTEN" val="true"/>
</p:tagLst>
</file>

<file path=ppt/tags/tag67.xml><?xml version="1.0" encoding="utf-8"?>
<p:tagLst xmlns:a="http://schemas.openxmlformats.org/drawingml/2006/main" xmlns:r="http://schemas.openxmlformats.org/officeDocument/2006/relationships" xmlns:p="http://schemas.openxmlformats.org/presentationml/2006/main">
  <p:tag name="FLATTEN" val="true"/>
</p:tagLst>
</file>

<file path=ppt/tags/tag68.xml><?xml version="1.0" encoding="utf-8"?>
<p:tagLst xmlns:a="http://schemas.openxmlformats.org/drawingml/2006/main" xmlns:r="http://schemas.openxmlformats.org/officeDocument/2006/relationships" xmlns:p="http://schemas.openxmlformats.org/presentationml/2006/main">
  <p:tag name="FLATTEN" val="true"/>
</p:tagLst>
</file>

<file path=ppt/tags/tag69.xml><?xml version="1.0" encoding="utf-8"?>
<p:tagLst xmlns:a="http://schemas.openxmlformats.org/drawingml/2006/main" xmlns:r="http://schemas.openxmlformats.org/officeDocument/2006/relationships" xmlns:p="http://schemas.openxmlformats.org/presentationml/2006/main">
  <p:tag name="FLATTEN" val="true"/>
</p:tagLst>
</file>

<file path=ppt/tags/tag7.xml><?xml version="1.0" encoding="utf-8"?>
<p:tagLst xmlns:a="http://schemas.openxmlformats.org/drawingml/2006/main" xmlns:r="http://schemas.openxmlformats.org/officeDocument/2006/relationships" xmlns:p="http://schemas.openxmlformats.org/presentationml/2006/main">
  <p:tag name="FLATTEN" val="true"/>
</p:tagLst>
</file>

<file path=ppt/tags/tag70.xml><?xml version="1.0" encoding="utf-8"?>
<p:tagLst xmlns:a="http://schemas.openxmlformats.org/drawingml/2006/main" xmlns:r="http://schemas.openxmlformats.org/officeDocument/2006/relationships" xmlns:p="http://schemas.openxmlformats.org/presentationml/2006/main">
  <p:tag name="FLATTEN" val="true"/>
</p:tagLst>
</file>

<file path=ppt/tags/tag71.xml><?xml version="1.0" encoding="utf-8"?>
<p:tagLst xmlns:a="http://schemas.openxmlformats.org/drawingml/2006/main" xmlns:r="http://schemas.openxmlformats.org/officeDocument/2006/relationships" xmlns:p="http://schemas.openxmlformats.org/presentationml/2006/main">
  <p:tag name="FLATTEN" val="true"/>
</p:tagLst>
</file>

<file path=ppt/tags/tag72.xml><?xml version="1.0" encoding="utf-8"?>
<p:tagLst xmlns:a="http://schemas.openxmlformats.org/drawingml/2006/main" xmlns:r="http://schemas.openxmlformats.org/officeDocument/2006/relationships" xmlns:p="http://schemas.openxmlformats.org/presentationml/2006/main">
  <p:tag name="FLATTEN" val="true"/>
</p:tagLst>
</file>

<file path=ppt/tags/tag73.xml><?xml version="1.0" encoding="utf-8"?>
<p:tagLst xmlns:a="http://schemas.openxmlformats.org/drawingml/2006/main" xmlns:r="http://schemas.openxmlformats.org/officeDocument/2006/relationships" xmlns:p="http://schemas.openxmlformats.org/presentationml/2006/main">
  <p:tag name="FLATTEN" val="true"/>
</p:tagLst>
</file>

<file path=ppt/tags/tag74.xml><?xml version="1.0" encoding="utf-8"?>
<p:tagLst xmlns:a="http://schemas.openxmlformats.org/drawingml/2006/main" xmlns:r="http://schemas.openxmlformats.org/officeDocument/2006/relationships" xmlns:p="http://schemas.openxmlformats.org/presentationml/2006/main">
  <p:tag name="FLATTEN" val="true"/>
</p:tagLst>
</file>

<file path=ppt/tags/tag75.xml><?xml version="1.0" encoding="utf-8"?>
<p:tagLst xmlns:a="http://schemas.openxmlformats.org/drawingml/2006/main" xmlns:r="http://schemas.openxmlformats.org/officeDocument/2006/relationships" xmlns:p="http://schemas.openxmlformats.org/presentationml/2006/main">
  <p:tag name="FLATTEN" val="true"/>
</p:tagLst>
</file>

<file path=ppt/tags/tag76.xml><?xml version="1.0" encoding="utf-8"?>
<p:tagLst xmlns:a="http://schemas.openxmlformats.org/drawingml/2006/main" xmlns:r="http://schemas.openxmlformats.org/officeDocument/2006/relationships" xmlns:p="http://schemas.openxmlformats.org/presentationml/2006/main">
  <p:tag name="FLATTEN" val="true"/>
</p:tagLst>
</file>

<file path=ppt/tags/tag77.xml><?xml version="1.0" encoding="utf-8"?>
<p:tagLst xmlns:a="http://schemas.openxmlformats.org/drawingml/2006/main" xmlns:r="http://schemas.openxmlformats.org/officeDocument/2006/relationships" xmlns:p="http://schemas.openxmlformats.org/presentationml/2006/main">
  <p:tag name="FLATTEN" val="true"/>
</p:tagLst>
</file>

<file path=ppt/tags/tag78.xml><?xml version="1.0" encoding="utf-8"?>
<p:tagLst xmlns:a="http://schemas.openxmlformats.org/drawingml/2006/main" xmlns:r="http://schemas.openxmlformats.org/officeDocument/2006/relationships" xmlns:p="http://schemas.openxmlformats.org/presentationml/2006/main">
  <p:tag name="FLATTEN" val="true"/>
</p:tagLst>
</file>

<file path=ppt/tags/tag79.xml><?xml version="1.0" encoding="utf-8"?>
<p:tagLst xmlns:a="http://schemas.openxmlformats.org/drawingml/2006/main" xmlns:r="http://schemas.openxmlformats.org/officeDocument/2006/relationships" xmlns:p="http://schemas.openxmlformats.org/presentationml/2006/main">
  <p:tag name="FLATTEN" val="true"/>
</p:tagLst>
</file>

<file path=ppt/tags/tag8.xml><?xml version="1.0" encoding="utf-8"?>
<p:tagLst xmlns:a="http://schemas.openxmlformats.org/drawingml/2006/main" xmlns:r="http://schemas.openxmlformats.org/officeDocument/2006/relationships" xmlns:p="http://schemas.openxmlformats.org/presentationml/2006/main">
  <p:tag name="FLATTEN" val="true"/>
</p:tagLst>
</file>

<file path=ppt/tags/tag80.xml><?xml version="1.0" encoding="utf-8"?>
<p:tagLst xmlns:a="http://schemas.openxmlformats.org/drawingml/2006/main" xmlns:r="http://schemas.openxmlformats.org/officeDocument/2006/relationships" xmlns:p="http://schemas.openxmlformats.org/presentationml/2006/main">
  <p:tag name="FLATTEN" val="true"/>
</p:tagLst>
</file>

<file path=ppt/tags/tag81.xml><?xml version="1.0" encoding="utf-8"?>
<p:tagLst xmlns:a="http://schemas.openxmlformats.org/drawingml/2006/main" xmlns:r="http://schemas.openxmlformats.org/officeDocument/2006/relationships" xmlns:p="http://schemas.openxmlformats.org/presentationml/2006/main">
  <p:tag name="FLATTEN" val="true"/>
</p:tagLst>
</file>

<file path=ppt/tags/tag82.xml><?xml version="1.0" encoding="utf-8"?>
<p:tagLst xmlns:a="http://schemas.openxmlformats.org/drawingml/2006/main" xmlns:r="http://schemas.openxmlformats.org/officeDocument/2006/relationships" xmlns:p="http://schemas.openxmlformats.org/presentationml/2006/main">
  <p:tag name="FLATTEN" val="true"/>
</p:tagLst>
</file>

<file path=ppt/tags/tag83.xml><?xml version="1.0" encoding="utf-8"?>
<p:tagLst xmlns:a="http://schemas.openxmlformats.org/drawingml/2006/main" xmlns:r="http://schemas.openxmlformats.org/officeDocument/2006/relationships" xmlns:p="http://schemas.openxmlformats.org/presentationml/2006/main">
  <p:tag name="FLATTEN" val="true"/>
</p:tagLst>
</file>

<file path=ppt/tags/tag84.xml><?xml version="1.0" encoding="utf-8"?>
<p:tagLst xmlns:a="http://schemas.openxmlformats.org/drawingml/2006/main" xmlns:r="http://schemas.openxmlformats.org/officeDocument/2006/relationships" xmlns:p="http://schemas.openxmlformats.org/presentationml/2006/main">
  <p:tag name="FLATTEN" val="true"/>
</p:tagLst>
</file>

<file path=ppt/tags/tag85.xml><?xml version="1.0" encoding="utf-8"?>
<p:tagLst xmlns:a="http://schemas.openxmlformats.org/drawingml/2006/main" xmlns:r="http://schemas.openxmlformats.org/officeDocument/2006/relationships" xmlns:p="http://schemas.openxmlformats.org/presentationml/2006/main">
  <p:tag name="FLATTEN" val="true"/>
</p:tagLst>
</file>

<file path=ppt/tags/tag86.xml><?xml version="1.0" encoding="utf-8"?>
<p:tagLst xmlns:a="http://schemas.openxmlformats.org/drawingml/2006/main" xmlns:r="http://schemas.openxmlformats.org/officeDocument/2006/relationships" xmlns:p="http://schemas.openxmlformats.org/presentationml/2006/main">
  <p:tag name="FLATTEN" val="true"/>
</p:tagLst>
</file>

<file path=ppt/tags/tag87.xml><?xml version="1.0" encoding="utf-8"?>
<p:tagLst xmlns:a="http://schemas.openxmlformats.org/drawingml/2006/main" xmlns:r="http://schemas.openxmlformats.org/officeDocument/2006/relationships" xmlns:p="http://schemas.openxmlformats.org/presentationml/2006/main">
  <p:tag name="FLATTEN" val="true"/>
</p:tagLst>
</file>

<file path=ppt/tags/tag88.xml><?xml version="1.0" encoding="utf-8"?>
<p:tagLst xmlns:a="http://schemas.openxmlformats.org/drawingml/2006/main" xmlns:r="http://schemas.openxmlformats.org/officeDocument/2006/relationships" xmlns:p="http://schemas.openxmlformats.org/presentationml/2006/main">
  <p:tag name="FLATTEN" val="true"/>
</p:tagLst>
</file>

<file path=ppt/tags/tag89.xml><?xml version="1.0" encoding="utf-8"?>
<p:tagLst xmlns:a="http://schemas.openxmlformats.org/drawingml/2006/main" xmlns:r="http://schemas.openxmlformats.org/officeDocument/2006/relationships" xmlns:p="http://schemas.openxmlformats.org/presentationml/2006/main">
  <p:tag name="FLATTEN" val="true"/>
</p:tagLst>
</file>

<file path=ppt/tags/tag9.xml><?xml version="1.0" encoding="utf-8"?>
<p:tagLst xmlns:a="http://schemas.openxmlformats.org/drawingml/2006/main" xmlns:r="http://schemas.openxmlformats.org/officeDocument/2006/relationships" xmlns:p="http://schemas.openxmlformats.org/presentationml/2006/main">
  <p:tag name="FLATTEN" val="true"/>
</p:tagLst>
</file>

<file path=ppt/tags/tag90.xml><?xml version="1.0" encoding="utf-8"?>
<p:tagLst xmlns:a="http://schemas.openxmlformats.org/drawingml/2006/main" xmlns:r="http://schemas.openxmlformats.org/officeDocument/2006/relationships" xmlns:p="http://schemas.openxmlformats.org/presentationml/2006/main">
  <p:tag name="FLATTEN" val="true"/>
</p:tagLst>
</file>

<file path=ppt/tags/tag91.xml><?xml version="1.0" encoding="utf-8"?>
<p:tagLst xmlns:a="http://schemas.openxmlformats.org/drawingml/2006/main" xmlns:r="http://schemas.openxmlformats.org/officeDocument/2006/relationships" xmlns:p="http://schemas.openxmlformats.org/presentationml/2006/main">
  <p:tag name="FLATTEN" val="true"/>
</p:tagLst>
</file>

<file path=ppt/tags/tag92.xml><?xml version="1.0" encoding="utf-8"?>
<p:tagLst xmlns:a="http://schemas.openxmlformats.org/drawingml/2006/main" xmlns:r="http://schemas.openxmlformats.org/officeDocument/2006/relationships" xmlns:p="http://schemas.openxmlformats.org/presentationml/2006/main">
  <p:tag name="FLATTEN" val="true"/>
</p:tagLst>
</file>

<file path=ppt/tags/tag93.xml><?xml version="1.0" encoding="utf-8"?>
<p:tagLst xmlns:a="http://schemas.openxmlformats.org/drawingml/2006/main" xmlns:r="http://schemas.openxmlformats.org/officeDocument/2006/relationships" xmlns:p="http://schemas.openxmlformats.org/presentationml/2006/main">
  <p:tag name="FLATTEN" val="true"/>
</p:tagLst>
</file>

<file path=ppt/tags/tag94.xml><?xml version="1.0" encoding="utf-8"?>
<p:tagLst xmlns:a="http://schemas.openxmlformats.org/drawingml/2006/main" xmlns:r="http://schemas.openxmlformats.org/officeDocument/2006/relationships" xmlns:p="http://schemas.openxmlformats.org/presentationml/2006/main">
  <p:tag name="FLATTEN" val="true"/>
</p:tagLst>
</file>

<file path=ppt/tags/tag95.xml><?xml version="1.0" encoding="utf-8"?>
<p:tagLst xmlns:a="http://schemas.openxmlformats.org/drawingml/2006/main" xmlns:r="http://schemas.openxmlformats.org/officeDocument/2006/relationships" xmlns:p="http://schemas.openxmlformats.org/presentationml/2006/main">
  <p:tag name="FLATTEN" val="true"/>
</p:tagLst>
</file>

<file path=ppt/tags/tag96.xml><?xml version="1.0" encoding="utf-8"?>
<p:tagLst xmlns:a="http://schemas.openxmlformats.org/drawingml/2006/main" xmlns:r="http://schemas.openxmlformats.org/officeDocument/2006/relationships" xmlns:p="http://schemas.openxmlformats.org/presentationml/2006/main">
  <p:tag name="FLATTEN" val="true"/>
</p:tagLst>
</file>

<file path=ppt/tags/tag97.xml><?xml version="1.0" encoding="utf-8"?>
<p:tagLst xmlns:a="http://schemas.openxmlformats.org/drawingml/2006/main" xmlns:r="http://schemas.openxmlformats.org/officeDocument/2006/relationships" xmlns:p="http://schemas.openxmlformats.org/presentationml/2006/main">
  <p:tag name="FLATTEN" val="true"/>
</p:tagLst>
</file>

<file path=ppt/tags/tag98.xml><?xml version="1.0" encoding="utf-8"?>
<p:tagLst xmlns:a="http://schemas.openxmlformats.org/drawingml/2006/main" xmlns:r="http://schemas.openxmlformats.org/officeDocument/2006/relationships" xmlns:p="http://schemas.openxmlformats.org/presentationml/2006/main">
  <p:tag name="FLATTEN" val="true"/>
</p:tagLst>
</file>

<file path=ppt/tags/tag99.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28950</TotalTime>
  <Words>3184</Words>
  <Application>Microsoft Macintosh PowerPoint</Application>
  <PresentationFormat>Custom</PresentationFormat>
  <Paragraphs>136</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KellyAnne Feichter</dc:creator>
  <cp:lastModifiedBy>Judy Stephenson</cp:lastModifiedBy>
  <cp:revision>202</cp:revision>
  <dcterms:created xsi:type="dcterms:W3CDTF">2020-04-17T19:29:03Z</dcterms:created>
  <dcterms:modified xsi:type="dcterms:W3CDTF">2024-02-04T05:58:40Z</dcterms:modified>
</cp:coreProperties>
</file>