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7" r:id="rId3"/>
    <p:sldId id="258" r:id="rId4"/>
    <p:sldId id="271" r:id="rId5"/>
    <p:sldId id="259" r:id="rId6"/>
    <p:sldId id="260" r:id="rId7"/>
    <p:sldId id="268" r:id="rId8"/>
    <p:sldId id="269" r:id="rId9"/>
    <p:sldId id="270" r:id="rId10"/>
    <p:sldId id="27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10C8A-F4D4-AB4B-BABF-BF65DCA09853}" type="datetimeFigureOut">
              <a:rPr lang="en-US" smtClean="0"/>
              <a:t>7/12/20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C4F47-C3D2-F849-A0DC-7EB87BF7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30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6D79-1851-4EFF-AAA8-696227FF2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072202-F874-48A5-B8E7-5FFBBF776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1FA4-799F-44A4-B6F2-5BA64057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43FF-02C2-426B-913A-2CD3AB0B6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45DAC-9149-497D-9F1C-19291210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6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94B49-7EB8-4DE9-B6B1-43D236BD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82D61-FCD5-4652-8FC3-F22078B02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18D83-929D-4D75-AFDB-78C2550A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08491-B5E7-4079-B4BE-736F0EAB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A3C6-CFFB-4A2B-BFC8-5E7FA7B8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7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0F8EEA-8FD8-4B3D-B877-964BD6213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66DFD-8663-46C3-AEF2-52EDB2864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E07D2-7072-48ED-BB5A-4BF3F0F5E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98CA1-1372-4FF4-83DE-50C7BC8B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AE0D-5D5A-45C7-807B-5AF5611D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4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9B05A-7451-4577-B622-B6F49A3EC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C4EDB-6064-4B6D-BCE0-272972163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2EFD5-93D1-4246-8772-C11FD2EDB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22012-32AA-48F4-BBF3-86C72546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94530-058A-4A01-B63A-EDF37BFA6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1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5880-68A9-4D7A-ADEC-306D934C0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44631-A16E-4E25-B552-8B44F7D3F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D24AE-B110-4A2D-9645-51F3892F7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7EE51-54B4-4D82-AC6A-AF6059B56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1DEBE-6CEF-47C1-9ED6-9A8D85A6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6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59B85-8050-486C-BE90-B7A6B238C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58B79-50C6-4E93-B384-D113E2FBF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21B7B-5C50-4BF8-B795-0C1BDF706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51B8D-284F-4EEF-8C6E-4734FF566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44455-6CF9-4500-BB36-2E0B936A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A86BC-487F-4572-AA6F-D494990F6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3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76AF5-8B54-4BB0-94A1-B8F2086BF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CC5B0-8EDA-4907-83A7-B06F6C0BF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70621-9C58-47C5-B14E-723A62200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7F54C1-9BA9-4EB4-A37D-8309AB2EE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849BA9-BED4-42BE-8E86-12B245A53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6C0506-10F5-4D32-96BD-ED96B5DA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960B78-08F4-4F72-AEA1-6B35F619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6BA43C-56EA-4B01-B689-9126B42E8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1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3600-6170-4A07-A3DD-11FACEB7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8FE97-FDCE-476B-B544-FB5F8BB3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E3283-C748-4EBD-B467-6928FEEB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ED372-3D22-45A8-955B-20ECDBEE1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0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AFB878-5FC4-4256-8F9E-2D1BE17E4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5808D-E535-4A74-B8D4-2B3121C8F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77AEC-ADBA-4EB0-AC8E-B5ABA421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1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4BB6-1278-474A-B6F7-B18950743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D270-4719-4220-887C-0ECC753E4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8DCDC-9E81-4DDC-B434-22D5D05E0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D62C9-3001-4245-A921-393E3BD70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CE944-337B-41BA-BFC6-7DA70679A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8EDB5-E89A-46AA-8A82-1AD7B15F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6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FC7C9-B12A-48BE-8D92-1863E2378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C753CF-19E4-401A-A801-6C5F322ED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7E1180-EB81-4240-83EA-3AC05ADC2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3E914-5604-4784-8549-72568277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BE728-2B0B-47C8-ADB6-9C9CCAC2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8C2FB-4DDB-44B1-A3AD-6A977137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9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2BBE55-9EB1-40A4-AE2F-FC30D267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659A8-B93F-48A0-8B37-32E6FBE30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74E89-4EF1-4B4B-8433-93650751D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5F39-34A6-44E2-9F7A-A99A48C6CF4E}" type="datetimeFigureOut">
              <a:rPr lang="en-US" smtClean="0"/>
              <a:t>7/12/20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221A6-F2A4-4FD7-B726-253BA4B46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02E8A-7050-4A66-9865-E08F12E38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0FD8-E613-4D51-B276-69F0B26E7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cyber.com.au/planet-earth" TargetMode="External"/><Relationship Id="rId2" Type="http://schemas.openxmlformats.org/officeDocument/2006/relationships/hyperlink" Target="https://kids.nationalgeographic.com/explore/nature/habitats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kids.nationalgeographic.com/explore/nature/habita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D73320-A5A6-4394-8095-AB8BEFA2B85B}"/>
              </a:ext>
            </a:extLst>
          </p:cNvPr>
          <p:cNvSpPr/>
          <p:nvPr/>
        </p:nvSpPr>
        <p:spPr>
          <a:xfrm>
            <a:off x="5922335" y="523728"/>
            <a:ext cx="62696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Site for research: </a:t>
            </a:r>
            <a:r>
              <a:rPr lang="en-US" sz="1400" dirty="0">
                <a:hlinkClick r:id="rId2"/>
              </a:rPr>
              <a:t>https://kids.nationalgeographic.com/explore/nature/habitats/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E659F-7246-45A5-A5D7-06B1E9C34DCA}"/>
              </a:ext>
            </a:extLst>
          </p:cNvPr>
          <p:cNvSpPr txBox="1"/>
          <p:nvPr/>
        </p:nvSpPr>
        <p:spPr>
          <a:xfrm>
            <a:off x="0" y="523728"/>
            <a:ext cx="788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Fill in the information for the habitat you’re assigned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694A75D-2A58-47F9-B828-1965EB517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5749"/>
              </p:ext>
            </p:extLst>
          </p:nvPr>
        </p:nvGraphicFramePr>
        <p:xfrm>
          <a:off x="157378" y="955234"/>
          <a:ext cx="11877243" cy="5828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7573">
                  <a:extLst>
                    <a:ext uri="{9D8B030D-6E8A-4147-A177-3AD203B41FA5}">
                      <a16:colId xmlns:a16="http://schemas.microsoft.com/office/drawing/2014/main" val="3479791508"/>
                    </a:ext>
                  </a:extLst>
                </a:gridCol>
                <a:gridCol w="7379670">
                  <a:extLst>
                    <a:ext uri="{9D8B030D-6E8A-4147-A177-3AD203B41FA5}">
                      <a16:colId xmlns:a16="http://schemas.microsoft.com/office/drawing/2014/main" val="2566123590"/>
                    </a:ext>
                  </a:extLst>
                </a:gridCol>
              </a:tblGrid>
              <a:tr h="3957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181353"/>
                  </a:ext>
                </a:extLst>
              </a:tr>
              <a:tr h="538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Habitat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32756"/>
                  </a:ext>
                </a:extLst>
              </a:tr>
              <a:tr h="5384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Where in the world can you find this habitat?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75463"/>
                  </a:ext>
                </a:extLst>
              </a:tr>
              <a:tr h="648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What animals live in this habitat?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578912"/>
                  </a:ext>
                </a:extLst>
              </a:tr>
              <a:tr h="648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What plants grow in this habitat?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598357"/>
                  </a:ext>
                </a:extLst>
              </a:tr>
              <a:tr h="648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What landform(s) go along with this habitat?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25069"/>
                  </a:ext>
                </a:extLst>
              </a:tr>
              <a:tr h="557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How many of this habitat exist in the world?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706113"/>
                  </a:ext>
                </a:extLst>
              </a:tr>
              <a:tr h="665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What percentage of the land or water does this habitat make 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399074"/>
                  </a:ext>
                </a:extLst>
              </a:tr>
              <a:tr h="648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Definition or description of this habitat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748290"/>
                  </a:ext>
                </a:extLst>
              </a:tr>
              <a:tr h="538495">
                <a:tc>
                  <a:txBody>
                    <a:bodyPr/>
                    <a:lstStyle/>
                    <a:p>
                      <a:r>
                        <a:rPr lang="en-US" sz="1800" dirty="0"/>
                        <a:t>Any other interesting facts?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2204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73B5E0-D876-FE4D-A9BE-4A0251C4EC39}"/>
              </a:ext>
            </a:extLst>
          </p:cNvPr>
          <p:cNvSpPr txBox="1"/>
          <p:nvPr/>
        </p:nvSpPr>
        <p:spPr>
          <a:xfrm>
            <a:off x="157378" y="131979"/>
            <a:ext cx="52992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Habitats Guided Research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7B4B0B-E2FC-1642-AAA9-DF75FD905114}"/>
              </a:ext>
            </a:extLst>
          </p:cNvPr>
          <p:cNvSpPr txBox="1"/>
          <p:nvPr/>
        </p:nvSpPr>
        <p:spPr>
          <a:xfrm>
            <a:off x="5922335" y="131979"/>
            <a:ext cx="584559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Site for research: </a:t>
            </a:r>
            <a:r>
              <a:rPr lang="en-AU" sz="1400" dirty="0">
                <a:hlinkClick r:id="rId3"/>
              </a:rPr>
              <a:t>https://www.kidcyber.com.au/planet-earth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7593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F0D1-BCC1-4F4F-92C9-9E994527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slide – fun facts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690D1-17AA-46E8-8C0F-DDFF488249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Type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A3A15-F35E-41EE-A331-A970864525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346688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FBCD0-3939-4F2A-8C76-6AAFDE7C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C7FEA-261F-4EAA-9466-E880E9790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Website: Hurt, Avery. “Habitats.” National Geographic. {date of visit} </a:t>
            </a:r>
            <a:r>
              <a:rPr lang="en-US" dirty="0">
                <a:hlinkClick r:id="rId2"/>
              </a:rPr>
              <a:t>https://kids.nationalgeographic.com/explore/nature/habitats</a:t>
            </a:r>
            <a:r>
              <a:rPr lang="en-US" dirty="0"/>
              <a:t> </a:t>
            </a:r>
          </a:p>
          <a:p>
            <a:r>
              <a:rPr lang="en-US" dirty="0"/>
              <a:t>The page of your habitat: </a:t>
            </a:r>
          </a:p>
          <a:p>
            <a:r>
              <a:rPr lang="en-US" dirty="0"/>
              <a:t>Any other pages you used for your presentation: </a:t>
            </a:r>
          </a:p>
        </p:txBody>
      </p:sp>
    </p:spTree>
    <p:extLst>
      <p:ext uri="{BB962C8B-B14F-4D97-AF65-F5344CB8AC3E}">
        <p14:creationId xmlns:p14="http://schemas.microsoft.com/office/powerpoint/2010/main" val="229836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CE305B-C824-4CE2-94A8-A63BDB9A69E6}"/>
              </a:ext>
            </a:extLst>
          </p:cNvPr>
          <p:cNvSpPr/>
          <p:nvPr/>
        </p:nvSpPr>
        <p:spPr>
          <a:xfrm>
            <a:off x="0" y="0"/>
            <a:ext cx="12192000" cy="461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Habitats Guided Research 									</a:t>
            </a:r>
            <a:r>
              <a:rPr lang="en-US" sz="1100" dirty="0">
                <a:solidFill>
                  <a:schemeClr val="tx1"/>
                </a:solidFill>
              </a:rPr>
              <a:t>© Brittany Washburn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5136B1-29EC-490B-8F20-FFE34C5271F2}"/>
              </a:ext>
            </a:extLst>
          </p:cNvPr>
          <p:cNvSpPr txBox="1"/>
          <p:nvPr/>
        </p:nvSpPr>
        <p:spPr>
          <a:xfrm>
            <a:off x="159488" y="584791"/>
            <a:ext cx="51567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Tips to make a great presentation:</a:t>
            </a:r>
          </a:p>
          <a:p>
            <a:pPr marL="342900" indent="-342900">
              <a:buAutoNum type="arabicPeriod"/>
            </a:pPr>
            <a:r>
              <a:rPr lang="en-US" sz="2400" dirty="0"/>
              <a:t>Only put the most important details as text on the slide.</a:t>
            </a:r>
          </a:p>
          <a:p>
            <a:pPr marL="342900" indent="-342900">
              <a:buAutoNum type="arabicPeriod"/>
            </a:pPr>
            <a:r>
              <a:rPr lang="en-US" sz="2400" dirty="0"/>
              <a:t>Keep your transitions and animations professional by using the same ones on each slide. </a:t>
            </a:r>
          </a:p>
          <a:p>
            <a:pPr marL="342900" indent="-342900">
              <a:buAutoNum type="arabicPeriod"/>
            </a:pPr>
            <a:r>
              <a:rPr lang="en-US" sz="2400" dirty="0"/>
              <a:t>Add transitions between slides.</a:t>
            </a:r>
          </a:p>
          <a:p>
            <a:pPr marL="342900" indent="-342900">
              <a:buAutoNum type="arabicPeriod"/>
            </a:pPr>
            <a:r>
              <a:rPr lang="en-US" sz="2400" dirty="0"/>
              <a:t>Add animations for the body text for each slide.</a:t>
            </a:r>
          </a:p>
          <a:p>
            <a:pPr marL="342900" indent="-342900">
              <a:buAutoNum type="arabicPeriod"/>
            </a:pPr>
            <a:r>
              <a:rPr lang="en-US" sz="2400" dirty="0"/>
              <a:t>Choose a simple theme and remember to use colors that look good together.</a:t>
            </a:r>
          </a:p>
          <a:p>
            <a:pPr marL="342900" indent="-342900">
              <a:buAutoNum type="arabicPeriod"/>
            </a:pPr>
            <a:r>
              <a:rPr lang="en-US" sz="2400" dirty="0"/>
              <a:t>Create a self-playing slideshow with narrations and timings. *Advanced skill*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B8C2B1C2-3D1C-473A-8650-9A3407C72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80" y="3810883"/>
            <a:ext cx="5293495" cy="29669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A picture containing room, yellow&#10;&#10;Description automatically generated">
            <a:extLst>
              <a:ext uri="{FF2B5EF4-FFF2-40B4-BE49-F238E27FC236}">
                <a16:creationId xmlns:a16="http://schemas.microsoft.com/office/drawing/2014/main" id="{58D0C592-7F8F-4B30-A039-DBE15A7E5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79" y="584791"/>
            <a:ext cx="5293495" cy="298075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636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A18A-D97E-485A-AECE-C05C3C32AE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Habitat Name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10D08-3FE0-4C90-95BD-0CD7A83F28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Type Your Name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963757-2732-41B6-BF11-5152BDF51ACB}"/>
              </a:ext>
            </a:extLst>
          </p:cNvPr>
          <p:cNvSpPr txBox="1"/>
          <p:nvPr/>
        </p:nvSpPr>
        <p:spPr>
          <a:xfrm>
            <a:off x="255181" y="446567"/>
            <a:ext cx="2594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a few pictures that go with the habitat to this slide and then delete this text box</a:t>
            </a:r>
          </a:p>
        </p:txBody>
      </p:sp>
    </p:spTree>
    <p:extLst>
      <p:ext uri="{BB962C8B-B14F-4D97-AF65-F5344CB8AC3E}">
        <p14:creationId xmlns:p14="http://schemas.microsoft.com/office/powerpoint/2010/main" val="426050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7D30-DBA2-4A1F-8F0D-E1E4AEB4B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{habitat name here}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E7635-EDC0-439B-8439-950CB73FB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text and images to give your audience an overview of this habitat</a:t>
            </a:r>
          </a:p>
        </p:txBody>
      </p:sp>
    </p:spTree>
    <p:extLst>
      <p:ext uri="{BB962C8B-B14F-4D97-AF65-F5344CB8AC3E}">
        <p14:creationId xmlns:p14="http://schemas.microsoft.com/office/powerpoint/2010/main" val="18914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6EE14-7FD5-4192-81BC-927D61D7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Habitat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D00E-BDD0-4773-ADEE-8C34966F29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On this side of the slide put a picture from your cover slide that goes with the name of the habitat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4BD03-3D4D-47E8-A9D0-900D00E294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Question: Where in the world can you find this habitat?</a:t>
            </a:r>
          </a:p>
        </p:txBody>
      </p:sp>
    </p:spTree>
    <p:extLst>
      <p:ext uri="{BB962C8B-B14F-4D97-AF65-F5344CB8AC3E}">
        <p14:creationId xmlns:p14="http://schemas.microsoft.com/office/powerpoint/2010/main" val="101598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F0D1-BCC1-4F4F-92C9-9E994527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Animals that live in {habitat name here}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690D1-17AA-46E8-8C0F-DDFF488249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Picture(s) of animal(s)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1A8C5E-C8BF-4CDC-9002-03BB59569E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Type a list of the animals here</a:t>
            </a:r>
          </a:p>
        </p:txBody>
      </p:sp>
    </p:spTree>
    <p:extLst>
      <p:ext uri="{BB962C8B-B14F-4D97-AF65-F5344CB8AC3E}">
        <p14:creationId xmlns:p14="http://schemas.microsoft.com/office/powerpoint/2010/main" val="270529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F0D1-BCC1-4F4F-92C9-9E994527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Plants that grow in {habitat name here}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690D1-17AA-46E8-8C0F-DDFF488249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Picture(s) of plant(s)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1A8C5E-C8BF-4CDC-9002-03BB59569E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Type a list of the plants here</a:t>
            </a:r>
          </a:p>
        </p:txBody>
      </p:sp>
    </p:spTree>
    <p:extLst>
      <p:ext uri="{BB962C8B-B14F-4D97-AF65-F5344CB8AC3E}">
        <p14:creationId xmlns:p14="http://schemas.microsoft.com/office/powerpoint/2010/main" val="295809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F0D1-BCC1-4F4F-92C9-9E994527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Landforms in {habitat name here}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690D1-17AA-46E8-8C0F-DDFF488249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Picture(s) of landform(s)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1A8C5E-C8BF-4CDC-9002-03BB59569E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Type a list of the landforms here</a:t>
            </a:r>
          </a:p>
        </p:txBody>
      </p:sp>
    </p:spTree>
    <p:extLst>
      <p:ext uri="{BB962C8B-B14F-4D97-AF65-F5344CB8AC3E}">
        <p14:creationId xmlns:p14="http://schemas.microsoft.com/office/powerpoint/2010/main" val="3274926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6F0D1-BCC1-4F4F-92C9-9E994527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{habitat name here} in the world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690D1-17AA-46E8-8C0F-DDFF488249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many of the habitat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A3A15-F35E-41EE-A331-A970864525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percentage of land or water contains this habitat?</a:t>
            </a:r>
          </a:p>
        </p:txBody>
      </p:sp>
    </p:spTree>
    <p:extLst>
      <p:ext uri="{BB962C8B-B14F-4D97-AF65-F5344CB8AC3E}">
        <p14:creationId xmlns:p14="http://schemas.microsoft.com/office/powerpoint/2010/main" val="138251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445</Words>
  <Application>Microsoft Macintosh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Habitat Name Here</vt:lpstr>
      <vt:lpstr>Description of {habitat name here}</vt:lpstr>
      <vt:lpstr>Name of Habitat here</vt:lpstr>
      <vt:lpstr>Animals that live in {habitat name here}</vt:lpstr>
      <vt:lpstr>Plants that grow in {habitat name here}</vt:lpstr>
      <vt:lpstr>Landforms in {habitat name here}</vt:lpstr>
      <vt:lpstr>{habitat name here} in the world</vt:lpstr>
      <vt:lpstr>Optional slide – fun facts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washburn</dc:creator>
  <cp:lastModifiedBy>Stephenson, Judy</cp:lastModifiedBy>
  <cp:revision>7</cp:revision>
  <dcterms:created xsi:type="dcterms:W3CDTF">2019-11-26T22:02:48Z</dcterms:created>
  <dcterms:modified xsi:type="dcterms:W3CDTF">2020-07-11T22:01:35Z</dcterms:modified>
</cp:coreProperties>
</file>