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0058400" cy="7772400"/>
  <p:notesSz cx="6858000" cy="9144000"/>
  <p:embeddedFontLst>
    <p:embeddedFont>
      <p:font typeface="Bebas Neue" panose="020B0606020202050201" pitchFamily="34" charset="77"/>
      <p:regular r:id="rId20"/>
    </p:embeddedFont>
    <p:embeddedFont>
      <p:font typeface="Big Shoulders Display" pitchFamily="2" charset="77"/>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4"/>
  </p:normalViewPr>
  <p:slideViewPr>
    <p:cSldViewPr snapToGrid="0">
      <p:cViewPr varScale="1">
        <p:scale>
          <a:sx n="94" d="100"/>
          <a:sy n="94" d="100"/>
        </p:scale>
        <p:origin x="2440" y="184"/>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c9df5e617_0_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c9df5e61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c9df5e617_0_7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c9df5e61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c9df5e617_0_77: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c9df5e61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c9df5e617_0_8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c9df5e61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c9df5e617_0_8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c9df5e61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c9df5e617_0_9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c9df5e61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c9df5e617_0_9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c9df5e61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c9df5e617_0_96: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c9df5e61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c9df5e617_0_9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c9df5e61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c9df5e617_0_6: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c9df5e6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9df5e617_0_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9df5e61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c9df5e617_0_12: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c9df5e61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c9df5e617_0_1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c9df5e61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c9df5e617_0_1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c9df5e61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c9df5e617_0_2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c9df5e61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c9df5e617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c9df5e61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c9df5e617_0_66: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c9df5e61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hyperlink" Target="http://www.youtube.com/watch?v=un5c1zS2fg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hyperlink" Target="http://www.youtube.com/watch?v=T18NCobS43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www.youtube.com/watch?v=7dhW9I2xbF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180063" y="141588"/>
            <a:ext cx="9698276" cy="7489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4"/>
          <p:cNvPicPr preferRelativeResize="0"/>
          <p:nvPr/>
        </p:nvPicPr>
        <p:blipFill>
          <a:blip r:embed="rId3">
            <a:alphaModFix/>
          </a:blip>
          <a:stretch>
            <a:fillRect/>
          </a:stretch>
        </p:blipFill>
        <p:spPr>
          <a:xfrm>
            <a:off x="169300" y="169300"/>
            <a:ext cx="9681376" cy="747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p:cNvPicPr preferRelativeResize="0"/>
          <p:nvPr/>
        </p:nvPicPr>
        <p:blipFill>
          <a:blip r:embed="rId3">
            <a:alphaModFix/>
          </a:blip>
          <a:stretch>
            <a:fillRect/>
          </a:stretch>
        </p:blipFill>
        <p:spPr>
          <a:xfrm>
            <a:off x="152400" y="152400"/>
            <a:ext cx="9732074" cy="7515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152400" y="152400"/>
            <a:ext cx="9732074" cy="7515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p:cNvPicPr preferRelativeResize="0"/>
          <p:nvPr/>
        </p:nvPicPr>
        <p:blipFill>
          <a:blip r:embed="rId3">
            <a:alphaModFix/>
          </a:blip>
          <a:stretch>
            <a:fillRect/>
          </a:stretch>
        </p:blipFill>
        <p:spPr>
          <a:xfrm>
            <a:off x="152400" y="152400"/>
            <a:ext cx="9715174" cy="7502275"/>
          </a:xfrm>
          <a:prstGeom prst="rect">
            <a:avLst/>
          </a:prstGeom>
          <a:noFill/>
          <a:ln>
            <a:noFill/>
          </a:ln>
        </p:spPr>
      </p:pic>
      <p:pic>
        <p:nvPicPr>
          <p:cNvPr id="132" name="Google Shape;132;p27" descr="Kindergarten Reading: Literature Standard 6--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title="Author vs. Illustrator">
            <a:hlinkClick r:id="rId4"/>
          </p:cNvPr>
          <p:cNvPicPr preferRelativeResize="0"/>
          <p:nvPr/>
        </p:nvPicPr>
        <p:blipFill>
          <a:blip r:embed="rId5">
            <a:alphaModFix/>
          </a:blip>
          <a:stretch>
            <a:fillRect/>
          </a:stretch>
        </p:blipFill>
        <p:spPr>
          <a:xfrm>
            <a:off x="884600" y="2661675"/>
            <a:ext cx="5688150" cy="4266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8"/>
          <p:cNvPicPr preferRelativeResize="0"/>
          <p:nvPr/>
        </p:nvPicPr>
        <p:blipFill>
          <a:blip r:embed="rId3">
            <a:alphaModFix/>
          </a:blip>
          <a:stretch>
            <a:fillRect/>
          </a:stretch>
        </p:blipFill>
        <p:spPr>
          <a:xfrm>
            <a:off x="152400" y="152400"/>
            <a:ext cx="9732074" cy="7515326"/>
          </a:xfrm>
          <a:prstGeom prst="rect">
            <a:avLst/>
          </a:prstGeom>
          <a:noFill/>
          <a:ln>
            <a:noFill/>
          </a:ln>
        </p:spPr>
      </p:pic>
      <p:sp>
        <p:nvSpPr>
          <p:cNvPr id="138" name="Google Shape;138;p28"/>
          <p:cNvSpPr txBox="1"/>
          <p:nvPr/>
        </p:nvSpPr>
        <p:spPr>
          <a:xfrm>
            <a:off x="781625" y="5592750"/>
            <a:ext cx="2635800" cy="14532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300" b="1" dirty="0">
                <a:solidFill>
                  <a:srgbClr val="FFFFFF"/>
                </a:solidFill>
                <a:latin typeface="Big Shoulders Display"/>
                <a:ea typeface="Big Shoulders Display"/>
                <a:cs typeface="Big Shoulders Display"/>
                <a:sym typeface="Big Shoulders Display"/>
              </a:rPr>
              <a:t>I enjoy the books!</a:t>
            </a:r>
            <a:endParaRPr sz="4300" b="1" dirty="0">
              <a:solidFill>
                <a:srgbClr val="FFFFFF"/>
              </a:solidFill>
              <a:latin typeface="Big Shoulders Display"/>
              <a:ea typeface="Big Shoulders Display"/>
              <a:cs typeface="Big Shoulders Display"/>
              <a:sym typeface="Big Shoulders Display"/>
            </a:endParaRPr>
          </a:p>
        </p:txBody>
      </p:sp>
      <p:sp>
        <p:nvSpPr>
          <p:cNvPr id="139" name="Google Shape;139;p28"/>
          <p:cNvSpPr txBox="1"/>
          <p:nvPr/>
        </p:nvSpPr>
        <p:spPr>
          <a:xfrm>
            <a:off x="3785125" y="5592750"/>
            <a:ext cx="2635800" cy="14532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300" b="1">
                <a:solidFill>
                  <a:srgbClr val="FFFFFF"/>
                </a:solidFill>
                <a:latin typeface="Big Shoulders Display"/>
                <a:ea typeface="Big Shoulders Display"/>
                <a:cs typeface="Big Shoulders Display"/>
                <a:sym typeface="Big Shoulders Display"/>
              </a:rPr>
              <a:t>I write the words!</a:t>
            </a:r>
            <a:endParaRPr sz="4300" b="1">
              <a:solidFill>
                <a:srgbClr val="FFFFFF"/>
              </a:solidFill>
              <a:latin typeface="Big Shoulders Display"/>
              <a:ea typeface="Big Shoulders Display"/>
              <a:cs typeface="Big Shoulders Display"/>
              <a:sym typeface="Big Shoulders Display"/>
            </a:endParaRPr>
          </a:p>
        </p:txBody>
      </p:sp>
      <p:sp>
        <p:nvSpPr>
          <p:cNvPr id="140" name="Google Shape;140;p28"/>
          <p:cNvSpPr txBox="1"/>
          <p:nvPr/>
        </p:nvSpPr>
        <p:spPr>
          <a:xfrm>
            <a:off x="6640975" y="5592750"/>
            <a:ext cx="2635800" cy="14532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300" b="1">
                <a:solidFill>
                  <a:srgbClr val="FFFFFF"/>
                </a:solidFill>
                <a:latin typeface="Big Shoulders Display"/>
                <a:ea typeface="Big Shoulders Display"/>
                <a:cs typeface="Big Shoulders Display"/>
                <a:sym typeface="Big Shoulders Display"/>
              </a:rPr>
              <a:t>I draw the pictures!</a:t>
            </a:r>
            <a:endParaRPr sz="4300" b="1">
              <a:solidFill>
                <a:srgbClr val="FFFFFF"/>
              </a:solidFill>
              <a:latin typeface="Big Shoulders Display"/>
              <a:ea typeface="Big Shoulders Display"/>
              <a:cs typeface="Big Shoulders Display"/>
              <a:sym typeface="Big Shoulders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9"/>
          <p:cNvPicPr preferRelativeResize="0"/>
          <p:nvPr/>
        </p:nvPicPr>
        <p:blipFill>
          <a:blip r:embed="rId3">
            <a:alphaModFix/>
          </a:blip>
          <a:stretch>
            <a:fillRect/>
          </a:stretch>
        </p:blipFill>
        <p:spPr>
          <a:xfrm>
            <a:off x="152400" y="152400"/>
            <a:ext cx="9732074" cy="75153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30"/>
          <p:cNvPicPr preferRelativeResize="0"/>
          <p:nvPr/>
        </p:nvPicPr>
        <p:blipFill>
          <a:blip r:embed="rId3">
            <a:alphaModFix/>
          </a:blip>
          <a:stretch>
            <a:fillRect/>
          </a:stretch>
        </p:blipFill>
        <p:spPr>
          <a:xfrm>
            <a:off x="152400" y="152400"/>
            <a:ext cx="9715174" cy="7502275"/>
          </a:xfrm>
          <a:prstGeom prst="rect">
            <a:avLst/>
          </a:prstGeom>
          <a:noFill/>
          <a:ln>
            <a:noFill/>
          </a:ln>
        </p:spPr>
      </p:pic>
      <p:sp>
        <p:nvSpPr>
          <p:cNvPr id="151" name="Google Shape;151;p30"/>
          <p:cNvSpPr txBox="1"/>
          <p:nvPr/>
        </p:nvSpPr>
        <p:spPr>
          <a:xfrm>
            <a:off x="1064475" y="3413100"/>
            <a:ext cx="8059500" cy="760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30"/>
          <p:cNvSpPr txBox="1"/>
          <p:nvPr/>
        </p:nvSpPr>
        <p:spPr>
          <a:xfrm>
            <a:off x="1064475" y="4866550"/>
            <a:ext cx="8059500" cy="760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30"/>
          <p:cNvSpPr txBox="1"/>
          <p:nvPr/>
        </p:nvSpPr>
        <p:spPr>
          <a:xfrm>
            <a:off x="1064475" y="6320000"/>
            <a:ext cx="8059500" cy="760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1"/>
          <p:cNvPicPr preferRelativeResize="0"/>
          <p:nvPr/>
        </p:nvPicPr>
        <p:blipFill>
          <a:blip r:embed="rId3">
            <a:alphaModFix/>
          </a:blip>
          <a:stretch>
            <a:fillRect/>
          </a:stretch>
        </p:blipFill>
        <p:spPr>
          <a:xfrm>
            <a:off x="152400" y="152400"/>
            <a:ext cx="9715174" cy="7502275"/>
          </a:xfrm>
          <a:prstGeom prst="rect">
            <a:avLst/>
          </a:prstGeom>
          <a:noFill/>
          <a:ln>
            <a:noFill/>
          </a:ln>
        </p:spPr>
      </p:pic>
      <p:pic>
        <p:nvPicPr>
          <p:cNvPr id="159" name="Google Shape;159;p31" descr="Library Lion is written by Michelle Knudsen, illustrated by Kevin Hawkes and read by Mindy Sterling.&#10;&#10;Miss Merriweather, the head librarian, is very particular about rules in the library. No running allowed. And you must be quiet. But when a lion comes to the library one day, no one is sure what to do. There aren't any rules about lions in the library. And, as it turns out, this lion seems very well suited to library visiting. His big feet are quiet on the library floor. He makes a comfy backrest for the children at story hour. And he never roars in the library, at least not anymore. But when something terrible happens, the lion quickly comes to the rescue in the only way he knows how.&#10;&#10;View the activity guide here: http://bit.ly/libraryLion&#10;&#10;Watch all of our videos at http://www.storylineonline.net/." title="Library Lion read by Mindy Sterling">
            <a:hlinkClick r:id="rId4"/>
          </p:cNvPr>
          <p:cNvPicPr preferRelativeResize="0"/>
          <p:nvPr/>
        </p:nvPicPr>
        <p:blipFill>
          <a:blip r:embed="rId5">
            <a:alphaModFix/>
          </a:blip>
          <a:stretch>
            <a:fillRect/>
          </a:stretch>
        </p:blipFill>
        <p:spPr>
          <a:xfrm>
            <a:off x="3554225" y="2999625"/>
            <a:ext cx="5248874" cy="3936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152400" y="152400"/>
            <a:ext cx="9765850" cy="7541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7"/>
          <p:cNvPicPr preferRelativeResize="0"/>
          <p:nvPr/>
        </p:nvPicPr>
        <p:blipFill>
          <a:blip r:embed="rId3">
            <a:alphaModFix/>
          </a:blip>
          <a:stretch>
            <a:fillRect/>
          </a:stretch>
        </p:blipFill>
        <p:spPr>
          <a:xfrm>
            <a:off x="152400" y="152400"/>
            <a:ext cx="9732074" cy="7515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8"/>
          <p:cNvPicPr preferRelativeResize="0"/>
          <p:nvPr/>
        </p:nvPicPr>
        <p:blipFill>
          <a:blip r:embed="rId3">
            <a:alphaModFix/>
          </a:blip>
          <a:stretch>
            <a:fillRect/>
          </a:stretch>
        </p:blipFill>
        <p:spPr>
          <a:xfrm>
            <a:off x="152400" y="152400"/>
            <a:ext cx="9732074" cy="7515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9"/>
          <p:cNvPicPr preferRelativeResize="0"/>
          <p:nvPr/>
        </p:nvPicPr>
        <p:blipFill>
          <a:blip r:embed="rId3">
            <a:alphaModFix/>
          </a:blip>
          <a:stretch>
            <a:fillRect/>
          </a:stretch>
        </p:blipFill>
        <p:spPr>
          <a:xfrm>
            <a:off x="152400" y="152400"/>
            <a:ext cx="9698276" cy="7489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0"/>
          <p:cNvPicPr preferRelativeResize="0"/>
          <p:nvPr/>
        </p:nvPicPr>
        <p:blipFill>
          <a:blip r:embed="rId3">
            <a:alphaModFix/>
          </a:blip>
          <a:stretch>
            <a:fillRect/>
          </a:stretch>
        </p:blipFill>
        <p:spPr>
          <a:xfrm>
            <a:off x="152400" y="152400"/>
            <a:ext cx="9732074" cy="7515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1"/>
          <p:cNvPicPr preferRelativeResize="0"/>
          <p:nvPr/>
        </p:nvPicPr>
        <p:blipFill>
          <a:blip r:embed="rId3">
            <a:alphaModFix/>
          </a:blip>
          <a:stretch>
            <a:fillRect/>
          </a:stretch>
        </p:blipFill>
        <p:spPr>
          <a:xfrm>
            <a:off x="152400" y="152400"/>
            <a:ext cx="9715174" cy="7502275"/>
          </a:xfrm>
          <a:prstGeom prst="rect">
            <a:avLst/>
          </a:prstGeom>
          <a:noFill/>
          <a:ln>
            <a:noFill/>
          </a:ln>
        </p:spPr>
      </p:pic>
      <p:pic>
        <p:nvPicPr>
          <p:cNvPr id="95" name="Google Shape;95;p21" descr="The Parts of a Book Song teaches you book vocabulary for the parts of a book! &#10;&#10;Our 2ND CHANNEL is on Patreon! ►► https://www.patreon.com/scratchgarden ◄◄&#10;&#10;It works for both non-fiction books and fiction books and this video can help with your language arts parts of a book lesson! If you are teaching about books or teaching English abroad you have found the correct parts of a book video!&#10;&#10;The video covers the front and back cover and everything in between including title, author, illustrator, title page, table of contents, page numbers, chapter title, text, illustration, diagram, chart, &amp; spine! &#10;&#10;With an original catchy song that you can sing along to, this video is a great introduction to reading and books in general, and a great way to practice English vocabulary!&#10;&#10;We love to teach with music! Watch Scratch Garden Educational Song Videos here: https://www.youtube.com/playlist?list=PL_ym6QHjS1szUhzH9URPbDflLczfPHF6P  &#10;&#10;Scratch Garden makes entertaining educational videos for people that like to laugh and learn! Please Subscribe to see more great fun learning videos from Scratch Garden! https://goo.gl/1biPjA&#10;&#10;OUR FIRST BOOK IS NOW AVAILABLE! http://amzn.to/2Fm2B0L&#10;&#10;Website: https://www.scratchgarden.com&#10;Instagram: https://www.instagram.com/scratchgarden&#10;Facebook: https://www.facebook.com/scratchgarden&#10;&#10;#scratchgardensongs #EnglishSongs #partsofabook" title="The Parts of a Book Song | English Songs | Scratch Garden">
            <a:hlinkClick r:id="rId4"/>
          </p:cNvPr>
          <p:cNvPicPr preferRelativeResize="0"/>
          <p:nvPr/>
        </p:nvPicPr>
        <p:blipFill>
          <a:blip r:embed="rId5">
            <a:alphaModFix/>
          </a:blip>
          <a:stretch>
            <a:fillRect/>
          </a:stretch>
        </p:blipFill>
        <p:spPr>
          <a:xfrm>
            <a:off x="3199400" y="2746175"/>
            <a:ext cx="5637500" cy="4228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2"/>
          <p:cNvPicPr preferRelativeResize="0"/>
          <p:nvPr/>
        </p:nvPicPr>
        <p:blipFill>
          <a:blip r:embed="rId3">
            <a:alphaModFix/>
          </a:blip>
          <a:stretch>
            <a:fillRect/>
          </a:stretch>
        </p:blipFill>
        <p:spPr>
          <a:xfrm>
            <a:off x="154562" y="121900"/>
            <a:ext cx="9749275" cy="7528600"/>
          </a:xfrm>
          <a:prstGeom prst="rect">
            <a:avLst/>
          </a:prstGeom>
          <a:noFill/>
          <a:ln>
            <a:noFill/>
          </a:ln>
        </p:spPr>
      </p:pic>
      <p:sp>
        <p:nvSpPr>
          <p:cNvPr id="101" name="Google Shape;101;p22"/>
          <p:cNvSpPr txBox="1"/>
          <p:nvPr/>
        </p:nvSpPr>
        <p:spPr>
          <a:xfrm>
            <a:off x="9478950" y="4697225"/>
            <a:ext cx="8069700" cy="9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2"/>
          <p:cNvSpPr txBox="1"/>
          <p:nvPr/>
        </p:nvSpPr>
        <p:spPr>
          <a:xfrm>
            <a:off x="2534500" y="6114075"/>
            <a:ext cx="1638900" cy="762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a:solidFill>
                  <a:srgbClr val="FFFFFF"/>
                </a:solidFill>
                <a:latin typeface="Bebas Neue"/>
                <a:ea typeface="Bebas Neue"/>
                <a:cs typeface="Bebas Neue"/>
                <a:sym typeface="Bebas Neue"/>
              </a:rPr>
              <a:t>spine</a:t>
            </a:r>
            <a:endParaRPr sz="3800">
              <a:solidFill>
                <a:srgbClr val="FFFFFF"/>
              </a:solidFill>
              <a:latin typeface="Bebas Neue"/>
              <a:ea typeface="Bebas Neue"/>
              <a:cs typeface="Bebas Neue"/>
              <a:sym typeface="Bebas Neue"/>
            </a:endParaRPr>
          </a:p>
        </p:txBody>
      </p:sp>
      <p:sp>
        <p:nvSpPr>
          <p:cNvPr id="103" name="Google Shape;103;p22"/>
          <p:cNvSpPr txBox="1"/>
          <p:nvPr/>
        </p:nvSpPr>
        <p:spPr>
          <a:xfrm>
            <a:off x="766100" y="6095851"/>
            <a:ext cx="1638900" cy="762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FFFFFF"/>
                </a:solidFill>
                <a:latin typeface="Bebas Neue"/>
                <a:ea typeface="Bebas Neue"/>
                <a:cs typeface="Bebas Neue"/>
                <a:sym typeface="Bebas Neue"/>
              </a:rPr>
              <a:t>Title</a:t>
            </a:r>
            <a:endParaRPr sz="2000">
              <a:solidFill>
                <a:srgbClr val="FFFFFF"/>
              </a:solidFill>
              <a:latin typeface="Bebas Neue"/>
              <a:ea typeface="Bebas Neue"/>
              <a:cs typeface="Bebas Neue"/>
              <a:sym typeface="Bebas Neue"/>
            </a:endParaRPr>
          </a:p>
          <a:p>
            <a:pPr marL="0" lvl="0" indent="0" algn="ctr" rtl="0">
              <a:spcBef>
                <a:spcPts val="0"/>
              </a:spcBef>
              <a:spcAft>
                <a:spcPts val="0"/>
              </a:spcAft>
              <a:buNone/>
            </a:pPr>
            <a:r>
              <a:rPr lang="en" sz="2000">
                <a:solidFill>
                  <a:srgbClr val="FFFFFF"/>
                </a:solidFill>
                <a:latin typeface="Bebas Neue"/>
                <a:ea typeface="Bebas Neue"/>
                <a:cs typeface="Bebas Neue"/>
                <a:sym typeface="Bebas Neue"/>
              </a:rPr>
              <a:t>page</a:t>
            </a:r>
            <a:endParaRPr sz="2000">
              <a:solidFill>
                <a:srgbClr val="FFFFFF"/>
              </a:solidFill>
              <a:latin typeface="Bebas Neue"/>
              <a:ea typeface="Bebas Neue"/>
              <a:cs typeface="Bebas Neue"/>
              <a:sym typeface="Bebas Neue"/>
            </a:endParaRPr>
          </a:p>
        </p:txBody>
      </p:sp>
      <p:sp>
        <p:nvSpPr>
          <p:cNvPr id="104" name="Google Shape;104;p22"/>
          <p:cNvSpPr txBox="1"/>
          <p:nvPr/>
        </p:nvSpPr>
        <p:spPr>
          <a:xfrm>
            <a:off x="4274500" y="6114075"/>
            <a:ext cx="1638900" cy="762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FFFFFF"/>
                </a:solidFill>
                <a:latin typeface="Bebas Neue"/>
                <a:ea typeface="Bebas Neue"/>
                <a:cs typeface="Bebas Neue"/>
                <a:sym typeface="Bebas Neue"/>
              </a:rPr>
              <a:t>Table of</a:t>
            </a:r>
            <a:endParaRPr sz="2000">
              <a:solidFill>
                <a:srgbClr val="FFFFFF"/>
              </a:solidFill>
              <a:latin typeface="Bebas Neue"/>
              <a:ea typeface="Bebas Neue"/>
              <a:cs typeface="Bebas Neue"/>
              <a:sym typeface="Bebas Neue"/>
            </a:endParaRPr>
          </a:p>
          <a:p>
            <a:pPr marL="0" lvl="0" indent="0" algn="ctr" rtl="0">
              <a:spcBef>
                <a:spcPts val="0"/>
              </a:spcBef>
              <a:spcAft>
                <a:spcPts val="0"/>
              </a:spcAft>
              <a:buNone/>
            </a:pPr>
            <a:r>
              <a:rPr lang="en" sz="2000">
                <a:solidFill>
                  <a:srgbClr val="FFFFFF"/>
                </a:solidFill>
                <a:latin typeface="Bebas Neue"/>
                <a:ea typeface="Bebas Neue"/>
                <a:cs typeface="Bebas Neue"/>
                <a:sym typeface="Bebas Neue"/>
              </a:rPr>
              <a:t>contents</a:t>
            </a:r>
            <a:endParaRPr sz="2000">
              <a:solidFill>
                <a:srgbClr val="FFFFFF"/>
              </a:solidFill>
              <a:latin typeface="Bebas Neue"/>
              <a:ea typeface="Bebas Neue"/>
              <a:cs typeface="Bebas Neue"/>
              <a:sym typeface="Bebas Neue"/>
            </a:endParaRPr>
          </a:p>
        </p:txBody>
      </p:sp>
      <p:sp>
        <p:nvSpPr>
          <p:cNvPr id="105" name="Google Shape;105;p22"/>
          <p:cNvSpPr txBox="1"/>
          <p:nvPr/>
        </p:nvSpPr>
        <p:spPr>
          <a:xfrm>
            <a:off x="6014500" y="6114075"/>
            <a:ext cx="1638900" cy="762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rgbClr val="FFFFFF"/>
                </a:solidFill>
                <a:latin typeface="Bebas Neue"/>
                <a:ea typeface="Bebas Neue"/>
                <a:cs typeface="Bebas Neue"/>
                <a:sym typeface="Bebas Neue"/>
              </a:rPr>
              <a:t>Front </a:t>
            </a:r>
            <a:endParaRPr sz="2100">
              <a:solidFill>
                <a:srgbClr val="FFFFFF"/>
              </a:solidFill>
              <a:latin typeface="Bebas Neue"/>
              <a:ea typeface="Bebas Neue"/>
              <a:cs typeface="Bebas Neue"/>
              <a:sym typeface="Bebas Neue"/>
            </a:endParaRPr>
          </a:p>
          <a:p>
            <a:pPr marL="0" lvl="0" indent="0" algn="ctr" rtl="0">
              <a:spcBef>
                <a:spcPts val="0"/>
              </a:spcBef>
              <a:spcAft>
                <a:spcPts val="0"/>
              </a:spcAft>
              <a:buNone/>
            </a:pPr>
            <a:r>
              <a:rPr lang="en" sz="2100">
                <a:solidFill>
                  <a:srgbClr val="FFFFFF"/>
                </a:solidFill>
                <a:latin typeface="Bebas Neue"/>
                <a:ea typeface="Bebas Neue"/>
                <a:cs typeface="Bebas Neue"/>
                <a:sym typeface="Bebas Neue"/>
              </a:rPr>
              <a:t>cover</a:t>
            </a:r>
            <a:endParaRPr sz="2100">
              <a:solidFill>
                <a:srgbClr val="FFFFFF"/>
              </a:solidFill>
              <a:latin typeface="Bebas Neue"/>
              <a:ea typeface="Bebas Neue"/>
              <a:cs typeface="Bebas Neue"/>
              <a:sym typeface="Bebas Neue"/>
            </a:endParaRPr>
          </a:p>
        </p:txBody>
      </p:sp>
      <p:sp>
        <p:nvSpPr>
          <p:cNvPr id="106" name="Google Shape;106;p22"/>
          <p:cNvSpPr txBox="1"/>
          <p:nvPr/>
        </p:nvSpPr>
        <p:spPr>
          <a:xfrm>
            <a:off x="7754500" y="6114075"/>
            <a:ext cx="1638900" cy="762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rgbClr val="FFFFFF"/>
                </a:solidFill>
                <a:latin typeface="Bebas Neue"/>
                <a:ea typeface="Bebas Neue"/>
                <a:cs typeface="Bebas Neue"/>
                <a:sym typeface="Bebas Neue"/>
              </a:rPr>
              <a:t>Back </a:t>
            </a:r>
            <a:endParaRPr sz="2100">
              <a:solidFill>
                <a:srgbClr val="FFFFFF"/>
              </a:solidFill>
              <a:latin typeface="Bebas Neue"/>
              <a:ea typeface="Bebas Neue"/>
              <a:cs typeface="Bebas Neue"/>
              <a:sym typeface="Bebas Neue"/>
            </a:endParaRPr>
          </a:p>
          <a:p>
            <a:pPr marL="0" lvl="0" indent="0" algn="ctr" rtl="0">
              <a:spcBef>
                <a:spcPts val="0"/>
              </a:spcBef>
              <a:spcAft>
                <a:spcPts val="0"/>
              </a:spcAft>
              <a:buNone/>
            </a:pPr>
            <a:r>
              <a:rPr lang="en" sz="2100">
                <a:solidFill>
                  <a:srgbClr val="FFFFFF"/>
                </a:solidFill>
                <a:latin typeface="Bebas Neue"/>
                <a:ea typeface="Bebas Neue"/>
                <a:cs typeface="Bebas Neue"/>
                <a:sym typeface="Bebas Neue"/>
              </a:rPr>
              <a:t>Cover</a:t>
            </a:r>
            <a:endParaRPr sz="2100">
              <a:solidFill>
                <a:srgbClr val="FFFFFF"/>
              </a:solidFill>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3"/>
          <p:cNvPicPr preferRelativeResize="0"/>
          <p:nvPr/>
        </p:nvPicPr>
        <p:blipFill>
          <a:blip r:embed="rId3">
            <a:alphaModFix/>
          </a:blip>
          <a:stretch>
            <a:fillRect/>
          </a:stretch>
        </p:blipFill>
        <p:spPr>
          <a:xfrm>
            <a:off x="152400" y="152400"/>
            <a:ext cx="9765850" cy="75414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Words>
  <Application>Microsoft Macintosh PowerPoint</Application>
  <PresentationFormat>Custom</PresentationFormat>
  <Paragraphs>12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Bebas Neue</vt:lpstr>
      <vt:lpstr>Big Shoulders Display</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Judy Stephenson</cp:lastModifiedBy>
  <cp:revision>1</cp:revision>
  <dcterms:modified xsi:type="dcterms:W3CDTF">2024-04-21T21:30:14Z</dcterms:modified>
</cp:coreProperties>
</file>