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601200" cy="73152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0"/>
  </p:normalViewPr>
  <p:slideViewPr>
    <p:cSldViewPr snapToGrid="0">
      <p:cViewPr varScale="1">
        <p:scale>
          <a:sx n="100" d="100"/>
          <a:sy n="100" d="100"/>
        </p:scale>
        <p:origin x="2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79029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89bbc6b2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89bbc6b2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89bbc6b2c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029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89bbc6b2c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89bbc6b2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029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89bbc6b2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89bbc6b2c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029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89bbc6b2c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89bbc6b2c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029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89bbc6b2c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89bbc6b2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029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89bbc6b2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89bbc6b2c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029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89bbc6b2c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89bbc6b2c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029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89bbc6b2c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89bbc6b2c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029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89bbc6b2c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89bbc6b2c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029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89bbc6b2c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89bbc6b2c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029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89bbc6b2c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89bbc6b2c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89bbc6b2c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89bbc6b2c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029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89bbc6b2c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89bbc6b2c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029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89bbc6b2c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89bbc6b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029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89bbc6b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029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89bbc6b2c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029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89bbc6b2c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89bbc6b2c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029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89bbc6b2c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89bbc6b2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029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89bbc6b2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89bbc6b2c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029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89bbc6b2c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89bbc6b2c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029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89bbc6b2c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89bbc6b2c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029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89bbc6b2c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89bbc6b2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029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89bbc6b2c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89bbc6b2c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029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89bbc6b2c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89bbc6b2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029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89bbc6b2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89bbc6b2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029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89bbc6b2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89bbc6b2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029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89bbc6b2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89bbc6b2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029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89bbc6b2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89bbc6b2c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029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89bbc6b2c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89bbc6b2c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029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89bbc6b2c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89bbc6b2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029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89bbc6b2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27294" y="1058951"/>
            <a:ext cx="8946600" cy="2919300"/>
          </a:xfrm>
          <a:prstGeom prst="rect">
            <a:avLst/>
          </a:prstGeom>
        </p:spPr>
        <p:txBody>
          <a:bodyPr spcFirstLastPara="1" wrap="square" lIns="107350" tIns="107350" rIns="107350" bIns="1073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27285" y="4030756"/>
            <a:ext cx="8946600" cy="11274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27285" y="1573156"/>
            <a:ext cx="8946600" cy="2792400"/>
          </a:xfrm>
          <a:prstGeom prst="rect">
            <a:avLst/>
          </a:prstGeom>
        </p:spPr>
        <p:txBody>
          <a:bodyPr spcFirstLastPara="1" wrap="square" lIns="107350" tIns="107350" rIns="107350" bIns="1073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27285" y="4483164"/>
            <a:ext cx="8946600" cy="18501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marL="457200" lvl="0" indent="-361950" algn="ctr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 algn="ctr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1900"/>
              </a:spcBef>
              <a:spcAft>
                <a:spcPts val="19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27285" y="3058987"/>
            <a:ext cx="8946600" cy="11973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27285" y="632924"/>
            <a:ext cx="8946600" cy="8145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27285" y="1639076"/>
            <a:ext cx="8946600" cy="48588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900"/>
              </a:spcBef>
              <a:spcAft>
                <a:spcPts val="19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27285" y="632924"/>
            <a:ext cx="8946600" cy="8145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27285" y="1639076"/>
            <a:ext cx="4200000" cy="48588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19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19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19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19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1900"/>
              </a:spcBef>
              <a:spcAft>
                <a:spcPts val="19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074020" y="1639076"/>
            <a:ext cx="4200000" cy="48588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19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19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19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19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1900"/>
              </a:spcBef>
              <a:spcAft>
                <a:spcPts val="19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27285" y="632924"/>
            <a:ext cx="8946600" cy="8145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27285" y="790187"/>
            <a:ext cx="2948400" cy="1074900"/>
          </a:xfrm>
          <a:prstGeom prst="rect">
            <a:avLst/>
          </a:prstGeom>
        </p:spPr>
        <p:txBody>
          <a:bodyPr spcFirstLastPara="1" wrap="square" lIns="107350" tIns="107350" rIns="107350" bIns="1073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27285" y="1976320"/>
            <a:ext cx="2948400" cy="45219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19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19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19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19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1900"/>
              </a:spcBef>
              <a:spcAft>
                <a:spcPts val="19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14763" y="640213"/>
            <a:ext cx="6686100" cy="58179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800600" y="-178"/>
            <a:ext cx="4800600" cy="73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7350" tIns="107350" rIns="107350" bIns="107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78775" y="1753849"/>
            <a:ext cx="4247400" cy="2108100"/>
          </a:xfrm>
          <a:prstGeom prst="rect">
            <a:avLst/>
          </a:prstGeom>
        </p:spPr>
        <p:txBody>
          <a:bodyPr spcFirstLastPara="1" wrap="square" lIns="107350" tIns="107350" rIns="107350" bIns="1073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78775" y="3986596"/>
            <a:ext cx="4247400" cy="17565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186475" y="1029796"/>
            <a:ext cx="4028700" cy="52554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900"/>
              </a:spcBef>
              <a:spcAft>
                <a:spcPts val="19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27285" y="6016818"/>
            <a:ext cx="6298800" cy="8607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27285" y="632924"/>
            <a:ext cx="8946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350" tIns="107350" rIns="107350" bIns="1073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7285" y="1639076"/>
            <a:ext cx="89466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350" tIns="107350" rIns="107350" bIns="107350" anchor="t" anchorCtr="0">
            <a:noAutofit/>
          </a:bodyPr>
          <a:lstStyle>
            <a:lvl1pPr marL="457200" lvl="0" indent="-361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marL="914400" lvl="1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49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9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38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49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38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image" Target="../media/image38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3" Type="http://schemas.openxmlformats.org/officeDocument/2006/relationships/image" Target="../media/image123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9.png"/><Relationship Id="rId7" Type="http://schemas.openxmlformats.org/officeDocument/2006/relationships/image" Target="../media/image1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.png"/><Relationship Id="rId7" Type="http://schemas.openxmlformats.org/officeDocument/2006/relationships/image" Target="../media/image1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49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9.png"/><Relationship Id="rId11" Type="http://schemas.openxmlformats.org/officeDocument/2006/relationships/image" Target="../media/image184.png"/><Relationship Id="rId5" Type="http://schemas.openxmlformats.org/officeDocument/2006/relationships/image" Target="../media/image178.png"/><Relationship Id="rId10" Type="http://schemas.openxmlformats.org/officeDocument/2006/relationships/image" Target="../media/image183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.png"/><Relationship Id="rId7" Type="http://schemas.openxmlformats.org/officeDocument/2006/relationships/image" Target="../media/image18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10" Type="http://schemas.openxmlformats.org/officeDocument/2006/relationships/image" Target="../media/image191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image" Target="../media/image49.png"/><Relationship Id="rId7" Type="http://schemas.openxmlformats.org/officeDocument/2006/relationships/image" Target="../media/image19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4.png"/><Relationship Id="rId11" Type="http://schemas.openxmlformats.org/officeDocument/2006/relationships/image" Target="../media/image199.png"/><Relationship Id="rId5" Type="http://schemas.openxmlformats.org/officeDocument/2006/relationships/image" Target="../media/image193.png"/><Relationship Id="rId10" Type="http://schemas.openxmlformats.org/officeDocument/2006/relationships/image" Target="../media/image198.png"/><Relationship Id="rId4" Type="http://schemas.openxmlformats.org/officeDocument/2006/relationships/image" Target="../media/image192.png"/><Relationship Id="rId9" Type="http://schemas.openxmlformats.org/officeDocument/2006/relationships/image" Target="../media/image19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9.png"/><Relationship Id="rId7" Type="http://schemas.openxmlformats.org/officeDocument/2006/relationships/image" Target="../media/image20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4" Type="http://schemas.openxmlformats.org/officeDocument/2006/relationships/image" Target="../media/image200.png"/><Relationship Id="rId9" Type="http://schemas.openxmlformats.org/officeDocument/2006/relationships/image" Target="../media/image20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.png"/><Relationship Id="rId7" Type="http://schemas.openxmlformats.org/officeDocument/2006/relationships/image" Target="../media/image20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10" Type="http://schemas.openxmlformats.org/officeDocument/2006/relationships/image" Target="../media/image212.png"/><Relationship Id="rId4" Type="http://schemas.openxmlformats.org/officeDocument/2006/relationships/image" Target="../media/image206.png"/><Relationship Id="rId9" Type="http://schemas.openxmlformats.org/officeDocument/2006/relationships/image" Target="../media/image2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3" Type="http://schemas.openxmlformats.org/officeDocument/2006/relationships/image" Target="../media/image49.png"/><Relationship Id="rId7" Type="http://schemas.openxmlformats.org/officeDocument/2006/relationships/image" Target="../media/image2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5.png"/><Relationship Id="rId11" Type="http://schemas.openxmlformats.org/officeDocument/2006/relationships/image" Target="../media/image220.png"/><Relationship Id="rId5" Type="http://schemas.openxmlformats.org/officeDocument/2006/relationships/image" Target="../media/image214.png"/><Relationship Id="rId10" Type="http://schemas.openxmlformats.org/officeDocument/2006/relationships/image" Target="../media/image219.png"/><Relationship Id="rId4" Type="http://schemas.openxmlformats.org/officeDocument/2006/relationships/image" Target="../media/image213.png"/><Relationship Id="rId9" Type="http://schemas.openxmlformats.org/officeDocument/2006/relationships/image" Target="../media/image2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3" Type="http://schemas.openxmlformats.org/officeDocument/2006/relationships/image" Target="../media/image16.png"/><Relationship Id="rId7" Type="http://schemas.openxmlformats.org/officeDocument/2006/relationships/image" Target="../media/image2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3.png"/><Relationship Id="rId5" Type="http://schemas.openxmlformats.org/officeDocument/2006/relationships/image" Target="../media/image222.png"/><Relationship Id="rId4" Type="http://schemas.openxmlformats.org/officeDocument/2006/relationships/image" Target="../media/image22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35.png"/><Relationship Id="rId3" Type="http://schemas.openxmlformats.org/officeDocument/2006/relationships/image" Target="../media/image38.png"/><Relationship Id="rId7" Type="http://schemas.openxmlformats.org/officeDocument/2006/relationships/image" Target="../media/image229.png"/><Relationship Id="rId12" Type="http://schemas.openxmlformats.org/officeDocument/2006/relationships/image" Target="../media/image2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8.png"/><Relationship Id="rId11" Type="http://schemas.openxmlformats.org/officeDocument/2006/relationships/image" Target="../media/image233.png"/><Relationship Id="rId5" Type="http://schemas.openxmlformats.org/officeDocument/2006/relationships/image" Target="../media/image227.png"/><Relationship Id="rId10" Type="http://schemas.openxmlformats.org/officeDocument/2006/relationships/image" Target="../media/image232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38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1998" y="0"/>
            <a:ext cx="1115211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9018" y="0"/>
            <a:ext cx="1115211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4414" y="0"/>
            <a:ext cx="1115211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80375" y="0"/>
            <a:ext cx="1115211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03621" y="0"/>
            <a:ext cx="1115211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23995" y="0"/>
            <a:ext cx="1115211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86716" y="0"/>
            <a:ext cx="1115211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726" y="0"/>
            <a:ext cx="90970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216" y="0"/>
            <a:ext cx="90970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7267" y="0"/>
            <a:ext cx="90970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7275" y="0"/>
            <a:ext cx="90970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7259" y="0"/>
            <a:ext cx="92066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212" y="0"/>
            <a:ext cx="90970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7271" y="0"/>
            <a:ext cx="90970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7280" y="0"/>
            <a:ext cx="90970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7272" y="0"/>
            <a:ext cx="909703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6" y="0"/>
            <a:ext cx="1393090" cy="731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52" y="0"/>
            <a:ext cx="1374093" cy="731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405755" cy="731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6340" y="0"/>
            <a:ext cx="1412087" cy="731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6361" y="0"/>
            <a:ext cx="1367761" cy="731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349" y="0"/>
            <a:ext cx="1412087" cy="731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" y="0"/>
            <a:ext cx="79417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" y="0"/>
            <a:ext cx="79417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" y="0"/>
            <a:ext cx="79417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79417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777" y="0"/>
            <a:ext cx="78232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850" y="0"/>
            <a:ext cx="79417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853" y="0"/>
            <a:ext cx="78232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852" y="0"/>
            <a:ext cx="79417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855" y="0"/>
            <a:ext cx="78232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855" y="0"/>
            <a:ext cx="78232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14" y="0"/>
            <a:ext cx="895786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820" y="0"/>
            <a:ext cx="895786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021" y="0"/>
            <a:ext cx="895786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011" y="0"/>
            <a:ext cx="906579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025" y="0"/>
            <a:ext cx="895786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8018" y="0"/>
            <a:ext cx="895786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8822" y="0"/>
            <a:ext cx="895786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3403" y="0"/>
            <a:ext cx="895786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8015" y="0"/>
            <a:ext cx="895786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" y="0"/>
            <a:ext cx="1350414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350414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350414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" y="0"/>
            <a:ext cx="1350414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" y="0"/>
            <a:ext cx="1350414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" y="0"/>
            <a:ext cx="1350414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" y="0"/>
            <a:ext cx="115012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" y="0"/>
            <a:ext cx="1162622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5012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" y="0"/>
            <a:ext cx="1162622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9" y="0"/>
            <a:ext cx="1162622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" y="0"/>
            <a:ext cx="1162622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6" y="0"/>
            <a:ext cx="1162622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234" y="0"/>
            <a:ext cx="77911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403" y="0"/>
            <a:ext cx="77911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225" y="0"/>
            <a:ext cx="77911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3220" y="0"/>
            <a:ext cx="767484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9050" y="0"/>
            <a:ext cx="767484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3236" y="0"/>
            <a:ext cx="77911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3205" y="0"/>
            <a:ext cx="77911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9043" y="0"/>
            <a:ext cx="767484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3235" y="0"/>
            <a:ext cx="77911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3216" y="0"/>
            <a:ext cx="767484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676" y="0"/>
            <a:ext cx="701671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684" y="0"/>
            <a:ext cx="701671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642" y="0"/>
            <a:ext cx="701671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3650" y="0"/>
            <a:ext cx="701671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3676" y="0"/>
            <a:ext cx="701671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3683" y="0"/>
            <a:ext cx="701671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3625" y="0"/>
            <a:ext cx="701671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3617" y="0"/>
            <a:ext cx="701671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7784" y="0"/>
            <a:ext cx="713366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3634" y="0"/>
            <a:ext cx="701671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93617" y="0"/>
            <a:ext cx="701671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80" y="0"/>
            <a:ext cx="78232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303" y="0"/>
            <a:ext cx="79417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452" y="0"/>
            <a:ext cx="79417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0302" y="0"/>
            <a:ext cx="78232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8450" y="0"/>
            <a:ext cx="79417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4375" y="0"/>
            <a:ext cx="79417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0302" y="0"/>
            <a:ext cx="79417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6230" y="0"/>
            <a:ext cx="78232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6228" y="0"/>
            <a:ext cx="78232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58453" y="0"/>
            <a:ext cx="794173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" y="0"/>
            <a:ext cx="701671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84" y="0"/>
            <a:ext cx="701671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8" y="0"/>
            <a:ext cx="701671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701671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" y="0"/>
            <a:ext cx="701671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" y="0"/>
            <a:ext cx="701671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25" y="0"/>
            <a:ext cx="701671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" y="0"/>
            <a:ext cx="701671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5866" y="0"/>
            <a:ext cx="701671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2776" y="0"/>
            <a:ext cx="701671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-11716" y="0"/>
            <a:ext cx="713366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48" y="0"/>
            <a:ext cx="1115211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43" y="0"/>
            <a:ext cx="1115211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239" y="0"/>
            <a:ext cx="1115211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250" y="0"/>
            <a:ext cx="1115211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246" y="0"/>
            <a:ext cx="1115211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245" y="0"/>
            <a:ext cx="1115211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241" y="0"/>
            <a:ext cx="1115211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980" y="0"/>
            <a:ext cx="1315654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976" y="0"/>
            <a:ext cx="1315654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6004" y="0"/>
            <a:ext cx="1303694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1303694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" y="0"/>
            <a:ext cx="1303694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" y="0"/>
            <a:ext cx="1303694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" y="0"/>
            <a:ext cx="1619052" cy="731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3" y="0"/>
            <a:ext cx="1619052" cy="731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606787" cy="731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5" y="0"/>
            <a:ext cx="1619052" cy="731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262" y="0"/>
            <a:ext cx="1606787" cy="731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73" y="0"/>
            <a:ext cx="167306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" y="0"/>
            <a:ext cx="1660389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67306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6332" y="0"/>
            <a:ext cx="167306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2663" y="0"/>
            <a:ext cx="1673063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" y="0"/>
            <a:ext cx="208036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208036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83" y="0"/>
            <a:ext cx="2067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79" y="0"/>
            <a:ext cx="2067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43" y="0"/>
            <a:ext cx="90970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46" y="0"/>
            <a:ext cx="90970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72" y="0"/>
            <a:ext cx="92066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90970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3" y="0"/>
            <a:ext cx="90970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942" y="0"/>
            <a:ext cx="90970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54" y="0"/>
            <a:ext cx="90970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37" y="0"/>
            <a:ext cx="90970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938" y="0"/>
            <a:ext cx="909703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88" y="0"/>
            <a:ext cx="1162622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" y="0"/>
            <a:ext cx="1162622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62622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2" y="0"/>
            <a:ext cx="115012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2491" y="0"/>
            <a:ext cx="1162622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" y="0"/>
            <a:ext cx="1162622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6245" y="0"/>
            <a:ext cx="115012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447" y="0"/>
            <a:ext cx="90970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901" y="0"/>
            <a:ext cx="90970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454" y="0"/>
            <a:ext cx="90970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4450" y="0"/>
            <a:ext cx="90970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5383" y="0"/>
            <a:ext cx="90970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4442" y="0"/>
            <a:ext cx="90970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4434" y="0"/>
            <a:ext cx="92066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387" y="0"/>
            <a:ext cx="90970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4455" y="0"/>
            <a:ext cx="909703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" y="0"/>
            <a:ext cx="1357739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4" y="44025"/>
            <a:ext cx="1357739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1" y="44025"/>
            <a:ext cx="1357739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1357739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" y="0"/>
            <a:ext cx="1357739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173" y="0"/>
            <a:ext cx="1370082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" y="0"/>
            <a:ext cx="1129465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" y="0"/>
            <a:ext cx="114148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4148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" y="0"/>
            <a:ext cx="1129465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6003" y="0"/>
            <a:ext cx="114148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" y="0"/>
            <a:ext cx="114148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5" y="0"/>
            <a:ext cx="114148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" y="0"/>
            <a:ext cx="90970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" y="0"/>
            <a:ext cx="90970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" y="0"/>
            <a:ext cx="90970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90970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5453" y="0"/>
            <a:ext cx="92066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" y="0"/>
            <a:ext cx="90970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" y="0"/>
            <a:ext cx="90970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" y="0"/>
            <a:ext cx="90970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2" y="0"/>
            <a:ext cx="909703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" y="0"/>
            <a:ext cx="1278485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" y="0"/>
            <a:ext cx="1278485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278485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" y="0"/>
            <a:ext cx="1278485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" y="0"/>
            <a:ext cx="1278485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" y="0"/>
            <a:ext cx="1278485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" y="0"/>
            <a:ext cx="1697914" cy="731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685051" cy="731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" y="0"/>
            <a:ext cx="1685051" cy="731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" y="0"/>
            <a:ext cx="1697914" cy="731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" y="0"/>
            <a:ext cx="1697914" cy="731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0" y="0"/>
            <a:ext cx="78232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28" y="0"/>
            <a:ext cx="78232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79417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602" y="0"/>
            <a:ext cx="79417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527" y="0"/>
            <a:ext cx="78232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600" y="44000"/>
            <a:ext cx="79417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30" y="0"/>
            <a:ext cx="78232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602" y="0"/>
            <a:ext cx="79417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603" y="0"/>
            <a:ext cx="79417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" y="0"/>
            <a:ext cx="794173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" y="0"/>
            <a:ext cx="1664816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" y="0"/>
            <a:ext cx="1664816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664816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" y="0"/>
            <a:ext cx="1664816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" y="0"/>
            <a:ext cx="1664816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" y="0"/>
            <a:ext cx="989384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" y="0"/>
            <a:ext cx="989384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2" y="0"/>
            <a:ext cx="989384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989384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" y="0"/>
            <a:ext cx="989384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" y="0"/>
            <a:ext cx="989384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" y="0"/>
            <a:ext cx="989384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8" y="0"/>
            <a:ext cx="989384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97" y="0"/>
            <a:ext cx="113854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33" y="0"/>
            <a:ext cx="112668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3854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893" y="0"/>
            <a:ext cx="113854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890" y="0"/>
            <a:ext cx="113854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845" y="0"/>
            <a:ext cx="112668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899" y="0"/>
            <a:ext cx="113854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061" y="0"/>
            <a:ext cx="771788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053" y="0"/>
            <a:ext cx="771788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213" y="0"/>
            <a:ext cx="783482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6054" y="0"/>
            <a:ext cx="783482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6050" y="0"/>
            <a:ext cx="783482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6058" y="0"/>
            <a:ext cx="771788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6046" y="0"/>
            <a:ext cx="783482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81899" y="0"/>
            <a:ext cx="771788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6045" y="0"/>
            <a:ext cx="783482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70216" y="0"/>
            <a:ext cx="783482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" y="0"/>
            <a:ext cx="90329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0"/>
            <a:ext cx="90329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33" y="0"/>
            <a:ext cx="90329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7" y="0"/>
            <a:ext cx="914176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0"/>
            <a:ext cx="90329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3" y="0"/>
            <a:ext cx="90329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52621" y="0"/>
            <a:ext cx="90329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" y="0"/>
            <a:ext cx="903293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005" y="0"/>
            <a:ext cx="78232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153" y="0"/>
            <a:ext cx="79417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2003" y="0"/>
            <a:ext cx="78232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6075" y="0"/>
            <a:ext cx="79417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6075" y="0"/>
            <a:ext cx="79417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6077" y="0"/>
            <a:ext cx="78232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6077" y="0"/>
            <a:ext cx="79417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0152" y="0"/>
            <a:ext cx="794173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6080" y="0"/>
            <a:ext cx="78232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70153" y="0"/>
            <a:ext cx="794173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Judy Stephenson</cp:lastModifiedBy>
  <cp:revision>1</cp:revision>
  <dcterms:modified xsi:type="dcterms:W3CDTF">2022-12-23T19:17:53Z</dcterms:modified>
</cp:coreProperties>
</file>