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16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9BA0-0ED4-0A4B-AE31-FC3BF71D5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7036D-4754-E847-8C77-4CE5FC1F9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C0E27-DC27-474A-8C6E-0016C8C1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9553-B3DF-1B40-8521-3B98B4A15140}" type="datetimeFigureOut">
              <a:rPr lang="en-US" smtClean="0"/>
              <a:t>12/28/20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40A46-DFDA-264F-9E45-3AA13720D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1DBE0-195B-C84D-9760-FCFD37F76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900-29FF-824C-84C2-FFB03B2B0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0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18AD5-B79D-8547-A9D8-739791DA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15127-EBA0-9B49-BA74-35FC2F7D4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DA4A8-FD4E-D340-BD3A-7633AA2D4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9553-B3DF-1B40-8521-3B98B4A15140}" type="datetimeFigureOut">
              <a:rPr lang="en-US" smtClean="0"/>
              <a:t>12/28/20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E96E4-3452-C447-9885-BD39111D5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A491E-7A17-1B46-A37B-FEC85A47E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900-29FF-824C-84C2-FFB03B2B0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2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4EC552-E929-1F42-8D6E-37F7D4C2F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114429-D18F-CE41-B60F-B58E705CF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C3650-A46B-C14D-8D5D-835887267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9553-B3DF-1B40-8521-3B98B4A15140}" type="datetimeFigureOut">
              <a:rPr lang="en-US" smtClean="0"/>
              <a:t>12/28/20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1F398-46D8-0D4C-8AB0-EA7CB4B2E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6275F-29CD-4D44-A57C-4F5EBC6D3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900-29FF-824C-84C2-FFB03B2B0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3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C0588-B1A3-A04E-B647-049ED12CB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10719-204F-BA4B-BAE7-96E66E327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1C590-E387-384A-A14E-90C9974FD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9553-B3DF-1B40-8521-3B98B4A15140}" type="datetimeFigureOut">
              <a:rPr lang="en-US" smtClean="0"/>
              <a:t>12/28/20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AF247-3EF5-FD4E-962C-C22A85BB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6AFA8-26FF-3541-8C7E-EC942E0B8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900-29FF-824C-84C2-FFB03B2B0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7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DE861-BCB6-6D42-B85D-4A46C4E7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BC5FC-7FB9-714B-B673-B38727157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9EA26-6770-4849-A3E6-36538D84B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9553-B3DF-1B40-8521-3B98B4A15140}" type="datetimeFigureOut">
              <a:rPr lang="en-US" smtClean="0"/>
              <a:t>12/28/20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F2932-5AB9-ED41-9BB0-A723AC683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67C29-3D65-DC49-9C06-B64F38394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900-29FF-824C-84C2-FFB03B2B0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2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F0F8-1688-E64D-ABD1-C75DFC546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962EF-6C8F-B147-9E01-C23ED826D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95868-7B8D-8E46-AF77-F05EE9979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794F8-ADB0-8B47-A270-43EA64BA1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9553-B3DF-1B40-8521-3B98B4A15140}" type="datetimeFigureOut">
              <a:rPr lang="en-US" smtClean="0"/>
              <a:t>12/28/20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2E79C-6C1A-7E41-8917-B76E123F2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D3E06-10E5-E84B-BD8A-B4E961259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900-29FF-824C-84C2-FFB03B2B0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6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4482F-E249-DA45-9A22-3AC0ABB37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DB52C-9F1B-9F47-AC98-BD9543337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C0DD8-E073-9643-8631-76583548A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B6C18F-E30F-F547-B700-A6D55210E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032D15-80CA-554A-AB34-C0479000B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B3E38B-967F-D043-83F6-57CB3A4B4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9553-B3DF-1B40-8521-3B98B4A15140}" type="datetimeFigureOut">
              <a:rPr lang="en-US" smtClean="0"/>
              <a:t>12/28/20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F3BECF-0148-EB4F-B286-A1514A8B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E810D9-8245-0947-8686-E1756340F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900-29FF-824C-84C2-FFB03B2B0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8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9765B-516A-8C4F-ADA9-BA392A7D6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497270-C025-B546-8841-8584A3281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9553-B3DF-1B40-8521-3B98B4A15140}" type="datetimeFigureOut">
              <a:rPr lang="en-US" smtClean="0"/>
              <a:t>12/28/20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F7594-4FCA-0D4F-BCBC-9F9486E3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D9F411-1EAC-0145-80F3-3E1DBE8E4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900-29FF-824C-84C2-FFB03B2B0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7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A7B4BA-972C-294F-90AA-287AAE8CE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9553-B3DF-1B40-8521-3B98B4A15140}" type="datetimeFigureOut">
              <a:rPr lang="en-US" smtClean="0"/>
              <a:t>12/28/20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0D93E5-D0A8-E943-8FCF-612430E33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0066C-31FA-7D4C-A97D-224D1287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900-29FF-824C-84C2-FFB03B2B0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9FCE-FB52-B841-A6EA-52D6DAA67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67A97-2131-C24F-8F8C-6E21C2795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0B455-0AA0-3947-963F-93CD7B908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27F80-393C-F145-AF57-6DB083B39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9553-B3DF-1B40-8521-3B98B4A15140}" type="datetimeFigureOut">
              <a:rPr lang="en-US" smtClean="0"/>
              <a:t>12/28/20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72972-4B8E-4B4A-A051-F1C1C2E3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A6569-021A-6842-A190-81FBFCBBC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900-29FF-824C-84C2-FFB03B2B0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3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A0C7A-3F3D-964C-827E-3916BA009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84CEE1-CD7F-734E-830A-435CB0E3DB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A0B0F-F13E-EB4F-822D-F01DAF956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9940C-8765-264C-A87B-CE9E6C51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9553-B3DF-1B40-8521-3B98B4A15140}" type="datetimeFigureOut">
              <a:rPr lang="en-US" smtClean="0"/>
              <a:t>12/28/20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7B8B9-FB0B-5B4A-B95D-EB822152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4DCE4-B160-7941-B245-EF9B48316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900-29FF-824C-84C2-FFB03B2B0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1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F2BA7-31AA-C346-8859-59B8CA0F2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B2ED2-6F8A-0142-92A5-FC56B55F5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0AFFE-361F-D04B-B67F-AAE90C33E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9553-B3DF-1B40-8521-3B98B4A15140}" type="datetimeFigureOut">
              <a:rPr lang="en-US" smtClean="0"/>
              <a:t>12/28/20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7C212-550D-CC43-A431-828B3E57C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5B55B-9F11-CB47-BF9B-CFD225EDB5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9F900-29FF-824C-84C2-FFB03B2B0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4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10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12" Type="http://schemas.openxmlformats.org/officeDocument/2006/relationships/image" Target="../media/image9.jpeg"/><Relationship Id="rId17" Type="http://schemas.microsoft.com/office/2007/relationships/hdphoto" Target="../media/hdphoto6.wdp"/><Relationship Id="rId2" Type="http://schemas.openxmlformats.org/officeDocument/2006/relationships/image" Target="../media/image1.jpeg"/><Relationship Id="rId16" Type="http://schemas.microsoft.com/office/2007/relationships/hdphoto" Target="../media/hdphoto5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jpg"/><Relationship Id="rId5" Type="http://schemas.openxmlformats.org/officeDocument/2006/relationships/image" Target="../media/image3.jpg"/><Relationship Id="rId15" Type="http://schemas.microsoft.com/office/2007/relationships/hdphoto" Target="../media/hdphoto4.wdp"/><Relationship Id="rId10" Type="http://schemas.openxmlformats.org/officeDocument/2006/relationships/image" Target="../media/image7.jpg"/><Relationship Id="rId4" Type="http://schemas.openxmlformats.org/officeDocument/2006/relationships/image" Target="../media/image2.jpg"/><Relationship Id="rId9" Type="http://schemas.openxmlformats.org/officeDocument/2006/relationships/image" Target="../media/image6.jp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10.png"/><Relationship Id="rId3" Type="http://schemas.microsoft.com/office/2007/relationships/hdphoto" Target="../media/hdphoto7.wdp"/><Relationship Id="rId7" Type="http://schemas.microsoft.com/office/2007/relationships/hdphoto" Target="../media/hdphoto5.wdp"/><Relationship Id="rId12" Type="http://schemas.openxmlformats.org/officeDocument/2006/relationships/image" Target="../media/image9.jpeg"/><Relationship Id="rId17" Type="http://schemas.microsoft.com/office/2007/relationships/hdphoto" Target="../media/hdphoto11.wdp"/><Relationship Id="rId2" Type="http://schemas.openxmlformats.org/officeDocument/2006/relationships/image" Target="../media/image1.jpeg"/><Relationship Id="rId16" Type="http://schemas.microsoft.com/office/2007/relationships/hdphoto" Target="../media/hdphoto10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jpg"/><Relationship Id="rId5" Type="http://schemas.openxmlformats.org/officeDocument/2006/relationships/image" Target="../media/image3.jpg"/><Relationship Id="rId15" Type="http://schemas.microsoft.com/office/2007/relationships/hdphoto" Target="../media/hdphoto9.wdp"/><Relationship Id="rId10" Type="http://schemas.openxmlformats.org/officeDocument/2006/relationships/image" Target="../media/image7.jpg"/><Relationship Id="rId4" Type="http://schemas.openxmlformats.org/officeDocument/2006/relationships/image" Target="../media/image2.jpg"/><Relationship Id="rId9" Type="http://schemas.openxmlformats.org/officeDocument/2006/relationships/image" Target="../media/image6.jpg"/><Relationship Id="rId14" Type="http://schemas.microsoft.com/office/2007/relationships/hdphoto" Target="../media/hdphoto8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5">
            <a:extLst>
              <a:ext uri="{FF2B5EF4-FFF2-40B4-BE49-F238E27FC236}">
                <a16:creationId xmlns:a16="http://schemas.microsoft.com/office/drawing/2014/main" id="{038D522E-1351-F74F-8D6F-DA7A0B066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2613" y="1041400"/>
            <a:ext cx="9144000" cy="2387600"/>
          </a:xfrm>
        </p:spPr>
        <p:txBody>
          <a:bodyPr/>
          <a:lstStyle/>
          <a:p>
            <a:r>
              <a:rPr lang="en-US" dirty="0"/>
              <a:t>Books – Type your Answers</a:t>
            </a:r>
          </a:p>
        </p:txBody>
      </p:sp>
      <p:sp>
        <p:nvSpPr>
          <p:cNvPr id="5" name="Subtitle 46">
            <a:extLst>
              <a:ext uri="{FF2B5EF4-FFF2-40B4-BE49-F238E27FC236}">
                <a16:creationId xmlns:a16="http://schemas.microsoft.com/office/drawing/2014/main" id="{B5F980F1-2AAE-F346-BB1F-F262A6CBB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2613" y="3530601"/>
            <a:ext cx="9144000" cy="1655762"/>
          </a:xfrm>
        </p:spPr>
        <p:txBody>
          <a:bodyPr/>
          <a:lstStyle/>
          <a:p>
            <a:r>
              <a:rPr lang="en-US" dirty="0"/>
              <a:t>Type your name here </a:t>
            </a:r>
          </a:p>
          <a:p>
            <a:r>
              <a:rPr lang="en-US"/>
              <a:t>Type your class here</a:t>
            </a:r>
            <a:endParaRPr lang="en-US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F1EAD12-AEA9-8843-98C8-CA2532B9AC81}"/>
              </a:ext>
            </a:extLst>
          </p:cNvPr>
          <p:cNvGrpSpPr/>
          <p:nvPr/>
        </p:nvGrpSpPr>
        <p:grpSpPr>
          <a:xfrm>
            <a:off x="126449" y="5497"/>
            <a:ext cx="11939102" cy="1171301"/>
            <a:chOff x="126449" y="5497"/>
            <a:chExt cx="11939102" cy="1171301"/>
          </a:xfrm>
        </p:grpSpPr>
        <p:pic>
          <p:nvPicPr>
            <p:cNvPr id="11" name="Picture 10" descr="Shape, polygon&#10;&#10;Description automatically generated">
              <a:extLst>
                <a:ext uri="{FF2B5EF4-FFF2-40B4-BE49-F238E27FC236}">
                  <a16:creationId xmlns:a16="http://schemas.microsoft.com/office/drawing/2014/main" id="{28B3D485-BAAF-5B4C-8D3C-E079AFEA0E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26449" y="54499"/>
              <a:ext cx="824969" cy="1080000"/>
            </a:xfrm>
            <a:prstGeom prst="rect">
              <a:avLst/>
            </a:prstGeom>
          </p:spPr>
        </p:pic>
        <p:pic>
          <p:nvPicPr>
            <p:cNvPr id="13" name="Picture 12" descr="A drawing of a person&#10;&#10;Description automatically generated">
              <a:extLst>
                <a:ext uri="{FF2B5EF4-FFF2-40B4-BE49-F238E27FC236}">
                  <a16:creationId xmlns:a16="http://schemas.microsoft.com/office/drawing/2014/main" id="{59739A95-D009-FB46-8C75-3714492E8C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6102" y="54499"/>
              <a:ext cx="824969" cy="1080000"/>
            </a:xfrm>
            <a:prstGeom prst="rect">
              <a:avLst/>
            </a:prstGeom>
          </p:spPr>
        </p:pic>
        <p:pic>
          <p:nvPicPr>
            <p:cNvPr id="15" name="Picture 14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5B52E14-2BDE-C946-B46C-5761927FF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8242762" y="35449"/>
              <a:ext cx="824969" cy="1080000"/>
            </a:xfrm>
            <a:prstGeom prst="rect">
              <a:avLst/>
            </a:prstGeom>
          </p:spPr>
        </p:pic>
        <p:pic>
          <p:nvPicPr>
            <p:cNvPr id="17" name="Picture 16" descr="Shape&#10;&#10;Description automatically generated">
              <a:extLst>
                <a:ext uri="{FF2B5EF4-FFF2-40B4-BE49-F238E27FC236}">
                  <a16:creationId xmlns:a16="http://schemas.microsoft.com/office/drawing/2014/main" id="{8DABFDE7-C315-F542-B3FF-8889A23E5F5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959422" y="96798"/>
              <a:ext cx="1643343" cy="1080000"/>
            </a:xfrm>
            <a:prstGeom prst="rect">
              <a:avLst/>
            </a:prstGeom>
          </p:spPr>
        </p:pic>
        <p:pic>
          <p:nvPicPr>
            <p:cNvPr id="19" name="Picture 18" descr="Shape&#10;&#10;Description automatically generated">
              <a:extLst>
                <a:ext uri="{FF2B5EF4-FFF2-40B4-BE49-F238E27FC236}">
                  <a16:creationId xmlns:a16="http://schemas.microsoft.com/office/drawing/2014/main" id="{352A5137-D720-7C46-8C66-13AE152ADE9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221140" y="35449"/>
              <a:ext cx="1893824" cy="1080000"/>
            </a:xfrm>
            <a:prstGeom prst="rect">
              <a:avLst/>
            </a:prstGeom>
          </p:spPr>
        </p:pic>
        <p:pic>
          <p:nvPicPr>
            <p:cNvPr id="21" name="Picture 20" descr="A drawing of a computer&#10;&#10;Description automatically generated">
              <a:extLst>
                <a:ext uri="{FF2B5EF4-FFF2-40B4-BE49-F238E27FC236}">
                  <a16:creationId xmlns:a16="http://schemas.microsoft.com/office/drawing/2014/main" id="{B21F1DA3-4C63-7E4A-9896-31A37D823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11240582" y="96798"/>
              <a:ext cx="824969" cy="1080000"/>
            </a:xfrm>
            <a:prstGeom prst="rect">
              <a:avLst/>
            </a:prstGeom>
          </p:spPr>
        </p:pic>
        <p:pic>
          <p:nvPicPr>
            <p:cNvPr id="23" name="Picture 22" descr="A close up of a computer&#10;&#10;Description automatically generated">
              <a:extLst>
                <a:ext uri="{FF2B5EF4-FFF2-40B4-BE49-F238E27FC236}">
                  <a16:creationId xmlns:a16="http://schemas.microsoft.com/office/drawing/2014/main" id="{AF222658-301B-7B47-B8A9-AE7199E0D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744628" y="96798"/>
              <a:ext cx="824969" cy="1080000"/>
            </a:xfrm>
            <a:prstGeom prst="rect">
              <a:avLst/>
            </a:prstGeom>
          </p:spPr>
        </p:pic>
        <p:pic>
          <p:nvPicPr>
            <p:cNvPr id="25" name="Picture 24" descr="A drawing of a person&#10;&#10;Description automatically generated">
              <a:extLst>
                <a:ext uri="{FF2B5EF4-FFF2-40B4-BE49-F238E27FC236}">
                  <a16:creationId xmlns:a16="http://schemas.microsoft.com/office/drawing/2014/main" id="{099E7971-A2D7-B541-AAD8-A081AFA845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flipH="1">
              <a:off x="7370620" y="96798"/>
              <a:ext cx="824969" cy="1080000"/>
            </a:xfrm>
            <a:prstGeom prst="rect">
              <a:avLst/>
            </a:prstGeom>
          </p:spPr>
        </p:pic>
        <p:pic>
          <p:nvPicPr>
            <p:cNvPr id="26" name="Picture 25" descr="A drawing of a computer&#10;&#10;Description automatically generated">
              <a:extLst>
                <a:ext uri="{FF2B5EF4-FFF2-40B4-BE49-F238E27FC236}">
                  <a16:creationId xmlns:a16="http://schemas.microsoft.com/office/drawing/2014/main" id="{B32FC978-C413-CC44-AEFC-42D5AF9F031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693026" y="35449"/>
              <a:ext cx="824969" cy="1080000"/>
            </a:xfrm>
            <a:prstGeom prst="rect">
              <a:avLst/>
            </a:prstGeom>
          </p:spPr>
        </p:pic>
        <p:pic>
          <p:nvPicPr>
            <p:cNvPr id="27" name="Picture 26" descr="Shape, polygon&#10;&#10;Description automatically generated">
              <a:extLst>
                <a:ext uri="{FF2B5EF4-FFF2-40B4-BE49-F238E27FC236}">
                  <a16:creationId xmlns:a16="http://schemas.microsoft.com/office/drawing/2014/main" id="{4C05239D-7365-7544-91FA-E5D147D560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 flipH="1">
              <a:off x="6552290" y="54499"/>
              <a:ext cx="824969" cy="1080000"/>
            </a:xfrm>
            <a:prstGeom prst="rect">
              <a:avLst/>
            </a:prstGeom>
          </p:spPr>
        </p:pic>
        <p:pic>
          <p:nvPicPr>
            <p:cNvPr id="28" name="Picture 27" descr="A drawing of a person&#10;&#10;Description automatically generated">
              <a:extLst>
                <a:ext uri="{FF2B5EF4-FFF2-40B4-BE49-F238E27FC236}">
                  <a16:creationId xmlns:a16="http://schemas.microsoft.com/office/drawing/2014/main" id="{F9184DA7-9789-3946-B8DA-95FEA193D0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5339" b="97331" l="2151" r="95430">
                          <a14:foregroundMark x1="4032" y1="22998" x2="4032" y2="22998"/>
                          <a14:foregroundMark x1="4570" y1="33470" x2="4570" y2="33470"/>
                          <a14:foregroundMark x1="7527" y1="34292" x2="7527" y2="34292"/>
                          <a14:foregroundMark x1="11828" y1="52977" x2="11828" y2="52977"/>
                          <a14:foregroundMark x1="5914" y1="54209" x2="5914" y2="54209"/>
                          <a14:foregroundMark x1="24731" y1="13552" x2="24731" y2="13552"/>
                          <a14:foregroundMark x1="4570" y1="18070" x2="4570" y2="18070"/>
                          <a14:foregroundMark x1="2151" y1="19507" x2="2151" y2="19507"/>
                          <a14:foregroundMark x1="57258" y1="5339" x2="57258" y2="5339"/>
                          <a14:foregroundMark x1="56720" y1="9856" x2="56720" y2="9856"/>
                          <a14:foregroundMark x1="65054" y1="8008" x2="65054" y2="8008"/>
                          <a14:foregroundMark x1="67473" y1="6366" x2="27151" y2="13552"/>
                          <a14:foregroundMark x1="60215" y1="8008" x2="68548" y2="6776"/>
                          <a14:foregroundMark x1="69892" y1="6776" x2="69355" y2="9035"/>
                          <a14:foregroundMark x1="6452" y1="21766" x2="15323" y2="35318"/>
                          <a14:foregroundMark x1="20161" y1="86448" x2="39516" y2="91786"/>
                          <a14:foregroundMark x1="18817" y1="97331" x2="29032" y2="96920"/>
                          <a14:foregroundMark x1="83333" y1="84189" x2="91667" y2="71458"/>
                          <a14:foregroundMark x1="92473" y1="84600" x2="95430" y2="80903"/>
                        </a14:backgroundRemoval>
                      </a14:imgEffect>
                      <a14:imgEffect>
                        <a14:artisticMarker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599783" y="5497"/>
              <a:ext cx="824969" cy="10800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7DDA04B-1273-194E-826A-0CFD8277D80E}"/>
              </a:ext>
            </a:extLst>
          </p:cNvPr>
          <p:cNvGrpSpPr/>
          <p:nvPr/>
        </p:nvGrpSpPr>
        <p:grpSpPr>
          <a:xfrm>
            <a:off x="126449" y="5589901"/>
            <a:ext cx="11939102" cy="1171301"/>
            <a:chOff x="126449" y="5497"/>
            <a:chExt cx="11939102" cy="1171301"/>
          </a:xfrm>
        </p:grpSpPr>
        <p:pic>
          <p:nvPicPr>
            <p:cNvPr id="31" name="Picture 30" descr="Shape, polygon&#10;&#10;Description automatically generated">
              <a:extLst>
                <a:ext uri="{FF2B5EF4-FFF2-40B4-BE49-F238E27FC236}">
                  <a16:creationId xmlns:a16="http://schemas.microsoft.com/office/drawing/2014/main" id="{199B4CBF-AF1C-334C-92F9-6D9CB405D1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26449" y="54499"/>
              <a:ext cx="824969" cy="1080000"/>
            </a:xfrm>
            <a:prstGeom prst="rect">
              <a:avLst/>
            </a:prstGeom>
          </p:spPr>
        </p:pic>
        <p:pic>
          <p:nvPicPr>
            <p:cNvPr id="32" name="Picture 31" descr="A drawing of a person&#10;&#10;Description automatically generated">
              <a:extLst>
                <a:ext uri="{FF2B5EF4-FFF2-40B4-BE49-F238E27FC236}">
                  <a16:creationId xmlns:a16="http://schemas.microsoft.com/office/drawing/2014/main" id="{E1CBEEFE-448F-6742-91B2-5E96450448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6102" y="54499"/>
              <a:ext cx="824969" cy="1080000"/>
            </a:xfrm>
            <a:prstGeom prst="rect">
              <a:avLst/>
            </a:prstGeom>
          </p:spPr>
        </p:pic>
        <p:pic>
          <p:nvPicPr>
            <p:cNvPr id="33" name="Picture 32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BF00D91E-ACF2-F046-B50A-9772225FD78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8242762" y="35449"/>
              <a:ext cx="824969" cy="1080000"/>
            </a:xfrm>
            <a:prstGeom prst="rect">
              <a:avLst/>
            </a:prstGeom>
          </p:spPr>
        </p:pic>
        <p:pic>
          <p:nvPicPr>
            <p:cNvPr id="34" name="Picture 33" descr="Shape&#10;&#10;Description automatically generated">
              <a:extLst>
                <a:ext uri="{FF2B5EF4-FFF2-40B4-BE49-F238E27FC236}">
                  <a16:creationId xmlns:a16="http://schemas.microsoft.com/office/drawing/2014/main" id="{B604533D-302B-0546-A9CD-42FE410DC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959422" y="96798"/>
              <a:ext cx="1643343" cy="1080000"/>
            </a:xfrm>
            <a:prstGeom prst="rect">
              <a:avLst/>
            </a:prstGeom>
          </p:spPr>
        </p:pic>
        <p:pic>
          <p:nvPicPr>
            <p:cNvPr id="35" name="Picture 34" descr="Shape&#10;&#10;Description automatically generated">
              <a:extLst>
                <a:ext uri="{FF2B5EF4-FFF2-40B4-BE49-F238E27FC236}">
                  <a16:creationId xmlns:a16="http://schemas.microsoft.com/office/drawing/2014/main" id="{54527742-208F-784A-B901-5FD8EC6F75F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221140" y="35449"/>
              <a:ext cx="1893824" cy="1080000"/>
            </a:xfrm>
            <a:prstGeom prst="rect">
              <a:avLst/>
            </a:prstGeom>
          </p:spPr>
        </p:pic>
        <p:pic>
          <p:nvPicPr>
            <p:cNvPr id="36" name="Picture 35" descr="A drawing of a computer&#10;&#10;Description automatically generated">
              <a:extLst>
                <a:ext uri="{FF2B5EF4-FFF2-40B4-BE49-F238E27FC236}">
                  <a16:creationId xmlns:a16="http://schemas.microsoft.com/office/drawing/2014/main" id="{6B08153E-151A-4D4E-A099-B05904B719F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11240582" y="96798"/>
              <a:ext cx="824969" cy="1080000"/>
            </a:xfrm>
            <a:prstGeom prst="rect">
              <a:avLst/>
            </a:prstGeom>
          </p:spPr>
        </p:pic>
        <p:pic>
          <p:nvPicPr>
            <p:cNvPr id="37" name="Picture 36" descr="A close up of a computer&#10;&#10;Description automatically generated">
              <a:extLst>
                <a:ext uri="{FF2B5EF4-FFF2-40B4-BE49-F238E27FC236}">
                  <a16:creationId xmlns:a16="http://schemas.microsoft.com/office/drawing/2014/main" id="{3244C5DD-0C72-E549-8CB9-28E89EBBFE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744628" y="96798"/>
              <a:ext cx="824969" cy="1080000"/>
            </a:xfrm>
            <a:prstGeom prst="rect">
              <a:avLst/>
            </a:prstGeom>
          </p:spPr>
        </p:pic>
        <p:pic>
          <p:nvPicPr>
            <p:cNvPr id="38" name="Picture 37" descr="A drawing of a person&#10;&#10;Description automatically generated">
              <a:extLst>
                <a:ext uri="{FF2B5EF4-FFF2-40B4-BE49-F238E27FC236}">
                  <a16:creationId xmlns:a16="http://schemas.microsoft.com/office/drawing/2014/main" id="{79860D63-7B8E-074A-B6C8-48DEE934B2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flipH="1">
              <a:off x="7370620" y="96798"/>
              <a:ext cx="824969" cy="1080000"/>
            </a:xfrm>
            <a:prstGeom prst="rect">
              <a:avLst/>
            </a:prstGeom>
          </p:spPr>
        </p:pic>
        <p:pic>
          <p:nvPicPr>
            <p:cNvPr id="39" name="Picture 38" descr="A drawing of a computer&#10;&#10;Description automatically generated">
              <a:extLst>
                <a:ext uri="{FF2B5EF4-FFF2-40B4-BE49-F238E27FC236}">
                  <a16:creationId xmlns:a16="http://schemas.microsoft.com/office/drawing/2014/main" id="{3630AD0A-7A53-9640-93B5-D3D248751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693026" y="35449"/>
              <a:ext cx="824969" cy="1080000"/>
            </a:xfrm>
            <a:prstGeom prst="rect">
              <a:avLst/>
            </a:prstGeom>
          </p:spPr>
        </p:pic>
        <p:pic>
          <p:nvPicPr>
            <p:cNvPr id="40" name="Picture 39" descr="Shape, polygon&#10;&#10;Description automatically generated">
              <a:extLst>
                <a:ext uri="{FF2B5EF4-FFF2-40B4-BE49-F238E27FC236}">
                  <a16:creationId xmlns:a16="http://schemas.microsoft.com/office/drawing/2014/main" id="{A36B8414-BD36-A54A-A22C-CA0ECDB8F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 flipH="1">
              <a:off x="6552290" y="54499"/>
              <a:ext cx="824969" cy="1080000"/>
            </a:xfrm>
            <a:prstGeom prst="rect">
              <a:avLst/>
            </a:prstGeom>
          </p:spPr>
        </p:pic>
        <p:pic>
          <p:nvPicPr>
            <p:cNvPr id="41" name="Picture 40" descr="A drawing of a person&#10;&#10;Description automatically generated">
              <a:extLst>
                <a:ext uri="{FF2B5EF4-FFF2-40B4-BE49-F238E27FC236}">
                  <a16:creationId xmlns:a16="http://schemas.microsoft.com/office/drawing/2014/main" id="{2823C2D4-8E42-514D-9035-F0BB541B09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5339" b="97331" l="2151" r="95430">
                          <a14:foregroundMark x1="4032" y1="22998" x2="4032" y2="22998"/>
                          <a14:foregroundMark x1="4570" y1="33470" x2="4570" y2="33470"/>
                          <a14:foregroundMark x1="7527" y1="34292" x2="7527" y2="34292"/>
                          <a14:foregroundMark x1="11828" y1="52977" x2="11828" y2="52977"/>
                          <a14:foregroundMark x1="5914" y1="54209" x2="5914" y2="54209"/>
                          <a14:foregroundMark x1="24731" y1="13552" x2="24731" y2="13552"/>
                          <a14:foregroundMark x1="4570" y1="18070" x2="4570" y2="18070"/>
                          <a14:foregroundMark x1="2151" y1="19507" x2="2151" y2="19507"/>
                          <a14:foregroundMark x1="57258" y1="5339" x2="57258" y2="5339"/>
                          <a14:foregroundMark x1="56720" y1="9856" x2="56720" y2="9856"/>
                          <a14:foregroundMark x1="65054" y1="8008" x2="65054" y2="8008"/>
                          <a14:foregroundMark x1="67473" y1="6366" x2="27151" y2="13552"/>
                          <a14:foregroundMark x1="60215" y1="8008" x2="68548" y2="6776"/>
                          <a14:foregroundMark x1="69892" y1="6776" x2="69355" y2="9035"/>
                          <a14:foregroundMark x1="6452" y1="21766" x2="15323" y2="35318"/>
                          <a14:foregroundMark x1="20161" y1="86448" x2="39516" y2="91786"/>
                          <a14:foregroundMark x1="18817" y1="97331" x2="29032" y2="96920"/>
                          <a14:foregroundMark x1="83333" y1="84189" x2="91667" y2="71458"/>
                          <a14:foregroundMark x1="92473" y1="84600" x2="95430" y2="80903"/>
                        </a14:backgroundRemoval>
                      </a14:imgEffect>
                      <a14:imgEffect>
                        <a14:artisticMarker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599783" y="5497"/>
              <a:ext cx="824969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6682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19E8B59-743C-D543-9700-3B3EC3385F74}"/>
              </a:ext>
            </a:extLst>
          </p:cNvPr>
          <p:cNvGrpSpPr/>
          <p:nvPr/>
        </p:nvGrpSpPr>
        <p:grpSpPr>
          <a:xfrm>
            <a:off x="126449" y="5589901"/>
            <a:ext cx="11939102" cy="1171301"/>
            <a:chOff x="126449" y="5497"/>
            <a:chExt cx="11939102" cy="1171301"/>
          </a:xfrm>
        </p:grpSpPr>
        <p:pic>
          <p:nvPicPr>
            <p:cNvPr id="3" name="Picture 2" descr="Shape, polygon&#10;&#10;Description automatically generated">
              <a:extLst>
                <a:ext uri="{FF2B5EF4-FFF2-40B4-BE49-F238E27FC236}">
                  <a16:creationId xmlns:a16="http://schemas.microsoft.com/office/drawing/2014/main" id="{67185682-3312-9F45-BF9D-6D4F058461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26449" y="54499"/>
              <a:ext cx="824969" cy="1080000"/>
            </a:xfrm>
            <a:prstGeom prst="rect">
              <a:avLst/>
            </a:prstGeom>
          </p:spPr>
        </p:pic>
        <p:pic>
          <p:nvPicPr>
            <p:cNvPr id="4" name="Picture 3" descr="A drawing of a person&#10;&#10;Description automatically generated">
              <a:extLst>
                <a:ext uri="{FF2B5EF4-FFF2-40B4-BE49-F238E27FC236}">
                  <a16:creationId xmlns:a16="http://schemas.microsoft.com/office/drawing/2014/main" id="{52F01300-E942-324C-BF44-E4F11FBB8D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6102" y="54499"/>
              <a:ext cx="824969" cy="1080000"/>
            </a:xfrm>
            <a:prstGeom prst="rect">
              <a:avLst/>
            </a:prstGeom>
          </p:spPr>
        </p:pic>
        <p:pic>
          <p:nvPicPr>
            <p:cNvPr id="5" name="Picture 4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6D7B650-0571-3548-860F-856CDFC3D6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8242762" y="35449"/>
              <a:ext cx="824969" cy="1080000"/>
            </a:xfrm>
            <a:prstGeom prst="rect">
              <a:avLst/>
            </a:prstGeom>
          </p:spPr>
        </p:pic>
        <p:pic>
          <p:nvPicPr>
            <p:cNvPr id="6" name="Picture 5" descr="Shape&#10;&#10;Description automatically generated">
              <a:extLst>
                <a:ext uri="{FF2B5EF4-FFF2-40B4-BE49-F238E27FC236}">
                  <a16:creationId xmlns:a16="http://schemas.microsoft.com/office/drawing/2014/main" id="{C4A30928-D90D-8E42-8917-0F53AC514D0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959422" y="96798"/>
              <a:ext cx="1643343" cy="1080000"/>
            </a:xfrm>
            <a:prstGeom prst="rect">
              <a:avLst/>
            </a:prstGeom>
          </p:spPr>
        </p:pic>
        <p:pic>
          <p:nvPicPr>
            <p:cNvPr id="7" name="Picture 6" descr="Shape&#10;&#10;Description automatically generated">
              <a:extLst>
                <a:ext uri="{FF2B5EF4-FFF2-40B4-BE49-F238E27FC236}">
                  <a16:creationId xmlns:a16="http://schemas.microsoft.com/office/drawing/2014/main" id="{D513FFB2-9F06-FC41-9D67-95558E1A5DC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221140" y="35449"/>
              <a:ext cx="1893824" cy="1080000"/>
            </a:xfrm>
            <a:prstGeom prst="rect">
              <a:avLst/>
            </a:prstGeom>
          </p:spPr>
        </p:pic>
        <p:pic>
          <p:nvPicPr>
            <p:cNvPr id="8" name="Picture 7" descr="A drawing of a computer&#10;&#10;Description automatically generated">
              <a:extLst>
                <a:ext uri="{FF2B5EF4-FFF2-40B4-BE49-F238E27FC236}">
                  <a16:creationId xmlns:a16="http://schemas.microsoft.com/office/drawing/2014/main" id="{9737D809-F0C8-7047-BE66-66FDA6F38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11240582" y="96798"/>
              <a:ext cx="824969" cy="1080000"/>
            </a:xfrm>
            <a:prstGeom prst="rect">
              <a:avLst/>
            </a:prstGeom>
          </p:spPr>
        </p:pic>
        <p:pic>
          <p:nvPicPr>
            <p:cNvPr id="9" name="Picture 8" descr="A close up of a computer&#10;&#10;Description automatically generated">
              <a:extLst>
                <a:ext uri="{FF2B5EF4-FFF2-40B4-BE49-F238E27FC236}">
                  <a16:creationId xmlns:a16="http://schemas.microsoft.com/office/drawing/2014/main" id="{AA5224CD-0625-944F-B1D2-146153127D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744628" y="96798"/>
              <a:ext cx="824969" cy="1080000"/>
            </a:xfrm>
            <a:prstGeom prst="rect">
              <a:avLst/>
            </a:prstGeom>
          </p:spPr>
        </p:pic>
        <p:pic>
          <p:nvPicPr>
            <p:cNvPr id="10" name="Picture 9" descr="A drawing of a person&#10;&#10;Description automatically generated">
              <a:extLst>
                <a:ext uri="{FF2B5EF4-FFF2-40B4-BE49-F238E27FC236}">
                  <a16:creationId xmlns:a16="http://schemas.microsoft.com/office/drawing/2014/main" id="{C88F67DC-174E-1949-9D8E-B648816A1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flipH="1">
              <a:off x="7370620" y="96798"/>
              <a:ext cx="824969" cy="1080000"/>
            </a:xfrm>
            <a:prstGeom prst="rect">
              <a:avLst/>
            </a:prstGeom>
          </p:spPr>
        </p:pic>
        <p:pic>
          <p:nvPicPr>
            <p:cNvPr id="11" name="Picture 10" descr="A drawing of a computer&#10;&#10;Description automatically generated">
              <a:extLst>
                <a:ext uri="{FF2B5EF4-FFF2-40B4-BE49-F238E27FC236}">
                  <a16:creationId xmlns:a16="http://schemas.microsoft.com/office/drawing/2014/main" id="{912457E5-AE2A-DC49-A837-40175BFC5FD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693026" y="35449"/>
              <a:ext cx="824969" cy="1080000"/>
            </a:xfrm>
            <a:prstGeom prst="rect">
              <a:avLst/>
            </a:prstGeom>
          </p:spPr>
        </p:pic>
        <p:pic>
          <p:nvPicPr>
            <p:cNvPr id="12" name="Picture 11" descr="Shape, polygon&#10;&#10;Description automatically generated">
              <a:extLst>
                <a:ext uri="{FF2B5EF4-FFF2-40B4-BE49-F238E27FC236}">
                  <a16:creationId xmlns:a16="http://schemas.microsoft.com/office/drawing/2014/main" id="{EA9F7D28-23C0-7440-BC4F-C7FFCF5541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 flipH="1">
              <a:off x="6552290" y="54499"/>
              <a:ext cx="824969" cy="1080000"/>
            </a:xfrm>
            <a:prstGeom prst="rect">
              <a:avLst/>
            </a:prstGeom>
          </p:spPr>
        </p:pic>
        <p:pic>
          <p:nvPicPr>
            <p:cNvPr id="13" name="Picture 12" descr="A drawing of a person&#10;&#10;Description automatically generated">
              <a:extLst>
                <a:ext uri="{FF2B5EF4-FFF2-40B4-BE49-F238E27FC236}">
                  <a16:creationId xmlns:a16="http://schemas.microsoft.com/office/drawing/2014/main" id="{88C79990-40BB-B44B-B16B-E47B268BD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5339" b="97331" l="2151" r="95430">
                          <a14:foregroundMark x1="4032" y1="22998" x2="4032" y2="22998"/>
                          <a14:foregroundMark x1="4570" y1="33470" x2="4570" y2="33470"/>
                          <a14:foregroundMark x1="7527" y1="34292" x2="7527" y2="34292"/>
                          <a14:foregroundMark x1="11828" y1="52977" x2="11828" y2="52977"/>
                          <a14:foregroundMark x1="5914" y1="54209" x2="5914" y2="54209"/>
                          <a14:foregroundMark x1="24731" y1="13552" x2="24731" y2="13552"/>
                          <a14:foregroundMark x1="4570" y1="18070" x2="4570" y2="18070"/>
                          <a14:foregroundMark x1="2151" y1="19507" x2="2151" y2="19507"/>
                          <a14:foregroundMark x1="57258" y1="5339" x2="57258" y2="5339"/>
                          <a14:foregroundMark x1="56720" y1="9856" x2="56720" y2="9856"/>
                          <a14:foregroundMark x1="65054" y1="8008" x2="65054" y2="8008"/>
                          <a14:foregroundMark x1="67473" y1="6366" x2="27151" y2="13552"/>
                          <a14:foregroundMark x1="60215" y1="8008" x2="68548" y2="6776"/>
                          <a14:foregroundMark x1="69892" y1="6776" x2="69355" y2="9035"/>
                          <a14:foregroundMark x1="6452" y1="21766" x2="15323" y2="35318"/>
                          <a14:foregroundMark x1="20161" y1="86448" x2="39516" y2="91786"/>
                          <a14:foregroundMark x1="18817" y1="97331" x2="29032" y2="96920"/>
                          <a14:foregroundMark x1="83333" y1="84189" x2="91667" y2="71458"/>
                          <a14:foregroundMark x1="92473" y1="84600" x2="95430" y2="80903"/>
                        </a14:backgroundRemoval>
                      </a14:imgEffect>
                      <a14:imgEffect>
                        <a14:artisticMarker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599783" y="5497"/>
              <a:ext cx="824969" cy="108000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7908AFE-BD9A-644C-9CEA-4C9BA1A1BAFF}"/>
              </a:ext>
            </a:extLst>
          </p:cNvPr>
          <p:cNvGrpSpPr/>
          <p:nvPr/>
        </p:nvGrpSpPr>
        <p:grpSpPr>
          <a:xfrm>
            <a:off x="126449" y="0"/>
            <a:ext cx="11939102" cy="1171301"/>
            <a:chOff x="126449" y="5497"/>
            <a:chExt cx="11939102" cy="1171301"/>
          </a:xfrm>
        </p:grpSpPr>
        <p:pic>
          <p:nvPicPr>
            <p:cNvPr id="15" name="Picture 14" descr="Shape, polygon&#10;&#10;Description automatically generated">
              <a:extLst>
                <a:ext uri="{FF2B5EF4-FFF2-40B4-BE49-F238E27FC236}">
                  <a16:creationId xmlns:a16="http://schemas.microsoft.com/office/drawing/2014/main" id="{66237F49-9311-D64A-801D-5A09CAF236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26449" y="54499"/>
              <a:ext cx="824969" cy="1080000"/>
            </a:xfrm>
            <a:prstGeom prst="rect">
              <a:avLst/>
            </a:prstGeom>
          </p:spPr>
        </p:pic>
        <p:pic>
          <p:nvPicPr>
            <p:cNvPr id="16" name="Picture 15" descr="A drawing of a person&#10;&#10;Description automatically generated">
              <a:extLst>
                <a:ext uri="{FF2B5EF4-FFF2-40B4-BE49-F238E27FC236}">
                  <a16:creationId xmlns:a16="http://schemas.microsoft.com/office/drawing/2014/main" id="{85ADFF25-F07D-7346-8316-36FD1F95D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6102" y="54499"/>
              <a:ext cx="824969" cy="1080000"/>
            </a:xfrm>
            <a:prstGeom prst="rect">
              <a:avLst/>
            </a:prstGeom>
          </p:spPr>
        </p:pic>
        <p:pic>
          <p:nvPicPr>
            <p:cNvPr id="17" name="Picture 1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59029CF-F755-5249-9698-482D7755F7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8242762" y="35449"/>
              <a:ext cx="824969" cy="1080000"/>
            </a:xfrm>
            <a:prstGeom prst="rect">
              <a:avLst/>
            </a:prstGeom>
          </p:spPr>
        </p:pic>
        <p:pic>
          <p:nvPicPr>
            <p:cNvPr id="18" name="Picture 17" descr="Shape&#10;&#10;Description automatically generated">
              <a:extLst>
                <a:ext uri="{FF2B5EF4-FFF2-40B4-BE49-F238E27FC236}">
                  <a16:creationId xmlns:a16="http://schemas.microsoft.com/office/drawing/2014/main" id="{5064E977-A7D4-8A4B-B877-6921B1C06A7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959422" y="96798"/>
              <a:ext cx="1643343" cy="1080000"/>
            </a:xfrm>
            <a:prstGeom prst="rect">
              <a:avLst/>
            </a:prstGeom>
          </p:spPr>
        </p:pic>
        <p:pic>
          <p:nvPicPr>
            <p:cNvPr id="19" name="Picture 18" descr="Shape&#10;&#10;Description automatically generated">
              <a:extLst>
                <a:ext uri="{FF2B5EF4-FFF2-40B4-BE49-F238E27FC236}">
                  <a16:creationId xmlns:a16="http://schemas.microsoft.com/office/drawing/2014/main" id="{950CD4E5-7C19-EE4C-9AF0-BF4BC74A922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221140" y="35449"/>
              <a:ext cx="1893824" cy="1080000"/>
            </a:xfrm>
            <a:prstGeom prst="rect">
              <a:avLst/>
            </a:prstGeom>
          </p:spPr>
        </p:pic>
        <p:pic>
          <p:nvPicPr>
            <p:cNvPr id="20" name="Picture 19" descr="A drawing of a computer&#10;&#10;Description automatically generated">
              <a:extLst>
                <a:ext uri="{FF2B5EF4-FFF2-40B4-BE49-F238E27FC236}">
                  <a16:creationId xmlns:a16="http://schemas.microsoft.com/office/drawing/2014/main" id="{7C05BBE9-BCA3-DD4C-8B2D-AF9A3B120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11240582" y="96798"/>
              <a:ext cx="824969" cy="1080000"/>
            </a:xfrm>
            <a:prstGeom prst="rect">
              <a:avLst/>
            </a:prstGeom>
          </p:spPr>
        </p:pic>
        <p:pic>
          <p:nvPicPr>
            <p:cNvPr id="21" name="Picture 20" descr="A close up of a computer&#10;&#10;Description automatically generated">
              <a:extLst>
                <a:ext uri="{FF2B5EF4-FFF2-40B4-BE49-F238E27FC236}">
                  <a16:creationId xmlns:a16="http://schemas.microsoft.com/office/drawing/2014/main" id="{A9F35B5F-C001-6041-8893-C64642309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744628" y="96798"/>
              <a:ext cx="824969" cy="1080000"/>
            </a:xfrm>
            <a:prstGeom prst="rect">
              <a:avLst/>
            </a:prstGeom>
          </p:spPr>
        </p:pic>
        <p:pic>
          <p:nvPicPr>
            <p:cNvPr id="22" name="Picture 21" descr="A drawing of a person&#10;&#10;Description automatically generated">
              <a:extLst>
                <a:ext uri="{FF2B5EF4-FFF2-40B4-BE49-F238E27FC236}">
                  <a16:creationId xmlns:a16="http://schemas.microsoft.com/office/drawing/2014/main" id="{B97C4221-39A8-4D40-BE9B-F5F75DC04E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flipH="1">
              <a:off x="7370620" y="96798"/>
              <a:ext cx="824969" cy="1080000"/>
            </a:xfrm>
            <a:prstGeom prst="rect">
              <a:avLst/>
            </a:prstGeom>
          </p:spPr>
        </p:pic>
        <p:pic>
          <p:nvPicPr>
            <p:cNvPr id="23" name="Picture 22" descr="A drawing of a computer&#10;&#10;Description automatically generated">
              <a:extLst>
                <a:ext uri="{FF2B5EF4-FFF2-40B4-BE49-F238E27FC236}">
                  <a16:creationId xmlns:a16="http://schemas.microsoft.com/office/drawing/2014/main" id="{77FE086C-24D8-ED48-8382-9D991FF3590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693026" y="35449"/>
              <a:ext cx="824969" cy="1080000"/>
            </a:xfrm>
            <a:prstGeom prst="rect">
              <a:avLst/>
            </a:prstGeom>
          </p:spPr>
        </p:pic>
        <p:pic>
          <p:nvPicPr>
            <p:cNvPr id="24" name="Picture 23" descr="Shape, polygon&#10;&#10;Description automatically generated">
              <a:extLst>
                <a:ext uri="{FF2B5EF4-FFF2-40B4-BE49-F238E27FC236}">
                  <a16:creationId xmlns:a16="http://schemas.microsoft.com/office/drawing/2014/main" id="{67DF3B0A-214A-8A49-97FB-0969B45CE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 flipH="1">
              <a:off x="6552290" y="54499"/>
              <a:ext cx="824969" cy="1080000"/>
            </a:xfrm>
            <a:prstGeom prst="rect">
              <a:avLst/>
            </a:prstGeom>
          </p:spPr>
        </p:pic>
        <p:pic>
          <p:nvPicPr>
            <p:cNvPr id="25" name="Picture 24" descr="A drawing of a person&#10;&#10;Description automatically generated">
              <a:extLst>
                <a:ext uri="{FF2B5EF4-FFF2-40B4-BE49-F238E27FC236}">
                  <a16:creationId xmlns:a16="http://schemas.microsoft.com/office/drawing/2014/main" id="{AAECEB96-3F57-DA4E-8928-0455F0CF0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5339" b="97331" l="2151" r="95430">
                          <a14:foregroundMark x1="4032" y1="22998" x2="4032" y2="22998"/>
                          <a14:foregroundMark x1="4570" y1="33470" x2="4570" y2="33470"/>
                          <a14:foregroundMark x1="7527" y1="34292" x2="7527" y2="34292"/>
                          <a14:foregroundMark x1="11828" y1="52977" x2="11828" y2="52977"/>
                          <a14:foregroundMark x1="5914" y1="54209" x2="5914" y2="54209"/>
                          <a14:foregroundMark x1="24731" y1="13552" x2="24731" y2="13552"/>
                          <a14:foregroundMark x1="4570" y1="18070" x2="4570" y2="18070"/>
                          <a14:foregroundMark x1="2151" y1="19507" x2="2151" y2="19507"/>
                          <a14:foregroundMark x1="57258" y1="5339" x2="57258" y2="5339"/>
                          <a14:foregroundMark x1="56720" y1="9856" x2="56720" y2="9856"/>
                          <a14:foregroundMark x1="65054" y1="8008" x2="65054" y2="8008"/>
                          <a14:foregroundMark x1="67473" y1="6366" x2="27151" y2="13552"/>
                          <a14:foregroundMark x1="60215" y1="8008" x2="68548" y2="6776"/>
                          <a14:foregroundMark x1="69892" y1="6776" x2="69355" y2="9035"/>
                          <a14:foregroundMark x1="6452" y1="21766" x2="15323" y2="35318"/>
                          <a14:foregroundMark x1="20161" y1="86448" x2="39516" y2="91786"/>
                          <a14:foregroundMark x1="18817" y1="97331" x2="29032" y2="96920"/>
                          <a14:foregroundMark x1="83333" y1="84189" x2="91667" y2="71458"/>
                          <a14:foregroundMark x1="92473" y1="84600" x2="95430" y2="80903"/>
                        </a14:backgroundRemoval>
                      </a14:imgEffect>
                      <a14:imgEffect>
                        <a14:artisticMarker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599783" y="5497"/>
              <a:ext cx="824969" cy="1080000"/>
            </a:xfrm>
            <a:prstGeom prst="rect">
              <a:avLst/>
            </a:prstGeom>
          </p:spPr>
        </p:pic>
      </p:grpSp>
      <p:graphicFrame>
        <p:nvGraphicFramePr>
          <p:cNvPr id="26" name="Table 4">
            <a:extLst>
              <a:ext uri="{FF2B5EF4-FFF2-40B4-BE49-F238E27FC236}">
                <a16:creationId xmlns:a16="http://schemas.microsoft.com/office/drawing/2014/main" id="{A76BAABC-D296-554F-A3C4-996911B50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135035"/>
              </p:ext>
            </p:extLst>
          </p:nvPr>
        </p:nvGraphicFramePr>
        <p:xfrm>
          <a:off x="458651" y="1586412"/>
          <a:ext cx="11274698" cy="3862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2789">
                  <a:extLst>
                    <a:ext uri="{9D8B030D-6E8A-4147-A177-3AD203B41FA5}">
                      <a16:colId xmlns:a16="http://schemas.microsoft.com/office/drawing/2014/main" val="592458368"/>
                    </a:ext>
                  </a:extLst>
                </a:gridCol>
                <a:gridCol w="7831909">
                  <a:extLst>
                    <a:ext uri="{9D8B030D-6E8A-4147-A177-3AD203B41FA5}">
                      <a16:colId xmlns:a16="http://schemas.microsoft.com/office/drawing/2014/main" val="1187124046"/>
                    </a:ext>
                  </a:extLst>
                </a:gridCol>
              </a:tblGrid>
              <a:tr h="737035">
                <a:tc>
                  <a:txBody>
                    <a:bodyPr/>
                    <a:lstStyle/>
                    <a:p>
                      <a:r>
                        <a:rPr lang="en-US" dirty="0"/>
                        <a:t>Where do you find the call number of a book?</a:t>
                      </a:r>
                    </a:p>
                  </a:txBody>
                  <a:tcPr>
                    <a:solidFill>
                      <a:srgbClr val="BEC74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528054"/>
                  </a:ext>
                </a:extLst>
              </a:tr>
              <a:tr h="737035">
                <a:tc>
                  <a:txBody>
                    <a:bodyPr/>
                    <a:lstStyle/>
                    <a:p>
                      <a:r>
                        <a:rPr lang="en-US" dirty="0"/>
                        <a:t>What job does a spine do on a book?</a:t>
                      </a:r>
                    </a:p>
                  </a:txBody>
                  <a:tcPr>
                    <a:solidFill>
                      <a:srgbClr val="F265A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195901"/>
                  </a:ext>
                </a:extLst>
              </a:tr>
              <a:tr h="737035">
                <a:tc>
                  <a:txBody>
                    <a:bodyPr/>
                    <a:lstStyle/>
                    <a:p>
                      <a:r>
                        <a:rPr lang="en-US" dirty="0"/>
                        <a:t>What do we call the paper that holds the pages and cover together?</a:t>
                      </a:r>
                    </a:p>
                  </a:txBody>
                  <a:tcPr>
                    <a:solidFill>
                      <a:srgbClr val="FFE67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680360"/>
                  </a:ext>
                </a:extLst>
              </a:tr>
              <a:tr h="737035">
                <a:tc>
                  <a:txBody>
                    <a:bodyPr/>
                    <a:lstStyle/>
                    <a:p>
                      <a:r>
                        <a:rPr lang="en-US" dirty="0"/>
                        <a:t>Finish this sentence: My </a:t>
                      </a:r>
                      <a:r>
                        <a:rPr lang="en-US" dirty="0" err="1"/>
                        <a:t>favourite</a:t>
                      </a:r>
                      <a:r>
                        <a:rPr lang="en-US" dirty="0"/>
                        <a:t> type of book is</a:t>
                      </a:r>
                    </a:p>
                  </a:txBody>
                  <a:tcPr>
                    <a:solidFill>
                      <a:srgbClr val="63D2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738444"/>
                  </a:ext>
                </a:extLst>
              </a:tr>
              <a:tr h="737035">
                <a:tc>
                  <a:txBody>
                    <a:bodyPr/>
                    <a:lstStyle/>
                    <a:p>
                      <a:r>
                        <a:rPr lang="en-US" dirty="0"/>
                        <a:t>Where do you find the title page?</a:t>
                      </a:r>
                    </a:p>
                  </a:txBody>
                  <a:tcPr>
                    <a:solidFill>
                      <a:srgbClr val="CDC1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065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19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66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Books – Type your Answers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Stephenson, Judy</dc:creator>
  <cp:lastModifiedBy>Stephenson, Judy</cp:lastModifiedBy>
  <cp:revision>7</cp:revision>
  <dcterms:created xsi:type="dcterms:W3CDTF">2020-12-20T04:07:55Z</dcterms:created>
  <dcterms:modified xsi:type="dcterms:W3CDTF">2020-12-28T04:22:12Z</dcterms:modified>
</cp:coreProperties>
</file>