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5" r:id="rId4"/>
    <p:sldId id="276" r:id="rId5"/>
    <p:sldId id="277" r:id="rId6"/>
    <p:sldId id="278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496" y="1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8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8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+mn-lt"/>
              </a:rPr>
              <a:t>Jack and Jill went up the hill to fetch a pail of water.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5CF41-A7E3-41A5-9451-D412E5D51D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0"/>
          <a:stretch/>
        </p:blipFill>
        <p:spPr>
          <a:xfrm>
            <a:off x="649547" y="1384917"/>
            <a:ext cx="7844905" cy="4891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4C568-4D7A-4747-B3F4-E7CD5BAB3A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78" b="-3569"/>
          <a:stretch/>
        </p:blipFill>
        <p:spPr>
          <a:xfrm>
            <a:off x="4021489" y="1948543"/>
            <a:ext cx="1091491" cy="1480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F252AE-7F80-40F6-A3A6-1CCFCE20EC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" b="2067"/>
          <a:stretch/>
        </p:blipFill>
        <p:spPr>
          <a:xfrm>
            <a:off x="4663739" y="4402056"/>
            <a:ext cx="2786700" cy="3779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4CF034-4266-4FE6-9380-4C0CC5367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b="2095"/>
          <a:stretch/>
        </p:blipFill>
        <p:spPr>
          <a:xfrm>
            <a:off x="6187739" y="4402056"/>
            <a:ext cx="2786700" cy="3779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A3F8B-0EA6-47AD-983A-A31A1FD37E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4" r="67"/>
          <a:stretch/>
        </p:blipFill>
        <p:spPr>
          <a:xfrm>
            <a:off x="3341069" y="3153774"/>
            <a:ext cx="651401" cy="5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+mn-lt"/>
              </a:rPr>
              <a:t>Jack fell down and broke his crown.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F252AE-7F80-40F6-A3A6-1CCFCE20E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b="2095"/>
          <a:stretch/>
        </p:blipFill>
        <p:spPr>
          <a:xfrm>
            <a:off x="2458794" y="838199"/>
            <a:ext cx="4226412" cy="57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3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+mn-lt"/>
              </a:rPr>
              <a:t>And Jill came tumbling after.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F252AE-7F80-40F6-A3A6-1CCFCE20E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3" b="2032"/>
          <a:stretch/>
        </p:blipFill>
        <p:spPr>
          <a:xfrm>
            <a:off x="2454029" y="1349830"/>
            <a:ext cx="4226412" cy="59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>
                <a:latin typeface="+mn-lt"/>
              </a:rPr>
              <a:t>Up Jack got, and home did trot, as fast as 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he could caper.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F252AE-7F80-40F6-A3A6-1CCFCE20E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80" r="-4357"/>
          <a:stretch/>
        </p:blipFill>
        <p:spPr>
          <a:xfrm>
            <a:off x="457198" y="1582058"/>
            <a:ext cx="7630884" cy="44932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D0E674-6F3B-41B1-A41C-A013BA4D0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b="2095"/>
          <a:stretch/>
        </p:blipFill>
        <p:spPr>
          <a:xfrm>
            <a:off x="4663739" y="4543573"/>
            <a:ext cx="2786700" cy="37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8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>
                <a:latin typeface="+mn-lt"/>
              </a:rPr>
              <a:t>He went to bed and bound his head, with vinegar 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and brown paper.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F252AE-7F80-40F6-A3A6-1CCFCE20E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2" b="8394"/>
          <a:stretch/>
        </p:blipFill>
        <p:spPr>
          <a:xfrm>
            <a:off x="751793" y="1473201"/>
            <a:ext cx="7630884" cy="50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996</TotalTime>
  <Words>51</Words>
  <Application>Microsoft Macintosh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Twinkl</vt:lpstr>
      <vt:lpstr>Office Theme</vt:lpstr>
      <vt:lpstr>PowerPoint Presentation</vt:lpstr>
      <vt:lpstr>Jack and Jill went up the hill to fetch a pail of water.</vt:lpstr>
      <vt:lpstr>Jack fell down and broke his crown.</vt:lpstr>
      <vt:lpstr>And Jill came tumbling after.</vt:lpstr>
      <vt:lpstr>Up Jack got, and home did trot, as fast as  he could caper.</vt:lpstr>
      <vt:lpstr>He went to bed and bound his head, with vinegar  and brown paper.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Microsoft Office User</cp:lastModifiedBy>
  <cp:revision>2</cp:revision>
  <dcterms:created xsi:type="dcterms:W3CDTF">2020-11-09T16:25:03Z</dcterms:created>
  <dcterms:modified xsi:type="dcterms:W3CDTF">2021-02-24T20:33:01Z</dcterms:modified>
</cp:coreProperties>
</file>