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Amatic SC" pitchFamily="2" charset="-79"/>
      <p:regular r:id="rId27"/>
      <p:bold r:id="rId28"/>
    </p:embeddedFont>
    <p:embeddedFont>
      <p:font typeface="Annie Use Your Telescope" panose="02000000000000000000" pitchFamily="2" charset="0"/>
      <p:regular r:id="rId29"/>
    </p:embeddedFont>
    <p:embeddedFont>
      <p:font typeface="Gloria Hallelujah" panose="02000000000000000000" pitchFamily="2" charset="0"/>
      <p:regular r:id="rId30"/>
    </p:embeddedFont>
    <p:embeddedFont>
      <p:font typeface="Oswald" pitchFamily="2" charset="77"/>
      <p:regular r:id="rId31"/>
      <p:bold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Source Code Pro" panose="020B0509030403020204" pitchFamily="49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4"/>
  </p:normalViewPr>
  <p:slideViewPr>
    <p:cSldViewPr snapToGrid="0">
      <p:cViewPr varScale="1">
        <p:scale>
          <a:sx n="106" d="100"/>
          <a:sy n="106" d="100"/>
        </p:scale>
        <p:origin x="234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92a24e04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92a24e04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92a24e04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92a24e044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92a24e044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92a24e044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f3d880b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0f3d880b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f3d880b0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0f3d880b0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f3d880b0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0f3d880b0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f3d880b0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0f3d880b0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f3d880b0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0f3d880b0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f3d880b0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0f3d880b0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0f3d880b0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0f3d880b0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92a24e04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92a24e04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f3d880b0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0f3d880b0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f3d880b0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f3d880b0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f3d880b0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0f3d880b0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f3d880b0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0f3d880b0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f3d880b0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0f3d880b0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92a24e04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92a24e04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92a24e04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92a24e04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92a24e04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92a24e04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92a24e04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92a24e04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92a24e04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92a24e04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92a24e04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92a24e04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92a24e04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92a24e04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the answers straight into the boxes.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50" y="540850"/>
            <a:ext cx="2030900" cy="20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9700" y="4344900"/>
            <a:ext cx="211455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47600" y="155400"/>
            <a:ext cx="8848800" cy="65472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870050" y="1178950"/>
            <a:ext cx="56220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80" b="1">
                <a:solidFill>
                  <a:srgbClr val="21212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Oliver/ Orbit Library Catalogue</a:t>
            </a:r>
            <a:endParaRPr sz="4680" b="1">
              <a:solidFill>
                <a:srgbClr val="21212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325" y="3000374"/>
            <a:ext cx="2030900" cy="261115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606725" y="4503313"/>
            <a:ext cx="5733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Scavenger Hunt </a:t>
            </a:r>
            <a:endParaRPr sz="6000">
              <a:solidFill>
                <a:srgbClr val="1155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/>
          <p:nvPr/>
        </p:nvSpPr>
        <p:spPr>
          <a:xfrm>
            <a:off x="147600" y="155400"/>
            <a:ext cx="8848800" cy="65472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/>
          <p:nvPr/>
        </p:nvSpPr>
        <p:spPr>
          <a:xfrm>
            <a:off x="93750" y="709900"/>
            <a:ext cx="8987700" cy="105810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"/>
          <p:cNvSpPr txBox="1"/>
          <p:nvPr/>
        </p:nvSpPr>
        <p:spPr>
          <a:xfrm>
            <a:off x="909950" y="777250"/>
            <a:ext cx="735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Oliver Search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386050" y="1929000"/>
            <a:ext cx="7945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Search - series:</a:t>
            </a:r>
            <a:endParaRPr sz="46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505050" y="2709525"/>
            <a:ext cx="8133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Search for fish. 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What series is the first on the list to choose from?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597475" y="4325625"/>
            <a:ext cx="4836600" cy="682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 txBox="1"/>
          <p:nvPr/>
        </p:nvSpPr>
        <p:spPr>
          <a:xfrm>
            <a:off x="644090" y="4455575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563" y="43256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/>
          <p:nvPr/>
        </p:nvSpPr>
        <p:spPr>
          <a:xfrm>
            <a:off x="147600" y="155400"/>
            <a:ext cx="8848800" cy="65472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93750" y="709900"/>
            <a:ext cx="8987700" cy="10581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"/>
          <p:cNvSpPr txBox="1"/>
          <p:nvPr/>
        </p:nvSpPr>
        <p:spPr>
          <a:xfrm>
            <a:off x="909950" y="777250"/>
            <a:ext cx="735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Oliver Search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386050" y="1929000"/>
            <a:ext cx="7945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Search - Author:</a:t>
            </a:r>
            <a:endParaRPr sz="46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505050" y="2709525"/>
            <a:ext cx="84915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Search for Alison Lester. 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Write down 3 of her books that we have in the library.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597475" y="3911275"/>
            <a:ext cx="4836600" cy="682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3"/>
          <p:cNvSpPr txBox="1"/>
          <p:nvPr/>
        </p:nvSpPr>
        <p:spPr>
          <a:xfrm>
            <a:off x="644090" y="4041225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597475" y="4750775"/>
            <a:ext cx="4836600" cy="682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644090" y="4880725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595650" y="5590275"/>
            <a:ext cx="4836600" cy="682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642265" y="5720225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529" y="3890463"/>
            <a:ext cx="1599171" cy="24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00850" y="5152700"/>
            <a:ext cx="1905050" cy="13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4"/>
          <p:cNvSpPr/>
          <p:nvPr/>
        </p:nvSpPr>
        <p:spPr>
          <a:xfrm>
            <a:off x="147600" y="155400"/>
            <a:ext cx="8848800" cy="65472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4"/>
          <p:cNvSpPr/>
          <p:nvPr/>
        </p:nvSpPr>
        <p:spPr>
          <a:xfrm>
            <a:off x="93750" y="709900"/>
            <a:ext cx="8987700" cy="1058100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4"/>
          <p:cNvSpPr txBox="1"/>
          <p:nvPr/>
        </p:nvSpPr>
        <p:spPr>
          <a:xfrm>
            <a:off x="909950" y="777250"/>
            <a:ext cx="735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Oliver Search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386050" y="1929000"/>
            <a:ext cx="7945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Search - word:</a:t>
            </a:r>
            <a:endParaRPr sz="46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505050" y="2709525"/>
            <a:ext cx="8491500" cy="3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Search for bear. 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If I wanted a Non-Fiction book about bears what book would be good to read? 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Write down the title: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Dewey Decimal number: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883600" y="4279300"/>
            <a:ext cx="4836600" cy="682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3930215" y="4409250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3883600" y="5341425"/>
            <a:ext cx="2488500" cy="682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 txBox="1"/>
          <p:nvPr/>
        </p:nvSpPr>
        <p:spPr>
          <a:xfrm>
            <a:off x="3907585" y="5471375"/>
            <a:ext cx="2438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/>
        </p:nvSpPr>
        <p:spPr>
          <a:xfrm>
            <a:off x="2714650" y="2986100"/>
            <a:ext cx="5000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00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These slides are locked so that the students can’t move the background pieces and can only type in the answers.</a:t>
            </a:r>
            <a:endParaRPr sz="2100" b="1">
              <a:solidFill>
                <a:srgbClr val="FF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00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Delete this text box.</a:t>
            </a:r>
            <a:endParaRPr sz="2100" b="1">
              <a:solidFill>
                <a:srgbClr val="FF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/>
          <p:nvPr/>
        </p:nvSpPr>
        <p:spPr>
          <a:xfrm>
            <a:off x="575975" y="3152700"/>
            <a:ext cx="432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575975" y="4268675"/>
            <a:ext cx="432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575975" y="5197975"/>
            <a:ext cx="432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/>
        </p:nvSpPr>
        <p:spPr>
          <a:xfrm>
            <a:off x="9448175" y="2142000"/>
            <a:ext cx="2826300" cy="431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AUTHOR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9448175" y="2858250"/>
            <a:ext cx="2826300" cy="431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SUBJECT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9448175" y="3574488"/>
            <a:ext cx="2826300" cy="431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TITLE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9448175" y="4290750"/>
            <a:ext cx="2826300" cy="431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AUTHOR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27"/>
          <p:cNvSpPr txBox="1"/>
          <p:nvPr/>
        </p:nvSpPr>
        <p:spPr>
          <a:xfrm>
            <a:off x="9448175" y="5007000"/>
            <a:ext cx="2826300" cy="431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SUBJECT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9448175" y="5723238"/>
            <a:ext cx="2826300" cy="431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TITLE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/>
          <p:nvPr/>
        </p:nvSpPr>
        <p:spPr>
          <a:xfrm>
            <a:off x="683150" y="354115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822150" y="5448225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3581425" y="354115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3581425" y="5448225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28"/>
          <p:cNvSpPr txBox="1"/>
          <p:nvPr/>
        </p:nvSpPr>
        <p:spPr>
          <a:xfrm>
            <a:off x="6462150" y="350520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6462150" y="5448225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/>
        </p:nvSpPr>
        <p:spPr>
          <a:xfrm>
            <a:off x="683150" y="354115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9"/>
          <p:cNvSpPr txBox="1"/>
          <p:nvPr/>
        </p:nvSpPr>
        <p:spPr>
          <a:xfrm>
            <a:off x="822150" y="5448225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3581425" y="354115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3581425" y="5448225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6462150" y="350520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29"/>
          <p:cNvSpPr txBox="1"/>
          <p:nvPr/>
        </p:nvSpPr>
        <p:spPr>
          <a:xfrm>
            <a:off x="6462150" y="5448225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 txBox="1"/>
          <p:nvPr/>
        </p:nvSpPr>
        <p:spPr>
          <a:xfrm>
            <a:off x="6174900" y="292110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6233525" y="402840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2246600" y="5809000"/>
            <a:ext cx="595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/>
          <p:nvPr/>
        </p:nvSpPr>
        <p:spPr>
          <a:xfrm>
            <a:off x="644090" y="4074575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0100" y="3715925"/>
            <a:ext cx="3556100" cy="28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147600" y="155400"/>
            <a:ext cx="8848800" cy="65472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93750" y="709900"/>
            <a:ext cx="8987700" cy="10581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909950" y="777250"/>
            <a:ext cx="735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Types of Search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86050" y="2139450"/>
            <a:ext cx="6096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The 3 type of searches in Oliver are?</a:t>
            </a:r>
            <a:endParaRPr sz="46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522375" y="3080750"/>
            <a:ext cx="4393500" cy="736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522375" y="4143975"/>
            <a:ext cx="4393500" cy="736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522375" y="5130300"/>
            <a:ext cx="4393500" cy="736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575975" y="3152700"/>
            <a:ext cx="432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575975" y="4268675"/>
            <a:ext cx="432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75975" y="5197975"/>
            <a:ext cx="432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 txBox="1"/>
          <p:nvPr/>
        </p:nvSpPr>
        <p:spPr>
          <a:xfrm>
            <a:off x="644090" y="4074575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/>
        </p:nvSpPr>
        <p:spPr>
          <a:xfrm>
            <a:off x="644090" y="4460325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"/>
          <p:cNvSpPr txBox="1"/>
          <p:nvPr/>
        </p:nvSpPr>
        <p:spPr>
          <a:xfrm>
            <a:off x="644090" y="4446050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/>
        </p:nvSpPr>
        <p:spPr>
          <a:xfrm>
            <a:off x="644090" y="4041225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644090" y="4880725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642265" y="5720225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/>
          <p:nvPr/>
        </p:nvSpPr>
        <p:spPr>
          <a:xfrm>
            <a:off x="3930215" y="4409250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36"/>
          <p:cNvSpPr txBox="1"/>
          <p:nvPr/>
        </p:nvSpPr>
        <p:spPr>
          <a:xfrm>
            <a:off x="3907585" y="5471375"/>
            <a:ext cx="2438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147600" y="155400"/>
            <a:ext cx="8848800" cy="65472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93750" y="709900"/>
            <a:ext cx="8987700" cy="1058100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909950" y="777250"/>
            <a:ext cx="735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Types of Search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386050" y="1929000"/>
            <a:ext cx="6096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What type are the following?</a:t>
            </a:r>
            <a:endParaRPr sz="46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5465075" y="2852400"/>
            <a:ext cx="3187800" cy="442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452075" y="2852392"/>
            <a:ext cx="5013000" cy="3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Roald Dahl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Birds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Endangered Animals of Australia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Computers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The History of Theatre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5465075" y="3429000"/>
            <a:ext cx="3187800" cy="442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5465075" y="4005600"/>
            <a:ext cx="3187800" cy="442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5465075" y="4582200"/>
            <a:ext cx="3187800" cy="442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5465075" y="5216675"/>
            <a:ext cx="3187800" cy="442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9448175" y="2142000"/>
            <a:ext cx="2826300" cy="431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AUTHOR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9448175" y="2858250"/>
            <a:ext cx="2826300" cy="431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SUBJECT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9448175" y="3574488"/>
            <a:ext cx="2826300" cy="431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TITLE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9448175" y="4290750"/>
            <a:ext cx="2826300" cy="431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AUTHOR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9448175" y="5007000"/>
            <a:ext cx="2826300" cy="431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SUBJECT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9448175" y="5723238"/>
            <a:ext cx="2826300" cy="431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TITLE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147600" y="155400"/>
            <a:ext cx="8848800" cy="65472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93750" y="709900"/>
            <a:ext cx="8987700" cy="1058100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909950" y="777250"/>
            <a:ext cx="735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Dewey Decimal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86050" y="1929000"/>
            <a:ext cx="826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Using Oliver, find the Dewey Numbers for the following subjects:</a:t>
            </a:r>
            <a:endParaRPr sz="384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652250" y="3345000"/>
            <a:ext cx="2236800" cy="830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389300" y="2745250"/>
            <a:ext cx="276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Aboriginal Myths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791250" y="5238675"/>
            <a:ext cx="2236800" cy="830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528300" y="4668000"/>
            <a:ext cx="276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Mathematics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3518275" y="3339800"/>
            <a:ext cx="2236800" cy="830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3255325" y="2769125"/>
            <a:ext cx="276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Cats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518275" y="5228263"/>
            <a:ext cx="2236800" cy="830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3255325" y="4657588"/>
            <a:ext cx="276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Energy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6384300" y="3299138"/>
            <a:ext cx="2236800" cy="830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6121350" y="2728463"/>
            <a:ext cx="276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France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6384300" y="5238675"/>
            <a:ext cx="2236800" cy="830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6121350" y="4668000"/>
            <a:ext cx="276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Netball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683150" y="354115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822150" y="5448225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3581425" y="354115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3581425" y="5448225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6462150" y="350520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6462150" y="5448225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147600" y="155400"/>
            <a:ext cx="8848800" cy="65472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93750" y="709900"/>
            <a:ext cx="8987700" cy="1058100"/>
          </a:xfrm>
          <a:prstGeom prst="rect">
            <a:avLst/>
          </a:prstGeom>
          <a:solidFill>
            <a:srgbClr val="00FDC8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909950" y="777250"/>
            <a:ext cx="735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Call Numbers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386050" y="1929000"/>
            <a:ext cx="826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Find the call numbers for the following books:</a:t>
            </a:r>
            <a:endParaRPr sz="384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652250" y="3345000"/>
            <a:ext cx="2236800" cy="830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389300" y="2745250"/>
            <a:ext cx="276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The Twits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791250" y="5238675"/>
            <a:ext cx="2236800" cy="830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528300" y="4668000"/>
            <a:ext cx="276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PIG the Pug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3518275" y="3339800"/>
            <a:ext cx="2236800" cy="830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3255325" y="2769125"/>
            <a:ext cx="276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Harry Potter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3518275" y="5228263"/>
            <a:ext cx="2236800" cy="830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3255325" y="4733788"/>
            <a:ext cx="2762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Diary of a Wimpy Kid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6384300" y="3299138"/>
            <a:ext cx="2236800" cy="830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6121350" y="2728463"/>
            <a:ext cx="276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Geronimo Stilton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6384300" y="5238675"/>
            <a:ext cx="2236800" cy="830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6121350" y="4668000"/>
            <a:ext cx="276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Bad Guys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683150" y="354115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822150" y="5448225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3581425" y="354115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3581425" y="5448225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6462150" y="350520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6462150" y="5448225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/>
          <p:nvPr/>
        </p:nvSpPr>
        <p:spPr>
          <a:xfrm>
            <a:off x="147600" y="155400"/>
            <a:ext cx="8848800" cy="65472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93750" y="709900"/>
            <a:ext cx="8987700" cy="1058100"/>
          </a:xfrm>
          <a:prstGeom prst="rect">
            <a:avLst/>
          </a:prstGeom>
          <a:solidFill>
            <a:srgbClr val="FF00FF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909950" y="777250"/>
            <a:ext cx="735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Orbit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386050" y="1929000"/>
            <a:ext cx="7945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In Orbit, find the following information:</a:t>
            </a:r>
            <a:endParaRPr sz="46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5960675" y="2758650"/>
            <a:ext cx="2625300" cy="844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452075" y="2852400"/>
            <a:ext cx="8063400" cy="3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How many books have you borrowed?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Do you have any overdue books?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What was the last book that you borrowed?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1384175" y="5900031"/>
            <a:ext cx="6077400" cy="682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5960675" y="3850613"/>
            <a:ext cx="2625300" cy="844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6174900" y="292110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6233525" y="4028400"/>
            <a:ext cx="214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1445075" y="6000785"/>
            <a:ext cx="595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326" y="4330400"/>
            <a:ext cx="3119300" cy="21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/>
          <p:nvPr/>
        </p:nvSpPr>
        <p:spPr>
          <a:xfrm>
            <a:off x="147600" y="155400"/>
            <a:ext cx="8848800" cy="65472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93750" y="709900"/>
            <a:ext cx="8987700" cy="1058100"/>
          </a:xfrm>
          <a:prstGeom prst="rect">
            <a:avLst/>
          </a:prstGeom>
          <a:solidFill>
            <a:srgbClr val="FF9900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909950" y="777250"/>
            <a:ext cx="735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Oliver Search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386050" y="1929000"/>
            <a:ext cx="7945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Search - title:</a:t>
            </a:r>
            <a:endParaRPr sz="46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505050" y="2709525"/>
            <a:ext cx="8133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Search for Harry Potter books.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What section of the library are they kept?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597475" y="3944625"/>
            <a:ext cx="4836600" cy="682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644090" y="4074575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/>
          <p:nvPr/>
        </p:nvSpPr>
        <p:spPr>
          <a:xfrm>
            <a:off x="147600" y="155400"/>
            <a:ext cx="8848800" cy="65472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93750" y="709900"/>
            <a:ext cx="8987700" cy="1058100"/>
          </a:xfrm>
          <a:prstGeom prst="rect">
            <a:avLst/>
          </a:prstGeom>
          <a:solidFill>
            <a:srgbClr val="9900FF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909950" y="777250"/>
            <a:ext cx="735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Oliver Search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386050" y="1929000"/>
            <a:ext cx="7945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Search - Author:</a:t>
            </a:r>
            <a:endParaRPr sz="46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505050" y="2709525"/>
            <a:ext cx="8133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Search for Mem Fox. 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How many of her books do we have in the library?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597475" y="3944625"/>
            <a:ext cx="4836600" cy="682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644090" y="4074575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052" y="3944627"/>
            <a:ext cx="2414575" cy="24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/>
          <p:nvPr/>
        </p:nvSpPr>
        <p:spPr>
          <a:xfrm>
            <a:off x="147600" y="155400"/>
            <a:ext cx="8848800" cy="65472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"/>
          <p:cNvSpPr/>
          <p:nvPr/>
        </p:nvSpPr>
        <p:spPr>
          <a:xfrm>
            <a:off x="93750" y="709900"/>
            <a:ext cx="8987700" cy="1058100"/>
          </a:xfrm>
          <a:prstGeom prst="rect">
            <a:avLst/>
          </a:prstGeom>
          <a:solidFill>
            <a:srgbClr val="00FFFF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909950" y="777250"/>
            <a:ext cx="735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Oliver Search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386050" y="1929000"/>
            <a:ext cx="7945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Search - WOrd:</a:t>
            </a:r>
            <a:endParaRPr sz="46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505050" y="2709525"/>
            <a:ext cx="8133900" cy="1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Search for Where’s Wally. 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What is the Dewey decimal number for Where’s Wally in Hollywood?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597475" y="4325625"/>
            <a:ext cx="4836600" cy="682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644090" y="4455575"/>
            <a:ext cx="473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4588" y="3929063"/>
            <a:ext cx="172402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Macintosh PowerPoint</Application>
  <PresentationFormat>On-screen Show (4:3)</PresentationFormat>
  <Paragraphs>97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Amatic SC</vt:lpstr>
      <vt:lpstr>Roboto</vt:lpstr>
      <vt:lpstr>Source Code Pro</vt:lpstr>
      <vt:lpstr>Oswald</vt:lpstr>
      <vt:lpstr>Annie Use Your Telescope</vt:lpstr>
      <vt:lpstr>Gloria Hallelujah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Judy Stephenson</cp:lastModifiedBy>
  <cp:revision>1</cp:revision>
  <dcterms:modified xsi:type="dcterms:W3CDTF">2023-08-28T23:37:55Z</dcterms:modified>
</cp:coreProperties>
</file>