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3"/>
  </p:notesMasterIdLst>
  <p:sldIdLst>
    <p:sldId id="262" r:id="rId2"/>
  </p:sldIdLst>
  <p:sldSz cx="10058400" cy="7772400"/>
  <p:notesSz cx="6858000" cy="9144000"/>
  <p:defaultTextStyle>
    <a:defPPr>
      <a:defRPr lang="en-US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FFCC"/>
    <a:srgbClr val="996633"/>
    <a:srgbClr val="CC0000"/>
    <a:srgbClr val="009900"/>
    <a:srgbClr val="FFCC99"/>
    <a:srgbClr val="FF6600"/>
    <a:srgbClr val="9900CC"/>
    <a:srgbClr val="008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3907" autoAdjust="0"/>
  </p:normalViewPr>
  <p:slideViewPr>
    <p:cSldViewPr snapToGrid="0" showGuides="1">
      <p:cViewPr varScale="1">
        <p:scale>
          <a:sx n="115" d="100"/>
          <a:sy n="115" d="100"/>
        </p:scale>
        <p:origin x="-312" y="-96"/>
      </p:cViewPr>
      <p:guideLst>
        <p:guide orient="horz" pos="2304"/>
        <p:guide orient="horz" pos="4762"/>
        <p:guide orient="horz" pos="146"/>
        <p:guide orient="horz" pos="2447"/>
        <p:guide orient="horz" pos="3674"/>
        <p:guide orient="horz" pos="1220"/>
        <p:guide pos="1584"/>
        <p:guide pos="3960"/>
        <p:guide pos="4750"/>
        <p:guide pos="145"/>
        <p:guide pos="6192"/>
        <p:guide pos="3168"/>
        <p:guide pos="796"/>
        <p:guide pos="5543"/>
        <p:guide pos="23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188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188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86E3B3-7C6C-46C9-B372-DC2C68C31DB4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188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188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040160-80F4-40FB-8CBC-A949EBBB6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67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000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7588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175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6763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  <a:defRPr/>
            </a:pPr>
            <a:fld id="{F30EA081-2B00-4F96-83C1-178E7F3D4862}" type="slidenum">
              <a:rPr lang="en-US" smtClean="0"/>
              <a:pPr defTabSz="101758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99DDC-9381-4382-8706-DCCA8C783BED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4EEEA-D6B3-4569-9D8D-76BE895E1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472CA-7937-436E-B32F-398ECD0A1345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04CDD-8BF0-4C47-A5AD-AE1FFBB5D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7CEE3-FCE9-493A-815F-9663FDBBE6A4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61616-F0CF-4008-B4DE-FB1FCA176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9C283-3588-4EE4-BB76-8D57CE7F9B6F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3ECE1-AB09-4A40-A8DB-CD1A23D7D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920B9-4EA0-4627-97DF-0BFF8AB60AC0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E4B89-3790-4F46-B15E-7A674F89B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030E7-4579-4840-86D2-EEDA3ED90163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E006F-E7A5-4A0E-ADEA-A2397F878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41EC7-4865-47FC-BD36-8C9016222CBF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DD3F7-6C6D-40CA-9E99-3088657F6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65562-5195-4F9F-BF21-D5FCD6FAA883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82097-B1C4-409D-B1C5-1FB7D1832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9D67D-C938-403D-A123-B11B7FDD2F67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2F3F4-E19D-4D03-9CC5-B598EBB7B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4FD65-5E55-4F78-865C-618D6444096B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3D6A-B28C-4F3A-B1D2-FB0E0D6DD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35660-5CAA-4A74-B73B-1C48CCDB940C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F014-87CA-4923-81E6-7AC0B2462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74AA19-807A-49CA-AFE1-A91E6F8261EA}" type="datetimeFigureOut">
              <a:rPr lang="en-US"/>
              <a:pPr>
                <a:defRPr/>
              </a:pPr>
              <a:t>1/01/16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AEC38D-4950-4ECF-A6D3-B1FF5F579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7588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6" descr="data:image/jpeg;base64,/9j/4AAQSkZJRgABAQAAAQABAAD/2wCEAAkGBg8SDxEQBxQRFA8QFRAQEBgUFBMSFhcSFRUVFxQTEhcYHCYfGRokGRYYJC8kIygpLDItGCA9NzAqNSYrLCkBCQoKBQUFDQUFDSkYEhgpKSkpKSkpKSkpKSkpKSkpKSkpKSkpKSkpKSkpKSkpKSkpKSkpKSkpKSkpKSkpKSkpKf/AABEIAN4A4wMBIgACEQEDEQH/xAAcAAEAAgIDAQAAAAAAAAAAAAAABwgFBgIDBAH/xABNEAABAwICBQcGBw0HBQAAAAABAAIDBBEFEgYHITFhCBMiQVFxgRQjMkJSglRikZKTsdEVFyQzcnODlKGywdLTNENTorPD4SU1Y6PC/8QAFAEBAAAAAAAAAAAAAAAAAAAAAP/EABQRAQAAAAAAAAAAAAAAAAAAAAD/2gAMAwEAAhEDEQA/AJxREQEREBERAREQFq2s3R99bhNVT0pdzuUSxgeu6Ih4jI682W3eR2LaUQVG0N1kYhhrgMPkLoL3dDJd0Z7bDew8W243VktAdPqfFacy0YLJYyGzxOIJY4i4II9JpsbGw3HYLKvOt/RXyHFZmwi0FR+Ew23APJzsHZleHC3ZlWN0A0ykw2ujqYrmI+bqGD14SRmA+MN44gdV0Fv0XRRVsc0TJqRwfFK1skbhuc1wuCPArvQEREBERAREQEREBERAREQEREBERAREQEREBERAREQEREEaa+dFvKcM8phF5qEmXiYXWEo8LNd7hVZ1d+pp2yMdHOA5j2uY8HcWuFiD3gqnGl2j7qGuqKSW/mXlrSfWjPSjd4sLT4oJZ5P+nu/CsQd7UlGT4ukh+tw97gpyVIqOskikZLSOLJI3NkY4b2uabtI7iFbnV/pjHiVBHUx2Eo83UNHqTNAzAcDcEcHDrug2RERAREQEREBERAREQEREBERAREQEREBERAREQEREBERAVd+USaN1dCaSRpq2M5qqYA67W7HwuJta5Dz13tlViFoWtnBcMfQ1D8UbAyrlYWU0mRvPOnaLxRscBndctAt2FBVlbxql07OG148pP4JUZYqgdTdvQl90k3+KXcFo6ILxNcCAW7QdoX1RPqH088ppvufXuvUUrRzJO99ONgHew2HcW9hUsICIiAiIgIiICIiAiIgIiICIiAiIgIiICIiAiIgIiIC81ZhsMuTy2OOQxuzx52Nfld7TMwNjxC9KIKo639GRRYtO2EWhntUw9gbITmaOwB4eAOyy0pS7rg0Oxt/O1+OSQS0tOSIhEcpZFJIA0ZMgJ2ltySe+yiJBkdH8cmo6qGqw82lhcHDsI3OY74paSDwKt/o1pBDXUkNXQHzczQ63W125zHcWuBHgqXqUtRWnnklX5DXOtTVbgGE7mVGwNPAP2NPEN7CgsiiIgIiICIiAiIgIiICIiAiIgIog0414VFBiM9G2kjcyHJZzpHBzg5jXZtgsB0v2eC2DV3repsUeYHxugqw0vDC4PY9o3827YSRvII3dtjYN/REQEREBERAREQEREGs6wcRpWUUlNiRcXVzZKWBjGl75JXtIa2Mbs1yCLkC9tqqNPA5j3MnBa9hLXtcLEOBs5pHUQQrtTUsb8pna12U5m5mh1j2i+4qtGvbRkUuKumgFoq1vPjZsEt7SjvvZ3voI4X0HsXxEFpdUusBtfh98QeBU0YDKkuIF2AHLOSeogG57Wu3Cy2N2nGFD0q6i/WYP5lTyGqkYHiFzmiRuSQNJAc24dlcBvF2g2PWAupBcin03wuR7Y6ato3SPIa1raiJxJO4AB20rNqk+Ff2iH85H+8FdgICIiAiIgIiICIiAiIggLlIYFlqKWtjGyVjqeT8qM5mE8S15HuKJMKxOWmnjqKBxZLC5r2EdRHb2jqI6wSrQa5cB8qwapyC76e1Uz9FfP/6y9VUQXE0H0uixKijqqWwcehMy9+blAGdndtBHaCFn1VLVTp87DK0GoJ8jnyx1I2mw9WUDtbc94J67K1UUrXNDoiHNcA5pBuCDtBBG8WQc0REBERAREQEREHxwNjl2HqO9Vv1u6N45HDFUaV1MNRFzro4xGMuRz2l27m22BDOO4KyKj/XrTB2B1Dj/AHT6d4+laz6nlBVxERAW+6o8EwusqnUmkbX85IM1MWyOYC5ou6N1usjaPyTwWhLtpap8UjJaZxbJG5r2OGwtc03a4cQQgtTh+pvA4ZGSQ0t3sIc3PLNILjcS1zsp8Qt1Wsau9M2YlQR1DbCZvm6ho9WVoF7D2TscOB7QVs6AiIgIiICIiAiIgIiIOE0LXtcyUAtcC1wO4tIsQfBUw0hwl1LWVFLJe8EskV+0NcQ13iLHxU96T8oKjp3vhw2CeaaNzmO5z8HaHA2IIcC+4PUWhQXpbpI+vrJayqZHG+XLmbHmy9FoaD0iTezRdBh1Omo/WdG2I4dj8rWCIF1LJI4NbzY9KFznGwy728LjqCgtEFuK7WrgkX46tgP5sum/0w5YGt5QGCs/Empl/Nw2/wBRzVWVEE+1nKUph/YqOZ/5crI/3Q5Y5/KXk9ShYO+ocf8AbChNEEzP5StT6lHCO+V5/gF0P5SVd6lLTDvMp/iFECIJZdyj8T9Snoh3tmP+4F1P5RmLH0YqIfo5j9cqitEEmS8oPGT6Pkre6I/xeVgtIda+LVsD6bEpmmCTLnY2KJt8rg4bQ3NvAOw9S1BEBERAREQZXANKKyhk5zBZpInG2bKbtdbcHsN2uG07wVureUBjXWaY/ofsco1RBJo5QmM9YpfonfzrmOUPjHs0f0T/AOoovRBKQ5ROL/4dF9FL/VXIcozFuuKi+jm/qqK0QSsOUdivXDQ/Mn/qr24dyk6sH/qVJA8f+J8kR/zZ7qHEQWRwrlD4VJYV7KiA9ZLBKweLDm/yqRMIxymqohLhMscsZ62ODrHscN7TwNiqVL34Nj1VSSibCJXxSjrYbXHY4bnDgQQguoihjBNetc6njdPhk877EOkhziN5BIu0c2627bt3g7tyIJXxLR6jqP8AuVPBL+ciY8/K4Kq2s+GkZi1VFgkbI4IXCLKy9uca0CQ2JNunmFhs2K1mNYm2mpp6mf0YI5JTxDGl1vG1vFUuq6l0kj5Jzd8jnPee1ziS4/KUHUs3orodWYjK+LBWBzo2848ucGNAvYXcdlydw7+wrEU9O+R7Y6dpc97msY0C5c5xs1oHWSSrZatNB2YZQtidY1MlpKpw65CPQB9lo2DxPWgr7WanMdjuX0j3Af4b4pP2NeT+xYKs0QxGLbWUlWwDrdBKB8uWyuYiCjrmkbHbDxXxXaq8NglFqyOOQdj2Nf8AvArGO0Gwo+lQ0P6tB/KgpzZLK4R1f4Qd9BRfq8Q/+VwOrjBzvoaP6Fg/ggqBZfFbx2rLBjvoaXwjA+pdTtVOCHfRQeAcPqKCpCK2TtUOBnfRxeDpR9T14cW1W6O08EtRW0jBFCx8jzzk/otFzbzm/s4oKtouczwXOLAGgkkNF7AE+iL7bBcEBERARTLqe1QwVUHl2kjXOje61NHmLA5rbh0kltpBdsAuPRN7ghSn96vBPgVP8h+1BUdfbK3H3rMF+BU/zT9qfetwX4FT/NP2oKj2Sytz967BfgVP80/ag1X4L8Cpvmf8oKirnHE5xDYgXOOwAC5J4AK4tPoPhcf4iio2ntFPFf5ct1laejiYLU7GMHxWhv1IKn4Pqpxmpsaekla0+tNaAW7fOEEjuBUm6HcniNjhLpXIJCNohhLgz9JIbOPc0DvKmlEHVS0scbGx0rWsjYA1jWgNa1o3BoGwBF2ogjPX/jvMYTzDD06yRkfHm2eceflawe8q0KVOUNjRlxOOmbfJSRN+kl6biPd5seC1LV5oXJidcynZcQt85UPHqxA7bfGO4cT2AoJG1A6v8x+6uJN6LczKMHrdtD5vDa0cc3YCp2XTR0ccUbIqRoZFG1rGNG5rWiwA8Au5AREQEREBERAREQFCGvzT6F8EeHYRLHJzjucqjG9rw1rD0InFtxcvFyN4yDtU3qs+vLAcOo6yKLBIyyV7Xz1HTe8dN1mABxOU9F5PeEEaIiIC2bV5oa/Eq+OnbcQjzlQ4erC0jNY+0djRxPArWV7cNxuqpy44XPNCXWzc1I+O9r2zZSL2ud/agujS0zI42RUzQ2ONrWMaNga1os1o4ABdqqZgWsvGGVEP4bUuBkjBEjzK0guAIIfe+xWzQEREBERAREQEREBERBia7RLD5pTNiFLTSzEAF8kMcjrAWG1wO4L20OGQQgtoIoomneI2NjHiGgL0ogIiICIiAiIgIiICIiDW9OMVxOnga/RemZUyXPONc6xa22wtaCC/b1A3VVdKNIp66rlq8SyiWXLcMBDWhrQ0NaCSQAAOtWg1qaS+RYTUysNpZB5PD1HnJARccWtzO91VKQERZPRvAJq2rhpKAXkmcG36mt3ue7g1oJPcg2zVrqpkxWOolkkMMUYyRPy5g6fYcpHshu/b6zd+1bDLyba3+5qqY97ZW/UCpy0dwKGipYaWgFo4Who7XHe57vjOcSTxKyKCAMG5Otc2ojdX1FM2JjmvcY+de/okGwa5jRttvvs4qf0RAREQEREBERAREQEREBERAREQEREBERAREQERYfS/GJqWhnqcOiE0sLQ/IXZBlBGdxd1BrczvBBX3XlDDDiL4MOknIkJq6ljpC6NtRKXHoMt0TlN+vY8KNlkdIMbkrKuerrLc5O90hAvYA+i1t+oCwHALHICshqK0C8lpfLq9tqmraObB3sp97RwL9jjwDeKizVBoH90a4Oq23o6XLJPfc8+pD7xG34oPaFaUDsQfUREBERAREQEREBERAREQEREBERAREQEREBERAREQFCmvPTyuhEuGtg5umqGsyTkm8jBldK1ltg2kNIO23V0gprVXteGk/leLSRxG8NGPJ2dmcG8zu/P0fcCCPV6MPoJJ5o4KJpfLK5scbRvLnGwC86nbk/6BZWnFcQb0nZo6MHqbtEk3jtaOGbtCCTdBdEY8NoYqWCxcOnM8evM4DO7u2ADg0LYERAREQEREBERAREQEREBERAREQEREBERAREQEREBERBgtONIxQYdU1ZtmjYRED1yu6MYt1jMRfgCqdyyFzi6QkucSXE7SSdpJU0cozSjNJT4dAdkY8pnt7bgWxNPENzH3woXYwkhrASSQAALkk7gB2oNl1d6GPxOvjp23ELfOVLh6sTSL2PtO2NHE33Aq29LSsjjZFTNDY42tYxo2BrWizWjgAFqGqrQUYbQNbOB5XPllqTs2Ot0YgexgNu8uPWt0QEREBERAREQEREBERAREQEREBERAREQEREBERAREQF0V1ayGKSaqOWOJj5JD2MaC5x+QLvUc6+8QliwZ7aUgCaWGGXffmzmcQ3vLGg8CUFddJccfWVlRV1PpTyOfbflbuYzua0AeCkrUJoFz8/3SxBvmKZ1qcEbHzj1+IZ+8R7JXv1QaoYJ4WV+kHNzRTNPMw9PZZ46cjrjbdpGXaCDt7FOcEDGNayna1rGgNa1oDWgDcGgbAEHYiIgIiICIiAiIgIiICIiAiIgIiICI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1" name="Group 120"/>
          <p:cNvGrpSpPr/>
          <p:nvPr/>
        </p:nvGrpSpPr>
        <p:grpSpPr>
          <a:xfrm>
            <a:off x="0" y="457200"/>
            <a:ext cx="10058404" cy="7088219"/>
            <a:chOff x="-38104" y="457200"/>
            <a:chExt cx="10058404" cy="7088219"/>
          </a:xfrm>
        </p:grpSpPr>
        <p:sp>
          <p:nvSpPr>
            <p:cNvPr id="40" name="TextBox 18"/>
            <p:cNvSpPr txBox="1">
              <a:spLocks noChangeArrowheads="1"/>
            </p:cNvSpPr>
            <p:nvPr/>
          </p:nvSpPr>
          <p:spPr bwMode="auto">
            <a:xfrm rot="10800000" flipV="1">
              <a:off x="-38104" y="3884613"/>
              <a:ext cx="2514600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28600" tIns="228600" rIns="228600" bIns="228600">
              <a:spAutoFit/>
            </a:bodyPr>
            <a:lstStyle/>
            <a:p>
              <a:pPr>
                <a:defRPr/>
              </a:pPr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</a:rPr>
                <a:t>Places to see… 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</a:endParaRPr>
            </a:p>
          </p:txBody>
        </p:sp>
        <p:sp>
          <p:nvSpPr>
            <p:cNvPr id="126" name="TextBox 18"/>
            <p:cNvSpPr txBox="1">
              <a:spLocks noChangeArrowheads="1"/>
            </p:cNvSpPr>
            <p:nvPr/>
          </p:nvSpPr>
          <p:spPr bwMode="auto">
            <a:xfrm flipV="1">
              <a:off x="2478088" y="3189288"/>
              <a:ext cx="2514600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28600" tIns="228600" rIns="228600" bIns="22860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</a:rPr>
                <a:t>Places to </a:t>
              </a:r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</a:rPr>
                <a:t>go… 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</a:endParaRPr>
            </a:p>
          </p:txBody>
        </p:sp>
        <p:sp>
          <p:nvSpPr>
            <p:cNvPr id="144" name="TextBox 18"/>
            <p:cNvSpPr txBox="1">
              <a:spLocks noChangeArrowheads="1"/>
            </p:cNvSpPr>
            <p:nvPr/>
          </p:nvSpPr>
          <p:spPr bwMode="auto">
            <a:xfrm flipV="1">
              <a:off x="7505700" y="3186113"/>
              <a:ext cx="2514600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28600" tIns="228600" rIns="228600" bIns="228600">
              <a:spAutoFit/>
            </a:bodyPr>
            <a:lstStyle/>
            <a:p>
              <a:pPr>
                <a:defRPr/>
              </a:pPr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</a:rPr>
                <a:t>Time to be off…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</a:endParaRPr>
            </a:p>
          </p:txBody>
        </p:sp>
        <p:sp>
          <p:nvSpPr>
            <p:cNvPr id="2056" name="TextBox 16"/>
            <p:cNvSpPr txBox="1">
              <a:spLocks noChangeArrowheads="1"/>
            </p:cNvSpPr>
            <p:nvPr/>
          </p:nvSpPr>
          <p:spPr bwMode="auto">
            <a:xfrm>
              <a:off x="7502523" y="4114800"/>
              <a:ext cx="2517776" cy="846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74320" tIns="274320" rIns="274320" bIns="274320">
              <a:spAutoFit/>
            </a:bodyPr>
            <a:lstStyle/>
            <a:p>
              <a:pPr algn="ctr"/>
              <a:r>
                <a:rPr lang="en-US" sz="1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ancyShmancy" pitchFamily="2" charset="0"/>
                  <a:ea typeface="FancyShmancy" pitchFamily="2" charset="0"/>
                  <a:cs typeface="Narkisim" pitchFamily="34" charset="-79"/>
                </a:rPr>
                <a:t>Tour the World</a:t>
              </a:r>
              <a:endParaRPr lang="en-US" sz="1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ancyShmancy" pitchFamily="2" charset="0"/>
                <a:ea typeface="FancyShmancy" pitchFamily="2" charset="0"/>
                <a:cs typeface="Narkisim" pitchFamily="34" charset="-79"/>
              </a:endParaRPr>
            </a:p>
          </p:txBody>
        </p:sp>
        <p:grpSp>
          <p:nvGrpSpPr>
            <p:cNvPr id="15" name="Group 21"/>
            <p:cNvGrpSpPr>
              <a:grpSpLocks/>
            </p:cNvGrpSpPr>
            <p:nvPr/>
          </p:nvGrpSpPr>
          <p:grpSpPr bwMode="auto">
            <a:xfrm>
              <a:off x="419100" y="457200"/>
              <a:ext cx="9144000" cy="6872288"/>
              <a:chOff x="457200" y="457200"/>
              <a:chExt cx="9144000" cy="6872288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457200" y="3884613"/>
                <a:ext cx="9144000" cy="0"/>
              </a:xfrm>
              <a:prstGeom prst="line">
                <a:avLst/>
              </a:prstGeom>
              <a:ln w="9525"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14600" y="3884613"/>
                <a:ext cx="5029200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Connector 3"/>
              <p:cNvCxnSpPr/>
              <p:nvPr/>
            </p:nvCxnSpPr>
            <p:spPr>
              <a:xfrm>
                <a:off x="2514600" y="457200"/>
                <a:ext cx="0" cy="6858000"/>
              </a:xfrm>
              <a:prstGeom prst="line">
                <a:avLst/>
              </a:prstGeom>
              <a:ln w="9525"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5027613" y="471488"/>
                <a:ext cx="0" cy="6858000"/>
              </a:xfrm>
              <a:prstGeom prst="line">
                <a:avLst/>
              </a:prstGeom>
              <a:ln w="9525"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539037" y="457200"/>
                <a:ext cx="0" cy="6858000"/>
              </a:xfrm>
              <a:prstGeom prst="line">
                <a:avLst/>
              </a:prstGeom>
              <a:ln w="9525"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18"/>
            <p:cNvSpPr txBox="1">
              <a:spLocks noChangeArrowheads="1"/>
            </p:cNvSpPr>
            <p:nvPr/>
          </p:nvSpPr>
          <p:spPr bwMode="auto">
            <a:xfrm rot="10800000" flipV="1">
              <a:off x="4995859" y="3884613"/>
              <a:ext cx="2514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28600" tIns="228600" rIns="228600" bIns="228600">
              <a:spAutoFit/>
            </a:bodyPr>
            <a:lstStyle/>
            <a:p>
              <a:pPr>
                <a:defRPr/>
              </a:pPr>
              <a:r>
                <a:rPr lang="en-US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</a:rPr>
                <a:t>Time to go…</a:t>
              </a:r>
              <a:endPara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</a:endParaRPr>
            </a:p>
          </p:txBody>
        </p:sp>
        <p:grpSp>
          <p:nvGrpSpPr>
            <p:cNvPr id="16" name="Group 84"/>
            <p:cNvGrpSpPr>
              <a:grpSpLocks/>
            </p:cNvGrpSpPr>
            <p:nvPr/>
          </p:nvGrpSpPr>
          <p:grpSpPr bwMode="auto">
            <a:xfrm>
              <a:off x="7502521" y="4114800"/>
              <a:ext cx="2517775" cy="3430619"/>
              <a:chOff x="7540621" y="4423630"/>
              <a:chExt cx="2517775" cy="3431545"/>
            </a:xfrm>
          </p:grpSpPr>
          <p:sp>
            <p:nvSpPr>
              <p:cNvPr id="23" name="TextBox 16"/>
              <p:cNvSpPr txBox="1">
                <a:spLocks noChangeArrowheads="1"/>
              </p:cNvSpPr>
              <p:nvPr/>
            </p:nvSpPr>
            <p:spPr bwMode="auto">
              <a:xfrm>
                <a:off x="7540621" y="7485743"/>
                <a:ext cx="2517775" cy="369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sz="120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risten ITC" pitchFamily="66" charset="0"/>
                    <a:cs typeface="Narkisim" pitchFamily="34" charset="-79"/>
                  </a:rPr>
                  <a:t>(class)</a:t>
                </a:r>
                <a:endParaRPr 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  <a:cs typeface="Narkisim" pitchFamily="34" charset="-79"/>
                </a:endParaRPr>
              </a:p>
              <a:p>
                <a:pPr algn="ctr">
                  <a:defRPr/>
                </a:pPr>
                <a:r>
                  <a:rPr lang="en-US" sz="1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risten ITC" pitchFamily="66" charset="0"/>
                    <a:cs typeface="Narkisim" pitchFamily="34" charset="-79"/>
                  </a:rPr>
                  <a:t>(date)</a:t>
                </a:r>
                <a:endParaRPr 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  <a:cs typeface="Narkisim" pitchFamily="34" charset="-79"/>
                </a:endParaRPr>
              </a:p>
            </p:txBody>
          </p:sp>
          <p:sp>
            <p:nvSpPr>
              <p:cNvPr id="94" name="TextBox 16"/>
              <p:cNvSpPr txBox="1">
                <a:spLocks noChangeArrowheads="1"/>
              </p:cNvSpPr>
              <p:nvPr/>
            </p:nvSpPr>
            <p:spPr bwMode="auto">
              <a:xfrm>
                <a:off x="7915275" y="4423630"/>
                <a:ext cx="1844675" cy="215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sz="1400" dirty="0" smtClean="0">
                    <a:solidFill>
                      <a:srgbClr val="33CC33"/>
                    </a:solidFill>
                    <a:latin typeface="Kristen ITC" pitchFamily="66" charset="0"/>
                    <a:cs typeface="Narkisim" pitchFamily="34" charset="-79"/>
                  </a:rPr>
                  <a:t>(name)</a:t>
                </a:r>
                <a:endParaRPr lang="en-US" sz="1400" dirty="0">
                  <a:solidFill>
                    <a:srgbClr val="33CC33"/>
                  </a:solidFill>
                  <a:latin typeface="Kristen ITC" pitchFamily="66" charset="0"/>
                  <a:cs typeface="Narkisim" pitchFamily="34" charset="-79"/>
                </a:endParaRPr>
              </a:p>
            </p:txBody>
          </p:sp>
        </p:grpSp>
        <p:sp>
          <p:nvSpPr>
            <p:cNvPr id="70" name="Freeform 69"/>
            <p:cNvSpPr/>
            <p:nvPr/>
          </p:nvSpPr>
          <p:spPr>
            <a:xfrm>
              <a:off x="7077868" y="704722"/>
              <a:ext cx="411846" cy="1080423"/>
            </a:xfrm>
            <a:custGeom>
              <a:avLst/>
              <a:gdLst>
                <a:gd name="connsiteX0" fmla="*/ 19050 w 472678"/>
                <a:gd name="connsiteY0" fmla="*/ 77788 h 1179116"/>
                <a:gd name="connsiteX1" fmla="*/ 340519 w 472678"/>
                <a:gd name="connsiteY1" fmla="*/ 77788 h 1179116"/>
                <a:gd name="connsiteX2" fmla="*/ 423862 w 472678"/>
                <a:gd name="connsiteY2" fmla="*/ 158750 h 1179116"/>
                <a:gd name="connsiteX3" fmla="*/ 421481 w 472678"/>
                <a:gd name="connsiteY3" fmla="*/ 1030288 h 1179116"/>
                <a:gd name="connsiteX4" fmla="*/ 116681 w 472678"/>
                <a:gd name="connsiteY4" fmla="*/ 1051719 h 1179116"/>
                <a:gd name="connsiteX5" fmla="*/ 28575 w 472678"/>
                <a:gd name="connsiteY5" fmla="*/ 527844 h 1179116"/>
                <a:gd name="connsiteX6" fmla="*/ 242887 w 472678"/>
                <a:gd name="connsiteY6" fmla="*/ 527844 h 1179116"/>
                <a:gd name="connsiteX7" fmla="*/ 226219 w 472678"/>
                <a:gd name="connsiteY7" fmla="*/ 270669 h 1179116"/>
                <a:gd name="connsiteX8" fmla="*/ 19050 w 472678"/>
                <a:gd name="connsiteY8" fmla="*/ 77788 h 1179116"/>
                <a:gd name="connsiteX0" fmla="*/ 19050 w 468312"/>
                <a:gd name="connsiteY0" fmla="*/ 32147 h 1119981"/>
                <a:gd name="connsiteX1" fmla="*/ 340519 w 468312"/>
                <a:gd name="connsiteY1" fmla="*/ 32147 h 1119981"/>
                <a:gd name="connsiteX2" fmla="*/ 397668 w 468312"/>
                <a:gd name="connsiteY2" fmla="*/ 194072 h 1119981"/>
                <a:gd name="connsiteX3" fmla="*/ 421481 w 468312"/>
                <a:gd name="connsiteY3" fmla="*/ 984647 h 1119981"/>
                <a:gd name="connsiteX4" fmla="*/ 116681 w 468312"/>
                <a:gd name="connsiteY4" fmla="*/ 1006078 h 1119981"/>
                <a:gd name="connsiteX5" fmla="*/ 28575 w 468312"/>
                <a:gd name="connsiteY5" fmla="*/ 482203 h 1119981"/>
                <a:gd name="connsiteX6" fmla="*/ 242887 w 468312"/>
                <a:gd name="connsiteY6" fmla="*/ 482203 h 1119981"/>
                <a:gd name="connsiteX7" fmla="*/ 226219 w 468312"/>
                <a:gd name="connsiteY7" fmla="*/ 225028 h 1119981"/>
                <a:gd name="connsiteX8" fmla="*/ 19050 w 468312"/>
                <a:gd name="connsiteY8" fmla="*/ 32147 h 1119981"/>
                <a:gd name="connsiteX0" fmla="*/ 19050 w 470693"/>
                <a:gd name="connsiteY0" fmla="*/ 32147 h 1119981"/>
                <a:gd name="connsiteX1" fmla="*/ 340519 w 470693"/>
                <a:gd name="connsiteY1" fmla="*/ 32147 h 1119981"/>
                <a:gd name="connsiteX2" fmla="*/ 411955 w 470693"/>
                <a:gd name="connsiteY2" fmla="*/ 194072 h 1119981"/>
                <a:gd name="connsiteX3" fmla="*/ 421481 w 470693"/>
                <a:gd name="connsiteY3" fmla="*/ 984647 h 1119981"/>
                <a:gd name="connsiteX4" fmla="*/ 116681 w 470693"/>
                <a:gd name="connsiteY4" fmla="*/ 1006078 h 1119981"/>
                <a:gd name="connsiteX5" fmla="*/ 28575 w 470693"/>
                <a:gd name="connsiteY5" fmla="*/ 482203 h 1119981"/>
                <a:gd name="connsiteX6" fmla="*/ 242887 w 470693"/>
                <a:gd name="connsiteY6" fmla="*/ 482203 h 1119981"/>
                <a:gd name="connsiteX7" fmla="*/ 226219 w 470693"/>
                <a:gd name="connsiteY7" fmla="*/ 225028 h 1119981"/>
                <a:gd name="connsiteX8" fmla="*/ 19050 w 470693"/>
                <a:gd name="connsiteY8" fmla="*/ 32147 h 1119981"/>
                <a:gd name="connsiteX0" fmla="*/ 20637 w 472280"/>
                <a:gd name="connsiteY0" fmla="*/ 30956 h 1118790"/>
                <a:gd name="connsiteX1" fmla="*/ 351631 w 472280"/>
                <a:gd name="connsiteY1" fmla="*/ 38099 h 1118790"/>
                <a:gd name="connsiteX2" fmla="*/ 413542 w 472280"/>
                <a:gd name="connsiteY2" fmla="*/ 192881 h 1118790"/>
                <a:gd name="connsiteX3" fmla="*/ 423068 w 472280"/>
                <a:gd name="connsiteY3" fmla="*/ 983456 h 1118790"/>
                <a:gd name="connsiteX4" fmla="*/ 118268 w 472280"/>
                <a:gd name="connsiteY4" fmla="*/ 1004887 h 1118790"/>
                <a:gd name="connsiteX5" fmla="*/ 30162 w 472280"/>
                <a:gd name="connsiteY5" fmla="*/ 481012 h 1118790"/>
                <a:gd name="connsiteX6" fmla="*/ 244474 w 472280"/>
                <a:gd name="connsiteY6" fmla="*/ 481012 h 1118790"/>
                <a:gd name="connsiteX7" fmla="*/ 227806 w 472280"/>
                <a:gd name="connsiteY7" fmla="*/ 223837 h 1118790"/>
                <a:gd name="connsiteX8" fmla="*/ 20637 w 472280"/>
                <a:gd name="connsiteY8" fmla="*/ 30956 h 1118790"/>
                <a:gd name="connsiteX0" fmla="*/ 20637 w 472280"/>
                <a:gd name="connsiteY0" fmla="*/ 19845 h 1107679"/>
                <a:gd name="connsiteX1" fmla="*/ 351631 w 472280"/>
                <a:gd name="connsiteY1" fmla="*/ 26988 h 1107679"/>
                <a:gd name="connsiteX2" fmla="*/ 413542 w 472280"/>
                <a:gd name="connsiteY2" fmla="*/ 181770 h 1107679"/>
                <a:gd name="connsiteX3" fmla="*/ 423068 w 472280"/>
                <a:gd name="connsiteY3" fmla="*/ 972345 h 1107679"/>
                <a:gd name="connsiteX4" fmla="*/ 118268 w 472280"/>
                <a:gd name="connsiteY4" fmla="*/ 993776 h 1107679"/>
                <a:gd name="connsiteX5" fmla="*/ 30162 w 472280"/>
                <a:gd name="connsiteY5" fmla="*/ 469901 h 1107679"/>
                <a:gd name="connsiteX6" fmla="*/ 244474 w 472280"/>
                <a:gd name="connsiteY6" fmla="*/ 469901 h 1107679"/>
                <a:gd name="connsiteX7" fmla="*/ 227806 w 472280"/>
                <a:gd name="connsiteY7" fmla="*/ 212726 h 1107679"/>
                <a:gd name="connsiteX8" fmla="*/ 20637 w 472280"/>
                <a:gd name="connsiteY8" fmla="*/ 19845 h 1107679"/>
                <a:gd name="connsiteX0" fmla="*/ 20637 w 472280"/>
                <a:gd name="connsiteY0" fmla="*/ 29370 h 1117204"/>
                <a:gd name="connsiteX1" fmla="*/ 377824 w 472280"/>
                <a:gd name="connsiteY1" fmla="*/ 26988 h 1117204"/>
                <a:gd name="connsiteX2" fmla="*/ 413542 w 472280"/>
                <a:gd name="connsiteY2" fmla="*/ 191295 h 1117204"/>
                <a:gd name="connsiteX3" fmla="*/ 423068 w 472280"/>
                <a:gd name="connsiteY3" fmla="*/ 981870 h 1117204"/>
                <a:gd name="connsiteX4" fmla="*/ 118268 w 472280"/>
                <a:gd name="connsiteY4" fmla="*/ 1003301 h 1117204"/>
                <a:gd name="connsiteX5" fmla="*/ 30162 w 472280"/>
                <a:gd name="connsiteY5" fmla="*/ 479426 h 1117204"/>
                <a:gd name="connsiteX6" fmla="*/ 244474 w 472280"/>
                <a:gd name="connsiteY6" fmla="*/ 479426 h 1117204"/>
                <a:gd name="connsiteX7" fmla="*/ 227806 w 472280"/>
                <a:gd name="connsiteY7" fmla="*/ 222251 h 1117204"/>
                <a:gd name="connsiteX8" fmla="*/ 20637 w 472280"/>
                <a:gd name="connsiteY8" fmla="*/ 29370 h 1117204"/>
                <a:gd name="connsiteX0" fmla="*/ 20637 w 472280"/>
                <a:gd name="connsiteY0" fmla="*/ 29370 h 1117204"/>
                <a:gd name="connsiteX1" fmla="*/ 377824 w 472280"/>
                <a:gd name="connsiteY1" fmla="*/ 26988 h 1117204"/>
                <a:gd name="connsiteX2" fmla="*/ 413542 w 472280"/>
                <a:gd name="connsiteY2" fmla="*/ 191295 h 1117204"/>
                <a:gd name="connsiteX3" fmla="*/ 423068 w 472280"/>
                <a:gd name="connsiteY3" fmla="*/ 981870 h 1117204"/>
                <a:gd name="connsiteX4" fmla="*/ 118268 w 472280"/>
                <a:gd name="connsiteY4" fmla="*/ 1003301 h 1117204"/>
                <a:gd name="connsiteX5" fmla="*/ 30162 w 472280"/>
                <a:gd name="connsiteY5" fmla="*/ 479426 h 1117204"/>
                <a:gd name="connsiteX6" fmla="*/ 244474 w 472280"/>
                <a:gd name="connsiteY6" fmla="*/ 479426 h 1117204"/>
                <a:gd name="connsiteX7" fmla="*/ 227806 w 472280"/>
                <a:gd name="connsiteY7" fmla="*/ 222251 h 1117204"/>
                <a:gd name="connsiteX8" fmla="*/ 20637 w 472280"/>
                <a:gd name="connsiteY8" fmla="*/ 29370 h 1117204"/>
                <a:gd name="connsiteX0" fmla="*/ 20637 w 477043"/>
                <a:gd name="connsiteY0" fmla="*/ 29370 h 1116411"/>
                <a:gd name="connsiteX1" fmla="*/ 377824 w 477043"/>
                <a:gd name="connsiteY1" fmla="*/ 26988 h 1116411"/>
                <a:gd name="connsiteX2" fmla="*/ 442118 w 477043"/>
                <a:gd name="connsiteY2" fmla="*/ 196057 h 1116411"/>
                <a:gd name="connsiteX3" fmla="*/ 423068 w 477043"/>
                <a:gd name="connsiteY3" fmla="*/ 981870 h 1116411"/>
                <a:gd name="connsiteX4" fmla="*/ 118268 w 477043"/>
                <a:gd name="connsiteY4" fmla="*/ 1003301 h 1116411"/>
                <a:gd name="connsiteX5" fmla="*/ 30162 w 477043"/>
                <a:gd name="connsiteY5" fmla="*/ 479426 h 1116411"/>
                <a:gd name="connsiteX6" fmla="*/ 244474 w 477043"/>
                <a:gd name="connsiteY6" fmla="*/ 479426 h 1116411"/>
                <a:gd name="connsiteX7" fmla="*/ 227806 w 477043"/>
                <a:gd name="connsiteY7" fmla="*/ 222251 h 1116411"/>
                <a:gd name="connsiteX8" fmla="*/ 20637 w 477043"/>
                <a:gd name="connsiteY8" fmla="*/ 29370 h 1116411"/>
                <a:gd name="connsiteX0" fmla="*/ 20637 w 466327"/>
                <a:gd name="connsiteY0" fmla="*/ 29370 h 1144589"/>
                <a:gd name="connsiteX1" fmla="*/ 377824 w 466327"/>
                <a:gd name="connsiteY1" fmla="*/ 26988 h 1144589"/>
                <a:gd name="connsiteX2" fmla="*/ 423068 w 466327"/>
                <a:gd name="connsiteY2" fmla="*/ 981870 h 1144589"/>
                <a:gd name="connsiteX3" fmla="*/ 118268 w 466327"/>
                <a:gd name="connsiteY3" fmla="*/ 1003301 h 1144589"/>
                <a:gd name="connsiteX4" fmla="*/ 30162 w 466327"/>
                <a:gd name="connsiteY4" fmla="*/ 479426 h 1144589"/>
                <a:gd name="connsiteX5" fmla="*/ 244474 w 466327"/>
                <a:gd name="connsiteY5" fmla="*/ 479426 h 1144589"/>
                <a:gd name="connsiteX6" fmla="*/ 227806 w 466327"/>
                <a:gd name="connsiteY6" fmla="*/ 222251 h 1144589"/>
                <a:gd name="connsiteX7" fmla="*/ 20637 w 466327"/>
                <a:gd name="connsiteY7" fmla="*/ 29370 h 1144589"/>
                <a:gd name="connsiteX0" fmla="*/ 20637 w 478234"/>
                <a:gd name="connsiteY0" fmla="*/ 11906 h 1123156"/>
                <a:gd name="connsiteX1" fmla="*/ 411162 w 478234"/>
                <a:gd name="connsiteY1" fmla="*/ 33336 h 1123156"/>
                <a:gd name="connsiteX2" fmla="*/ 423068 w 478234"/>
                <a:gd name="connsiteY2" fmla="*/ 964406 h 1123156"/>
                <a:gd name="connsiteX3" fmla="*/ 118268 w 478234"/>
                <a:gd name="connsiteY3" fmla="*/ 985837 h 1123156"/>
                <a:gd name="connsiteX4" fmla="*/ 30162 w 478234"/>
                <a:gd name="connsiteY4" fmla="*/ 461962 h 1123156"/>
                <a:gd name="connsiteX5" fmla="*/ 244474 w 478234"/>
                <a:gd name="connsiteY5" fmla="*/ 461962 h 1123156"/>
                <a:gd name="connsiteX6" fmla="*/ 227806 w 478234"/>
                <a:gd name="connsiteY6" fmla="*/ 204787 h 1123156"/>
                <a:gd name="connsiteX7" fmla="*/ 20637 w 478234"/>
                <a:gd name="connsiteY7" fmla="*/ 11906 h 1123156"/>
                <a:gd name="connsiteX0" fmla="*/ 20637 w 471884"/>
                <a:gd name="connsiteY0" fmla="*/ 11906 h 1123156"/>
                <a:gd name="connsiteX1" fmla="*/ 411162 w 471884"/>
                <a:gd name="connsiteY1" fmla="*/ 33336 h 1123156"/>
                <a:gd name="connsiteX2" fmla="*/ 423068 w 471884"/>
                <a:gd name="connsiteY2" fmla="*/ 964406 h 1123156"/>
                <a:gd name="connsiteX3" fmla="*/ 118268 w 471884"/>
                <a:gd name="connsiteY3" fmla="*/ 985837 h 1123156"/>
                <a:gd name="connsiteX4" fmla="*/ 30162 w 471884"/>
                <a:gd name="connsiteY4" fmla="*/ 461962 h 1123156"/>
                <a:gd name="connsiteX5" fmla="*/ 244474 w 471884"/>
                <a:gd name="connsiteY5" fmla="*/ 461962 h 1123156"/>
                <a:gd name="connsiteX6" fmla="*/ 227806 w 471884"/>
                <a:gd name="connsiteY6" fmla="*/ 204787 h 1123156"/>
                <a:gd name="connsiteX7" fmla="*/ 20637 w 471884"/>
                <a:gd name="connsiteY7" fmla="*/ 11906 h 1123156"/>
                <a:gd name="connsiteX0" fmla="*/ 20637 w 471884"/>
                <a:gd name="connsiteY0" fmla="*/ 11906 h 1123156"/>
                <a:gd name="connsiteX1" fmla="*/ 411162 w 471884"/>
                <a:gd name="connsiteY1" fmla="*/ 33336 h 1123156"/>
                <a:gd name="connsiteX2" fmla="*/ 423068 w 471884"/>
                <a:gd name="connsiteY2" fmla="*/ 964406 h 1123156"/>
                <a:gd name="connsiteX3" fmla="*/ 118268 w 471884"/>
                <a:gd name="connsiteY3" fmla="*/ 985837 h 1123156"/>
                <a:gd name="connsiteX4" fmla="*/ 30162 w 471884"/>
                <a:gd name="connsiteY4" fmla="*/ 461962 h 1123156"/>
                <a:gd name="connsiteX5" fmla="*/ 244474 w 471884"/>
                <a:gd name="connsiteY5" fmla="*/ 461962 h 1123156"/>
                <a:gd name="connsiteX6" fmla="*/ 227806 w 471884"/>
                <a:gd name="connsiteY6" fmla="*/ 204787 h 1123156"/>
                <a:gd name="connsiteX7" fmla="*/ 20637 w 471884"/>
                <a:gd name="connsiteY7" fmla="*/ 11906 h 1123156"/>
                <a:gd name="connsiteX0" fmla="*/ 20637 w 471884"/>
                <a:gd name="connsiteY0" fmla="*/ 11906 h 1123156"/>
                <a:gd name="connsiteX1" fmla="*/ 411162 w 471884"/>
                <a:gd name="connsiteY1" fmla="*/ 33336 h 1123156"/>
                <a:gd name="connsiteX2" fmla="*/ 423068 w 471884"/>
                <a:gd name="connsiteY2" fmla="*/ 964406 h 1123156"/>
                <a:gd name="connsiteX3" fmla="*/ 118268 w 471884"/>
                <a:gd name="connsiteY3" fmla="*/ 985837 h 1123156"/>
                <a:gd name="connsiteX4" fmla="*/ 30162 w 471884"/>
                <a:gd name="connsiteY4" fmla="*/ 461962 h 1123156"/>
                <a:gd name="connsiteX5" fmla="*/ 244474 w 471884"/>
                <a:gd name="connsiteY5" fmla="*/ 461962 h 1123156"/>
                <a:gd name="connsiteX6" fmla="*/ 227806 w 471884"/>
                <a:gd name="connsiteY6" fmla="*/ 204787 h 1123156"/>
                <a:gd name="connsiteX7" fmla="*/ 20637 w 471884"/>
                <a:gd name="connsiteY7" fmla="*/ 11906 h 1123156"/>
                <a:gd name="connsiteX0" fmla="*/ 20637 w 424259"/>
                <a:gd name="connsiteY0" fmla="*/ 11906 h 1123156"/>
                <a:gd name="connsiteX1" fmla="*/ 411162 w 424259"/>
                <a:gd name="connsiteY1" fmla="*/ 33336 h 1123156"/>
                <a:gd name="connsiteX2" fmla="*/ 423068 w 424259"/>
                <a:gd name="connsiteY2" fmla="*/ 964406 h 1123156"/>
                <a:gd name="connsiteX3" fmla="*/ 118268 w 424259"/>
                <a:gd name="connsiteY3" fmla="*/ 985837 h 1123156"/>
                <a:gd name="connsiteX4" fmla="*/ 30162 w 424259"/>
                <a:gd name="connsiteY4" fmla="*/ 461962 h 1123156"/>
                <a:gd name="connsiteX5" fmla="*/ 244474 w 424259"/>
                <a:gd name="connsiteY5" fmla="*/ 461962 h 1123156"/>
                <a:gd name="connsiteX6" fmla="*/ 227806 w 424259"/>
                <a:gd name="connsiteY6" fmla="*/ 204787 h 1123156"/>
                <a:gd name="connsiteX7" fmla="*/ 20637 w 424259"/>
                <a:gd name="connsiteY7" fmla="*/ 11906 h 1123156"/>
                <a:gd name="connsiteX0" fmla="*/ 20637 w 424259"/>
                <a:gd name="connsiteY0" fmla="*/ 11906 h 1123156"/>
                <a:gd name="connsiteX1" fmla="*/ 413543 w 424259"/>
                <a:gd name="connsiteY1" fmla="*/ 45242 h 1123156"/>
                <a:gd name="connsiteX2" fmla="*/ 423068 w 424259"/>
                <a:gd name="connsiteY2" fmla="*/ 964406 h 1123156"/>
                <a:gd name="connsiteX3" fmla="*/ 118268 w 424259"/>
                <a:gd name="connsiteY3" fmla="*/ 985837 h 1123156"/>
                <a:gd name="connsiteX4" fmla="*/ 30162 w 424259"/>
                <a:gd name="connsiteY4" fmla="*/ 461962 h 1123156"/>
                <a:gd name="connsiteX5" fmla="*/ 244474 w 424259"/>
                <a:gd name="connsiteY5" fmla="*/ 461962 h 1123156"/>
                <a:gd name="connsiteX6" fmla="*/ 227806 w 424259"/>
                <a:gd name="connsiteY6" fmla="*/ 204787 h 1123156"/>
                <a:gd name="connsiteX7" fmla="*/ 20637 w 424259"/>
                <a:gd name="connsiteY7" fmla="*/ 11906 h 1123156"/>
                <a:gd name="connsiteX0" fmla="*/ 20637 w 416322"/>
                <a:gd name="connsiteY0" fmla="*/ 11906 h 1101725"/>
                <a:gd name="connsiteX1" fmla="*/ 413543 w 416322"/>
                <a:gd name="connsiteY1" fmla="*/ 45242 h 1101725"/>
                <a:gd name="connsiteX2" fmla="*/ 411162 w 416322"/>
                <a:gd name="connsiteY2" fmla="*/ 942975 h 1101725"/>
                <a:gd name="connsiteX3" fmla="*/ 118268 w 416322"/>
                <a:gd name="connsiteY3" fmla="*/ 985837 h 1101725"/>
                <a:gd name="connsiteX4" fmla="*/ 30162 w 416322"/>
                <a:gd name="connsiteY4" fmla="*/ 461962 h 1101725"/>
                <a:gd name="connsiteX5" fmla="*/ 244474 w 416322"/>
                <a:gd name="connsiteY5" fmla="*/ 461962 h 1101725"/>
                <a:gd name="connsiteX6" fmla="*/ 227806 w 416322"/>
                <a:gd name="connsiteY6" fmla="*/ 204787 h 1101725"/>
                <a:gd name="connsiteX7" fmla="*/ 20637 w 416322"/>
                <a:gd name="connsiteY7" fmla="*/ 11906 h 1101725"/>
                <a:gd name="connsiteX0" fmla="*/ 20637 w 416322"/>
                <a:gd name="connsiteY0" fmla="*/ 0 h 1089819"/>
                <a:gd name="connsiteX1" fmla="*/ 413543 w 416322"/>
                <a:gd name="connsiteY1" fmla="*/ 33336 h 1089819"/>
                <a:gd name="connsiteX2" fmla="*/ 411162 w 416322"/>
                <a:gd name="connsiteY2" fmla="*/ 931069 h 1089819"/>
                <a:gd name="connsiteX3" fmla="*/ 118268 w 416322"/>
                <a:gd name="connsiteY3" fmla="*/ 973931 h 1089819"/>
                <a:gd name="connsiteX4" fmla="*/ 30162 w 416322"/>
                <a:gd name="connsiteY4" fmla="*/ 450056 h 1089819"/>
                <a:gd name="connsiteX5" fmla="*/ 244474 w 416322"/>
                <a:gd name="connsiteY5" fmla="*/ 450056 h 1089819"/>
                <a:gd name="connsiteX6" fmla="*/ 227806 w 416322"/>
                <a:gd name="connsiteY6" fmla="*/ 192881 h 1089819"/>
                <a:gd name="connsiteX7" fmla="*/ 20637 w 416322"/>
                <a:gd name="connsiteY7" fmla="*/ 0 h 1089819"/>
                <a:gd name="connsiteX0" fmla="*/ 20637 w 412353"/>
                <a:gd name="connsiteY0" fmla="*/ 27354 h 1117173"/>
                <a:gd name="connsiteX1" fmla="*/ 401957 w 412353"/>
                <a:gd name="connsiteY1" fmla="*/ 26988 h 1117173"/>
                <a:gd name="connsiteX2" fmla="*/ 411162 w 412353"/>
                <a:gd name="connsiteY2" fmla="*/ 958423 h 1117173"/>
                <a:gd name="connsiteX3" fmla="*/ 118268 w 412353"/>
                <a:gd name="connsiteY3" fmla="*/ 1001285 h 1117173"/>
                <a:gd name="connsiteX4" fmla="*/ 30162 w 412353"/>
                <a:gd name="connsiteY4" fmla="*/ 477410 h 1117173"/>
                <a:gd name="connsiteX5" fmla="*/ 244474 w 412353"/>
                <a:gd name="connsiteY5" fmla="*/ 477410 h 1117173"/>
                <a:gd name="connsiteX6" fmla="*/ 227806 w 412353"/>
                <a:gd name="connsiteY6" fmla="*/ 220235 h 1117173"/>
                <a:gd name="connsiteX7" fmla="*/ 20637 w 412353"/>
                <a:gd name="connsiteY7" fmla="*/ 27354 h 1117173"/>
                <a:gd name="connsiteX0" fmla="*/ 20637 w 412353"/>
                <a:gd name="connsiteY0" fmla="*/ 20132 h 1109951"/>
                <a:gd name="connsiteX1" fmla="*/ 401957 w 412353"/>
                <a:gd name="connsiteY1" fmla="*/ 26988 h 1109951"/>
                <a:gd name="connsiteX2" fmla="*/ 411162 w 412353"/>
                <a:gd name="connsiteY2" fmla="*/ 951201 h 1109951"/>
                <a:gd name="connsiteX3" fmla="*/ 118268 w 412353"/>
                <a:gd name="connsiteY3" fmla="*/ 994063 h 1109951"/>
                <a:gd name="connsiteX4" fmla="*/ 30162 w 412353"/>
                <a:gd name="connsiteY4" fmla="*/ 470188 h 1109951"/>
                <a:gd name="connsiteX5" fmla="*/ 244474 w 412353"/>
                <a:gd name="connsiteY5" fmla="*/ 470188 h 1109951"/>
                <a:gd name="connsiteX6" fmla="*/ 227806 w 412353"/>
                <a:gd name="connsiteY6" fmla="*/ 213013 h 1109951"/>
                <a:gd name="connsiteX7" fmla="*/ 20637 w 412353"/>
                <a:gd name="connsiteY7" fmla="*/ 20132 h 1109951"/>
                <a:gd name="connsiteX0" fmla="*/ 20637 w 412353"/>
                <a:gd name="connsiteY0" fmla="*/ 0 h 1089819"/>
                <a:gd name="connsiteX1" fmla="*/ 401957 w 412353"/>
                <a:gd name="connsiteY1" fmla="*/ 6856 h 1089819"/>
                <a:gd name="connsiteX2" fmla="*/ 411162 w 412353"/>
                <a:gd name="connsiteY2" fmla="*/ 931069 h 1089819"/>
                <a:gd name="connsiteX3" fmla="*/ 118268 w 412353"/>
                <a:gd name="connsiteY3" fmla="*/ 973931 h 1089819"/>
                <a:gd name="connsiteX4" fmla="*/ 30162 w 412353"/>
                <a:gd name="connsiteY4" fmla="*/ 450056 h 1089819"/>
                <a:gd name="connsiteX5" fmla="*/ 244474 w 412353"/>
                <a:gd name="connsiteY5" fmla="*/ 450056 h 1089819"/>
                <a:gd name="connsiteX6" fmla="*/ 227806 w 412353"/>
                <a:gd name="connsiteY6" fmla="*/ 192881 h 1089819"/>
                <a:gd name="connsiteX7" fmla="*/ 20637 w 412353"/>
                <a:gd name="connsiteY7" fmla="*/ 0 h 1089819"/>
                <a:gd name="connsiteX0" fmla="*/ 20637 w 412353"/>
                <a:gd name="connsiteY0" fmla="*/ 12911 h 1102730"/>
                <a:gd name="connsiteX1" fmla="*/ 401957 w 412353"/>
                <a:gd name="connsiteY1" fmla="*/ 19767 h 1102730"/>
                <a:gd name="connsiteX2" fmla="*/ 411162 w 412353"/>
                <a:gd name="connsiteY2" fmla="*/ 943980 h 1102730"/>
                <a:gd name="connsiteX3" fmla="*/ 118268 w 412353"/>
                <a:gd name="connsiteY3" fmla="*/ 986842 h 1102730"/>
                <a:gd name="connsiteX4" fmla="*/ 30162 w 412353"/>
                <a:gd name="connsiteY4" fmla="*/ 462967 h 1102730"/>
                <a:gd name="connsiteX5" fmla="*/ 244474 w 412353"/>
                <a:gd name="connsiteY5" fmla="*/ 462967 h 1102730"/>
                <a:gd name="connsiteX6" fmla="*/ 227806 w 412353"/>
                <a:gd name="connsiteY6" fmla="*/ 205792 h 1102730"/>
                <a:gd name="connsiteX7" fmla="*/ 20637 w 412353"/>
                <a:gd name="connsiteY7" fmla="*/ 12911 h 1102730"/>
                <a:gd name="connsiteX0" fmla="*/ 23095 w 403225"/>
                <a:gd name="connsiteY0" fmla="*/ 0 h 1092227"/>
                <a:gd name="connsiteX1" fmla="*/ 392829 w 403225"/>
                <a:gd name="connsiteY1" fmla="*/ 9264 h 1092227"/>
                <a:gd name="connsiteX2" fmla="*/ 402034 w 403225"/>
                <a:gd name="connsiteY2" fmla="*/ 933477 h 1092227"/>
                <a:gd name="connsiteX3" fmla="*/ 109140 w 403225"/>
                <a:gd name="connsiteY3" fmla="*/ 976339 h 1092227"/>
                <a:gd name="connsiteX4" fmla="*/ 21034 w 403225"/>
                <a:gd name="connsiteY4" fmla="*/ 452464 h 1092227"/>
                <a:gd name="connsiteX5" fmla="*/ 235346 w 403225"/>
                <a:gd name="connsiteY5" fmla="*/ 452464 h 1092227"/>
                <a:gd name="connsiteX6" fmla="*/ 218678 w 403225"/>
                <a:gd name="connsiteY6" fmla="*/ 195289 h 1092227"/>
                <a:gd name="connsiteX7" fmla="*/ 23095 w 403225"/>
                <a:gd name="connsiteY7" fmla="*/ 0 h 1092227"/>
                <a:gd name="connsiteX0" fmla="*/ 20637 w 400767"/>
                <a:gd name="connsiteY0" fmla="*/ 0 h 1092227"/>
                <a:gd name="connsiteX1" fmla="*/ 390371 w 400767"/>
                <a:gd name="connsiteY1" fmla="*/ 9264 h 1092227"/>
                <a:gd name="connsiteX2" fmla="*/ 399576 w 400767"/>
                <a:gd name="connsiteY2" fmla="*/ 933477 h 1092227"/>
                <a:gd name="connsiteX3" fmla="*/ 106682 w 400767"/>
                <a:gd name="connsiteY3" fmla="*/ 976339 h 1092227"/>
                <a:gd name="connsiteX4" fmla="*/ 18576 w 400767"/>
                <a:gd name="connsiteY4" fmla="*/ 452464 h 1092227"/>
                <a:gd name="connsiteX5" fmla="*/ 209716 w 400767"/>
                <a:gd name="connsiteY5" fmla="*/ 406726 h 1092227"/>
                <a:gd name="connsiteX6" fmla="*/ 216220 w 400767"/>
                <a:gd name="connsiteY6" fmla="*/ 195289 h 1092227"/>
                <a:gd name="connsiteX7" fmla="*/ 20637 w 400767"/>
                <a:gd name="connsiteY7" fmla="*/ 0 h 1092227"/>
                <a:gd name="connsiteX0" fmla="*/ 20637 w 400767"/>
                <a:gd name="connsiteY0" fmla="*/ 0 h 1092227"/>
                <a:gd name="connsiteX1" fmla="*/ 390371 w 400767"/>
                <a:gd name="connsiteY1" fmla="*/ 9264 h 1092227"/>
                <a:gd name="connsiteX2" fmla="*/ 399576 w 400767"/>
                <a:gd name="connsiteY2" fmla="*/ 933477 h 1092227"/>
                <a:gd name="connsiteX3" fmla="*/ 106682 w 400767"/>
                <a:gd name="connsiteY3" fmla="*/ 976339 h 1092227"/>
                <a:gd name="connsiteX4" fmla="*/ 20893 w 400767"/>
                <a:gd name="connsiteY4" fmla="*/ 478943 h 1092227"/>
                <a:gd name="connsiteX5" fmla="*/ 209716 w 400767"/>
                <a:gd name="connsiteY5" fmla="*/ 406726 h 1092227"/>
                <a:gd name="connsiteX6" fmla="*/ 216220 w 400767"/>
                <a:gd name="connsiteY6" fmla="*/ 195289 h 1092227"/>
                <a:gd name="connsiteX7" fmla="*/ 20637 w 400767"/>
                <a:gd name="connsiteY7" fmla="*/ 0 h 1092227"/>
                <a:gd name="connsiteX0" fmla="*/ 20637 w 400767"/>
                <a:gd name="connsiteY0" fmla="*/ 0 h 1092227"/>
                <a:gd name="connsiteX1" fmla="*/ 390371 w 400767"/>
                <a:gd name="connsiteY1" fmla="*/ 9264 h 1092227"/>
                <a:gd name="connsiteX2" fmla="*/ 399576 w 400767"/>
                <a:gd name="connsiteY2" fmla="*/ 933477 h 1092227"/>
                <a:gd name="connsiteX3" fmla="*/ 85827 w 400767"/>
                <a:gd name="connsiteY3" fmla="*/ 889678 h 1092227"/>
                <a:gd name="connsiteX4" fmla="*/ 20893 w 400767"/>
                <a:gd name="connsiteY4" fmla="*/ 478943 h 1092227"/>
                <a:gd name="connsiteX5" fmla="*/ 209716 w 400767"/>
                <a:gd name="connsiteY5" fmla="*/ 406726 h 1092227"/>
                <a:gd name="connsiteX6" fmla="*/ 216220 w 400767"/>
                <a:gd name="connsiteY6" fmla="*/ 195289 h 1092227"/>
                <a:gd name="connsiteX7" fmla="*/ 20637 w 400767"/>
                <a:gd name="connsiteY7" fmla="*/ 0 h 1092227"/>
                <a:gd name="connsiteX0" fmla="*/ 20637 w 400767"/>
                <a:gd name="connsiteY0" fmla="*/ 0 h 1092227"/>
                <a:gd name="connsiteX1" fmla="*/ 390371 w 400767"/>
                <a:gd name="connsiteY1" fmla="*/ 9264 h 1092227"/>
                <a:gd name="connsiteX2" fmla="*/ 399576 w 400767"/>
                <a:gd name="connsiteY2" fmla="*/ 933477 h 1092227"/>
                <a:gd name="connsiteX3" fmla="*/ 85827 w 400767"/>
                <a:gd name="connsiteY3" fmla="*/ 889678 h 1092227"/>
                <a:gd name="connsiteX4" fmla="*/ 32480 w 400767"/>
                <a:gd name="connsiteY4" fmla="*/ 478943 h 1092227"/>
                <a:gd name="connsiteX5" fmla="*/ 209716 w 400767"/>
                <a:gd name="connsiteY5" fmla="*/ 406726 h 1092227"/>
                <a:gd name="connsiteX6" fmla="*/ 216220 w 400767"/>
                <a:gd name="connsiteY6" fmla="*/ 195289 h 1092227"/>
                <a:gd name="connsiteX7" fmla="*/ 20637 w 400767"/>
                <a:gd name="connsiteY7" fmla="*/ 0 h 109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0767" h="1092227">
                  <a:moveTo>
                    <a:pt x="20637" y="0"/>
                  </a:moveTo>
                  <a:lnTo>
                    <a:pt x="390371" y="9264"/>
                  </a:lnTo>
                  <a:cubicBezTo>
                    <a:pt x="393150" y="163251"/>
                    <a:pt x="400767" y="739008"/>
                    <a:pt x="399576" y="933477"/>
                  </a:cubicBezTo>
                  <a:cubicBezTo>
                    <a:pt x="350760" y="1092227"/>
                    <a:pt x="147010" y="965434"/>
                    <a:pt x="85827" y="889678"/>
                  </a:cubicBezTo>
                  <a:cubicBezTo>
                    <a:pt x="24644" y="813922"/>
                    <a:pt x="11832" y="559435"/>
                    <a:pt x="32480" y="478943"/>
                  </a:cubicBezTo>
                  <a:cubicBezTo>
                    <a:pt x="53128" y="398451"/>
                    <a:pt x="179093" y="454002"/>
                    <a:pt x="209716" y="406726"/>
                  </a:cubicBezTo>
                  <a:cubicBezTo>
                    <a:pt x="240339" y="359450"/>
                    <a:pt x="247733" y="263077"/>
                    <a:pt x="216220" y="195289"/>
                  </a:cubicBezTo>
                  <a:cubicBezTo>
                    <a:pt x="184707" y="127501"/>
                    <a:pt x="0" y="30956"/>
                    <a:pt x="206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 rot="17100000" flipV="1">
              <a:off x="8441076" y="4506420"/>
              <a:ext cx="1052989" cy="1004501"/>
            </a:xfrm>
            <a:custGeom>
              <a:avLst/>
              <a:gdLst>
                <a:gd name="connsiteX0" fmla="*/ 57150 w 588169"/>
                <a:gd name="connsiteY0" fmla="*/ 581025 h 600075"/>
                <a:gd name="connsiteX1" fmla="*/ 219075 w 588169"/>
                <a:gd name="connsiteY1" fmla="*/ 66675 h 600075"/>
                <a:gd name="connsiteX2" fmla="*/ 561975 w 588169"/>
                <a:gd name="connsiteY2" fmla="*/ 180975 h 600075"/>
                <a:gd name="connsiteX3" fmla="*/ 57150 w 588169"/>
                <a:gd name="connsiteY3" fmla="*/ 581025 h 600075"/>
                <a:gd name="connsiteX0" fmla="*/ 0 w 504825"/>
                <a:gd name="connsiteY0" fmla="*/ 400050 h 400050"/>
                <a:gd name="connsiteX1" fmla="*/ 504825 w 504825"/>
                <a:gd name="connsiteY1" fmla="*/ 0 h 400050"/>
                <a:gd name="connsiteX2" fmla="*/ 0 w 504825"/>
                <a:gd name="connsiteY2" fmla="*/ 400050 h 400050"/>
                <a:gd name="connsiteX0" fmla="*/ 0 w 419100"/>
                <a:gd name="connsiteY0" fmla="*/ 457200 h 457200"/>
                <a:gd name="connsiteX1" fmla="*/ 419100 w 419100"/>
                <a:gd name="connsiteY1" fmla="*/ 0 h 457200"/>
                <a:gd name="connsiteX2" fmla="*/ 0 w 419100"/>
                <a:gd name="connsiteY2" fmla="*/ 457200 h 457200"/>
                <a:gd name="connsiteX0" fmla="*/ 0 w 616744"/>
                <a:gd name="connsiteY0" fmla="*/ 457200 h 457200"/>
                <a:gd name="connsiteX1" fmla="*/ 419100 w 616744"/>
                <a:gd name="connsiteY1" fmla="*/ 0 h 457200"/>
                <a:gd name="connsiteX2" fmla="*/ 0 w 616744"/>
                <a:gd name="connsiteY2" fmla="*/ 457200 h 457200"/>
                <a:gd name="connsiteX0" fmla="*/ 0 w 616744"/>
                <a:gd name="connsiteY0" fmla="*/ 614362 h 614362"/>
                <a:gd name="connsiteX1" fmla="*/ 419100 w 616744"/>
                <a:gd name="connsiteY1" fmla="*/ 157162 h 614362"/>
                <a:gd name="connsiteX2" fmla="*/ 0 w 616744"/>
                <a:gd name="connsiteY2" fmla="*/ 614362 h 614362"/>
                <a:gd name="connsiteX0" fmla="*/ 0 w 616744"/>
                <a:gd name="connsiteY0" fmla="*/ 604043 h 604043"/>
                <a:gd name="connsiteX1" fmla="*/ 419100 w 616744"/>
                <a:gd name="connsiteY1" fmla="*/ 146843 h 604043"/>
                <a:gd name="connsiteX2" fmla="*/ 0 w 616744"/>
                <a:gd name="connsiteY2" fmla="*/ 604043 h 604043"/>
                <a:gd name="connsiteX0" fmla="*/ 0 w 711994"/>
                <a:gd name="connsiteY0" fmla="*/ 604043 h 604043"/>
                <a:gd name="connsiteX1" fmla="*/ 419100 w 711994"/>
                <a:gd name="connsiteY1" fmla="*/ 146843 h 604043"/>
                <a:gd name="connsiteX2" fmla="*/ 0 w 711994"/>
                <a:gd name="connsiteY2" fmla="*/ 604043 h 604043"/>
                <a:gd name="connsiteX0" fmla="*/ 0 w 711994"/>
                <a:gd name="connsiteY0" fmla="*/ 661193 h 661193"/>
                <a:gd name="connsiteX1" fmla="*/ 419100 w 711994"/>
                <a:gd name="connsiteY1" fmla="*/ 203993 h 661193"/>
                <a:gd name="connsiteX2" fmla="*/ 0 w 711994"/>
                <a:gd name="connsiteY2" fmla="*/ 661193 h 661193"/>
                <a:gd name="connsiteX0" fmla="*/ 0 w 726282"/>
                <a:gd name="connsiteY0" fmla="*/ 661193 h 661193"/>
                <a:gd name="connsiteX1" fmla="*/ 419100 w 726282"/>
                <a:gd name="connsiteY1" fmla="*/ 203993 h 661193"/>
                <a:gd name="connsiteX2" fmla="*/ 0 w 726282"/>
                <a:gd name="connsiteY2" fmla="*/ 661193 h 661193"/>
                <a:gd name="connsiteX0" fmla="*/ 0 w 726282"/>
                <a:gd name="connsiteY0" fmla="*/ 723105 h 723105"/>
                <a:gd name="connsiteX1" fmla="*/ 419100 w 726282"/>
                <a:gd name="connsiteY1" fmla="*/ 265905 h 723105"/>
                <a:gd name="connsiteX2" fmla="*/ 0 w 726282"/>
                <a:gd name="connsiteY2" fmla="*/ 723105 h 723105"/>
                <a:gd name="connsiteX0" fmla="*/ 0 w 792957"/>
                <a:gd name="connsiteY0" fmla="*/ 756443 h 756443"/>
                <a:gd name="connsiteX1" fmla="*/ 485775 w 792957"/>
                <a:gd name="connsiteY1" fmla="*/ 265905 h 756443"/>
                <a:gd name="connsiteX2" fmla="*/ 0 w 792957"/>
                <a:gd name="connsiteY2" fmla="*/ 756443 h 756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2957" h="756443">
                  <a:moveTo>
                    <a:pt x="0" y="756443"/>
                  </a:moveTo>
                  <a:cubicBezTo>
                    <a:pt x="139700" y="604043"/>
                    <a:pt x="178593" y="0"/>
                    <a:pt x="485775" y="265905"/>
                  </a:cubicBezTo>
                  <a:cubicBezTo>
                    <a:pt x="792957" y="531810"/>
                    <a:pt x="0" y="756443"/>
                    <a:pt x="0" y="756443"/>
                  </a:cubicBezTo>
                  <a:close/>
                </a:path>
              </a:pathLst>
            </a:custGeom>
            <a:noFill/>
            <a:ln w="57150">
              <a:solidFill>
                <a:srgbClr val="33CC3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0" name="Flowchart: Terminator 179"/>
            <p:cNvSpPr/>
            <p:nvPr/>
          </p:nvSpPr>
          <p:spPr>
            <a:xfrm>
              <a:off x="8563260" y="5182752"/>
              <a:ext cx="396297" cy="130778"/>
            </a:xfrm>
            <a:prstGeom prst="flowChartTerminator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83" name="Group 182"/>
            <p:cNvGrpSpPr/>
            <p:nvPr/>
          </p:nvGrpSpPr>
          <p:grpSpPr>
            <a:xfrm>
              <a:off x="8373264" y="6792475"/>
              <a:ext cx="776290" cy="142875"/>
              <a:chOff x="8391524" y="6719887"/>
              <a:chExt cx="776290" cy="142875"/>
            </a:xfrm>
          </p:grpSpPr>
          <p:sp>
            <p:nvSpPr>
              <p:cNvPr id="181" name="Oval 180"/>
              <p:cNvSpPr/>
              <p:nvPr/>
            </p:nvSpPr>
            <p:spPr>
              <a:xfrm>
                <a:off x="9024939" y="6719887"/>
                <a:ext cx="142875" cy="14287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8391524" y="6719887"/>
                <a:ext cx="142875" cy="142875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7" name="Oval 176"/>
            <p:cNvSpPr/>
            <p:nvPr/>
          </p:nvSpPr>
          <p:spPr>
            <a:xfrm>
              <a:off x="7917953" y="5234154"/>
              <a:ext cx="1686911" cy="168691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33" name="Group 232"/>
            <p:cNvGrpSpPr/>
            <p:nvPr/>
          </p:nvGrpSpPr>
          <p:grpSpPr>
            <a:xfrm rot="900000">
              <a:off x="8137919" y="5771395"/>
              <a:ext cx="451643" cy="451643"/>
              <a:chOff x="8573691" y="5065316"/>
              <a:chExt cx="451643" cy="451643"/>
            </a:xfrm>
          </p:grpSpPr>
          <p:sp>
            <p:nvSpPr>
              <p:cNvPr id="209" name="Oval 208"/>
              <p:cNvSpPr/>
              <p:nvPr/>
            </p:nvSpPr>
            <p:spPr>
              <a:xfrm>
                <a:off x="8573691" y="5065316"/>
                <a:ext cx="451643" cy="451643"/>
              </a:xfrm>
              <a:prstGeom prst="ellipse">
                <a:avLst/>
              </a:prstGeom>
              <a:solidFill>
                <a:srgbClr val="00FFCC"/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1" name="Group 200"/>
              <p:cNvGrpSpPr>
                <a:grpSpLocks noChangeAspect="1"/>
              </p:cNvGrpSpPr>
              <p:nvPr/>
            </p:nvGrpSpPr>
            <p:grpSpPr>
              <a:xfrm>
                <a:off x="8640245" y="5081661"/>
                <a:ext cx="318535" cy="418953"/>
                <a:chOff x="124930" y="1260559"/>
                <a:chExt cx="1483689" cy="1951419"/>
              </a:xfrm>
            </p:grpSpPr>
            <p:sp>
              <p:nvSpPr>
                <p:cNvPr id="202" name="Freeform 201"/>
                <p:cNvSpPr>
                  <a:spLocks noChangeAspect="1"/>
                </p:cNvSpPr>
                <p:nvPr/>
              </p:nvSpPr>
              <p:spPr>
                <a:xfrm rot="5400000">
                  <a:off x="508561" y="2167964"/>
                  <a:ext cx="716428" cy="1371600"/>
                </a:xfrm>
                <a:custGeom>
                  <a:avLst/>
                  <a:gdLst>
                    <a:gd name="connsiteX0" fmla="*/ 0 w 1362075"/>
                    <a:gd name="connsiteY0" fmla="*/ 0 h 1362075"/>
                    <a:gd name="connsiteX1" fmla="*/ 681038 w 1362075"/>
                    <a:gd name="connsiteY1" fmla="*/ 0 h 1362075"/>
                    <a:gd name="connsiteX2" fmla="*/ 1270834 w 1362075"/>
                    <a:gd name="connsiteY2" fmla="*/ 340520 h 1362075"/>
                    <a:gd name="connsiteX3" fmla="*/ 1270833 w 1362075"/>
                    <a:gd name="connsiteY3" fmla="*/ 1021558 h 1362075"/>
                    <a:gd name="connsiteX4" fmla="*/ 681036 w 1362075"/>
                    <a:gd name="connsiteY4" fmla="*/ 1362076 h 1362075"/>
                    <a:gd name="connsiteX5" fmla="*/ 0 w 1362075"/>
                    <a:gd name="connsiteY5" fmla="*/ 1362075 h 1362075"/>
                    <a:gd name="connsiteX6" fmla="*/ 0 w 1362075"/>
                    <a:gd name="connsiteY6" fmla="*/ 0 h 1362075"/>
                    <a:gd name="connsiteX0" fmla="*/ 0 w 1392489"/>
                    <a:gd name="connsiteY0" fmla="*/ 0 h 1362076"/>
                    <a:gd name="connsiteX1" fmla="*/ 681038 w 1392489"/>
                    <a:gd name="connsiteY1" fmla="*/ 0 h 1362076"/>
                    <a:gd name="connsiteX2" fmla="*/ 1270834 w 1392489"/>
                    <a:gd name="connsiteY2" fmla="*/ 340520 h 1362076"/>
                    <a:gd name="connsiteX3" fmla="*/ 1270833 w 1392489"/>
                    <a:gd name="connsiteY3" fmla="*/ 1021558 h 1362076"/>
                    <a:gd name="connsiteX4" fmla="*/ 681036 w 1392489"/>
                    <a:gd name="connsiteY4" fmla="*/ 1362076 h 1362076"/>
                    <a:gd name="connsiteX5" fmla="*/ 0 w 1392489"/>
                    <a:gd name="connsiteY5" fmla="*/ 0 h 1362076"/>
                    <a:gd name="connsiteX0" fmla="*/ 0 w 711453"/>
                    <a:gd name="connsiteY0" fmla="*/ 1362076 h 1362076"/>
                    <a:gd name="connsiteX1" fmla="*/ 2 w 711453"/>
                    <a:gd name="connsiteY1" fmla="*/ 0 h 1362076"/>
                    <a:gd name="connsiteX2" fmla="*/ 589798 w 711453"/>
                    <a:gd name="connsiteY2" fmla="*/ 340520 h 1362076"/>
                    <a:gd name="connsiteX3" fmla="*/ 589797 w 711453"/>
                    <a:gd name="connsiteY3" fmla="*/ 1021558 h 1362076"/>
                    <a:gd name="connsiteX4" fmla="*/ 0 w 711453"/>
                    <a:gd name="connsiteY4" fmla="*/ 1362076 h 1362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1453" h="1362076">
                      <a:moveTo>
                        <a:pt x="0" y="1362076"/>
                      </a:moveTo>
                      <a:cubicBezTo>
                        <a:pt x="1" y="908051"/>
                        <a:pt x="1" y="454025"/>
                        <a:pt x="2" y="0"/>
                      </a:cubicBezTo>
                      <a:cubicBezTo>
                        <a:pt x="243314" y="0"/>
                        <a:pt x="468142" y="129806"/>
                        <a:pt x="589798" y="340520"/>
                      </a:cubicBezTo>
                      <a:cubicBezTo>
                        <a:pt x="711453" y="551234"/>
                        <a:pt x="711453" y="810844"/>
                        <a:pt x="589797" y="1021558"/>
                      </a:cubicBezTo>
                      <a:cubicBezTo>
                        <a:pt x="468141" y="1232272"/>
                        <a:pt x="243311" y="1362076"/>
                        <a:pt x="0" y="1362076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3" name="Flowchart: Extract 202"/>
                <p:cNvSpPr/>
                <p:nvPr/>
              </p:nvSpPr>
              <p:spPr>
                <a:xfrm>
                  <a:off x="180976" y="1260559"/>
                  <a:ext cx="1371600" cy="1143000"/>
                </a:xfrm>
                <a:prstGeom prst="flowChartExtra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scene3d>
                  <a:camera prst="orthographicFront"/>
                  <a:lightRig rig="soft" dir="t"/>
                </a:scene3d>
                <a:sp3d prstMaterial="matt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4" name="Freeform 203"/>
                <p:cNvSpPr/>
                <p:nvPr/>
              </p:nvSpPr>
              <p:spPr>
                <a:xfrm>
                  <a:off x="124930" y="2659185"/>
                  <a:ext cx="1483689" cy="193675"/>
                </a:xfrm>
                <a:custGeom>
                  <a:avLst/>
                  <a:gdLst>
                    <a:gd name="connsiteX0" fmla="*/ 0 w 1362075"/>
                    <a:gd name="connsiteY0" fmla="*/ 117475 h 177800"/>
                    <a:gd name="connsiteX1" fmla="*/ 361950 w 1362075"/>
                    <a:gd name="connsiteY1" fmla="*/ 3175 h 177800"/>
                    <a:gd name="connsiteX2" fmla="*/ 485775 w 1362075"/>
                    <a:gd name="connsiteY2" fmla="*/ 136525 h 177800"/>
                    <a:gd name="connsiteX3" fmla="*/ 885825 w 1362075"/>
                    <a:gd name="connsiteY3" fmla="*/ 22225 h 177800"/>
                    <a:gd name="connsiteX4" fmla="*/ 971550 w 1362075"/>
                    <a:gd name="connsiteY4" fmla="*/ 174625 h 177800"/>
                    <a:gd name="connsiteX5" fmla="*/ 1362075 w 1362075"/>
                    <a:gd name="connsiteY5" fmla="*/ 41275 h 177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62075" h="177800">
                      <a:moveTo>
                        <a:pt x="0" y="117475"/>
                      </a:moveTo>
                      <a:cubicBezTo>
                        <a:pt x="140494" y="58737"/>
                        <a:pt x="280988" y="0"/>
                        <a:pt x="361950" y="3175"/>
                      </a:cubicBezTo>
                      <a:cubicBezTo>
                        <a:pt x="442912" y="6350"/>
                        <a:pt x="398463" y="133350"/>
                        <a:pt x="485775" y="136525"/>
                      </a:cubicBezTo>
                      <a:cubicBezTo>
                        <a:pt x="573087" y="139700"/>
                        <a:pt x="804863" y="15875"/>
                        <a:pt x="885825" y="22225"/>
                      </a:cubicBezTo>
                      <a:cubicBezTo>
                        <a:pt x="966787" y="28575"/>
                        <a:pt x="892175" y="171450"/>
                        <a:pt x="971550" y="174625"/>
                      </a:cubicBezTo>
                      <a:cubicBezTo>
                        <a:pt x="1050925" y="177800"/>
                        <a:pt x="1239838" y="61913"/>
                        <a:pt x="1362075" y="41275"/>
                      </a:cubicBezTo>
                    </a:path>
                  </a:pathLst>
                </a:custGeom>
                <a:ln w="12700">
                  <a:solidFill>
                    <a:srgbClr val="00FFC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34" name="Group 233"/>
            <p:cNvGrpSpPr/>
            <p:nvPr/>
          </p:nvGrpSpPr>
          <p:grpSpPr>
            <a:xfrm rot="18900000">
              <a:off x="8761409" y="6204385"/>
              <a:ext cx="400049" cy="400049"/>
              <a:chOff x="8599488" y="6019799"/>
              <a:chExt cx="400049" cy="400049"/>
            </a:xfrm>
          </p:grpSpPr>
          <p:sp>
            <p:nvSpPr>
              <p:cNvPr id="211" name="Flowchart: Alternate Process 210"/>
              <p:cNvSpPr/>
              <p:nvPr/>
            </p:nvSpPr>
            <p:spPr>
              <a:xfrm>
                <a:off x="8599488" y="6019799"/>
                <a:ext cx="400049" cy="400049"/>
              </a:xfrm>
              <a:prstGeom prst="flowChartAlternate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0" name="Group 189"/>
              <p:cNvGrpSpPr/>
              <p:nvPr/>
            </p:nvGrpSpPr>
            <p:grpSpPr>
              <a:xfrm rot="18900000">
                <a:off x="8606639" y="6025538"/>
                <a:ext cx="385748" cy="370501"/>
                <a:chOff x="3976688" y="3397784"/>
                <a:chExt cx="1493044" cy="1434031"/>
              </a:xfrm>
            </p:grpSpPr>
            <p:sp>
              <p:nvSpPr>
                <p:cNvPr id="191" name="Freeform 190"/>
                <p:cNvSpPr/>
                <p:nvPr/>
              </p:nvSpPr>
              <p:spPr>
                <a:xfrm>
                  <a:off x="4591390" y="3397784"/>
                  <a:ext cx="523535" cy="1434031"/>
                </a:xfrm>
                <a:custGeom>
                  <a:avLst/>
                  <a:gdLst>
                    <a:gd name="connsiteX0" fmla="*/ 0 w 600075"/>
                    <a:gd name="connsiteY0" fmla="*/ 0 h 1278421"/>
                    <a:gd name="connsiteX1" fmla="*/ 300038 w 600075"/>
                    <a:gd name="connsiteY1" fmla="*/ 0 h 1278421"/>
                    <a:gd name="connsiteX2" fmla="*/ 600075 w 600075"/>
                    <a:gd name="connsiteY2" fmla="*/ 639211 h 1278421"/>
                    <a:gd name="connsiteX3" fmla="*/ 300038 w 600075"/>
                    <a:gd name="connsiteY3" fmla="*/ 1278421 h 1278421"/>
                    <a:gd name="connsiteX4" fmla="*/ 0 w 600075"/>
                    <a:gd name="connsiteY4" fmla="*/ 1278421 h 1278421"/>
                    <a:gd name="connsiteX5" fmla="*/ 300038 w 600075"/>
                    <a:gd name="connsiteY5" fmla="*/ 639211 h 1278421"/>
                    <a:gd name="connsiteX6" fmla="*/ 0 w 600075"/>
                    <a:gd name="connsiteY6" fmla="*/ 0 h 1278421"/>
                    <a:gd name="connsiteX0" fmla="*/ 0 w 600075"/>
                    <a:gd name="connsiteY0" fmla="*/ 0 h 1278421"/>
                    <a:gd name="connsiteX1" fmla="*/ 300038 w 600075"/>
                    <a:gd name="connsiteY1" fmla="*/ 0 h 1278421"/>
                    <a:gd name="connsiteX2" fmla="*/ 600075 w 600075"/>
                    <a:gd name="connsiteY2" fmla="*/ 639211 h 1278421"/>
                    <a:gd name="connsiteX3" fmla="*/ 300038 w 600075"/>
                    <a:gd name="connsiteY3" fmla="*/ 1278421 h 1278421"/>
                    <a:gd name="connsiteX4" fmla="*/ 133350 w 600075"/>
                    <a:gd name="connsiteY4" fmla="*/ 1278421 h 1278421"/>
                    <a:gd name="connsiteX5" fmla="*/ 300038 w 600075"/>
                    <a:gd name="connsiteY5" fmla="*/ 639211 h 1278421"/>
                    <a:gd name="connsiteX6" fmla="*/ 0 w 600075"/>
                    <a:gd name="connsiteY6" fmla="*/ 0 h 1278421"/>
                    <a:gd name="connsiteX0" fmla="*/ 0 w 466725"/>
                    <a:gd name="connsiteY0" fmla="*/ 0 h 1278421"/>
                    <a:gd name="connsiteX1" fmla="*/ 166688 w 466725"/>
                    <a:gd name="connsiteY1" fmla="*/ 0 h 1278421"/>
                    <a:gd name="connsiteX2" fmla="*/ 466725 w 466725"/>
                    <a:gd name="connsiteY2" fmla="*/ 639211 h 1278421"/>
                    <a:gd name="connsiteX3" fmla="*/ 166688 w 466725"/>
                    <a:gd name="connsiteY3" fmla="*/ 1278421 h 1278421"/>
                    <a:gd name="connsiteX4" fmla="*/ 0 w 466725"/>
                    <a:gd name="connsiteY4" fmla="*/ 1278421 h 1278421"/>
                    <a:gd name="connsiteX5" fmla="*/ 166688 w 466725"/>
                    <a:gd name="connsiteY5" fmla="*/ 639211 h 1278421"/>
                    <a:gd name="connsiteX6" fmla="*/ 0 w 466725"/>
                    <a:gd name="connsiteY6" fmla="*/ 0 h 12784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66725" h="1278421">
                      <a:moveTo>
                        <a:pt x="0" y="0"/>
                      </a:moveTo>
                      <a:lnTo>
                        <a:pt x="166688" y="0"/>
                      </a:lnTo>
                      <a:lnTo>
                        <a:pt x="466725" y="639211"/>
                      </a:lnTo>
                      <a:lnTo>
                        <a:pt x="166688" y="1278421"/>
                      </a:lnTo>
                      <a:lnTo>
                        <a:pt x="0" y="1278421"/>
                      </a:lnTo>
                      <a:lnTo>
                        <a:pt x="166688" y="6392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92" name="Group 169"/>
                <p:cNvGrpSpPr/>
                <p:nvPr/>
              </p:nvGrpSpPr>
              <p:grpSpPr>
                <a:xfrm>
                  <a:off x="4048125" y="3884613"/>
                  <a:ext cx="1421607" cy="466725"/>
                  <a:chOff x="4048125" y="3884613"/>
                  <a:chExt cx="1421607" cy="466725"/>
                </a:xfrm>
              </p:grpSpPr>
              <p:sp>
                <p:nvSpPr>
                  <p:cNvPr id="194" name="Chevron 193"/>
                  <p:cNvSpPr/>
                  <p:nvPr/>
                </p:nvSpPr>
                <p:spPr>
                  <a:xfrm>
                    <a:off x="4048125" y="3884613"/>
                    <a:ext cx="219075" cy="466725"/>
                  </a:xfrm>
                  <a:prstGeom prst="chevron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195" name="Group 168"/>
                  <p:cNvGrpSpPr/>
                  <p:nvPr/>
                </p:nvGrpSpPr>
                <p:grpSpPr>
                  <a:xfrm>
                    <a:off x="4067175" y="3998119"/>
                    <a:ext cx="1402557" cy="233362"/>
                    <a:chOff x="4067175" y="3998119"/>
                    <a:chExt cx="1402557" cy="233362"/>
                  </a:xfrm>
                </p:grpSpPr>
                <p:sp>
                  <p:nvSpPr>
                    <p:cNvPr id="196" name="Flowchart: Delay 195"/>
                    <p:cNvSpPr/>
                    <p:nvPr/>
                  </p:nvSpPr>
                  <p:spPr>
                    <a:xfrm rot="10800000">
                      <a:off x="4067175" y="3998119"/>
                      <a:ext cx="1062038" cy="233362"/>
                    </a:xfrm>
                    <a:prstGeom prst="flowChartDelay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7" name="Flowchart: Delay 196"/>
                    <p:cNvSpPr/>
                    <p:nvPr/>
                  </p:nvSpPr>
                  <p:spPr>
                    <a:xfrm>
                      <a:off x="4845844" y="3998119"/>
                      <a:ext cx="623888" cy="233362"/>
                    </a:xfrm>
                    <a:prstGeom prst="flowChartDelay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cxnSp>
              <p:nvCxnSpPr>
                <p:cNvPr id="193" name="Straight Connector 192"/>
                <p:cNvCxnSpPr/>
                <p:nvPr/>
              </p:nvCxnSpPr>
              <p:spPr>
                <a:xfrm>
                  <a:off x="3976688" y="4114800"/>
                  <a:ext cx="314325" cy="0"/>
                </a:xfrm>
                <a:prstGeom prst="line">
                  <a:avLst/>
                </a:prstGeom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5" name="Group 234"/>
            <p:cNvGrpSpPr/>
            <p:nvPr/>
          </p:nvGrpSpPr>
          <p:grpSpPr>
            <a:xfrm rot="20700000">
              <a:off x="8800558" y="5571687"/>
              <a:ext cx="440638" cy="360521"/>
              <a:chOff x="8579194" y="5110877"/>
              <a:chExt cx="440638" cy="360521"/>
            </a:xfrm>
          </p:grpSpPr>
          <p:grpSp>
            <p:nvGrpSpPr>
              <p:cNvPr id="231" name="Group 230"/>
              <p:cNvGrpSpPr/>
              <p:nvPr/>
            </p:nvGrpSpPr>
            <p:grpSpPr>
              <a:xfrm>
                <a:off x="8579194" y="5110877"/>
                <a:ext cx="440638" cy="360521"/>
                <a:chOff x="8591709" y="5121117"/>
                <a:chExt cx="415608" cy="340042"/>
              </a:xfrm>
            </p:grpSpPr>
            <p:sp>
              <p:nvSpPr>
                <p:cNvPr id="213" name="Flowchart: Alternate Process 212"/>
                <p:cNvSpPr/>
                <p:nvPr/>
              </p:nvSpPr>
              <p:spPr>
                <a:xfrm rot="5400000">
                  <a:off x="8629492" y="5083334"/>
                  <a:ext cx="340042" cy="415608"/>
                </a:xfrm>
                <a:prstGeom prst="flowChartAlternateProcess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15" name="Straight Connector 214"/>
                <p:cNvCxnSpPr>
                  <a:stCxn id="213" idx="0"/>
                  <a:endCxn id="213" idx="2"/>
                </p:cNvCxnSpPr>
                <p:nvPr/>
              </p:nvCxnSpPr>
              <p:spPr>
                <a:xfrm flipH="1">
                  <a:off x="8591709" y="5291138"/>
                  <a:ext cx="415608" cy="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0" name="Group 229"/>
                <p:cNvGrpSpPr/>
                <p:nvPr/>
              </p:nvGrpSpPr>
              <p:grpSpPr>
                <a:xfrm>
                  <a:off x="8633758" y="5232797"/>
                  <a:ext cx="331511" cy="116682"/>
                  <a:chOff x="8841562" y="5232797"/>
                  <a:chExt cx="331511" cy="116682"/>
                </a:xfrm>
              </p:grpSpPr>
              <p:cxnSp>
                <p:nvCxnSpPr>
                  <p:cNvPr id="228" name="Straight Connector 227"/>
                  <p:cNvCxnSpPr/>
                  <p:nvPr/>
                </p:nvCxnSpPr>
                <p:spPr>
                  <a:xfrm>
                    <a:off x="9173073" y="5232797"/>
                    <a:ext cx="0" cy="116682"/>
                  </a:xfrm>
                  <a:prstGeom prst="line">
                    <a:avLst/>
                  </a:prstGeom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Straight Connector 228"/>
                  <p:cNvCxnSpPr/>
                  <p:nvPr/>
                </p:nvCxnSpPr>
                <p:spPr>
                  <a:xfrm>
                    <a:off x="8841562" y="5232797"/>
                    <a:ext cx="0" cy="116682"/>
                  </a:xfrm>
                  <a:prstGeom prst="line">
                    <a:avLst/>
                  </a:prstGeom>
                  <a:ln w="28575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5" name="Group 184"/>
              <p:cNvGrpSpPr>
                <a:grpSpLocks noChangeAspect="1"/>
              </p:cNvGrpSpPr>
              <p:nvPr/>
            </p:nvGrpSpPr>
            <p:grpSpPr>
              <a:xfrm>
                <a:off x="8625317" y="5219177"/>
                <a:ext cx="348391" cy="220130"/>
                <a:chOff x="4572004" y="3637170"/>
                <a:chExt cx="914400" cy="577761"/>
              </a:xfrm>
            </p:grpSpPr>
            <p:sp>
              <p:nvSpPr>
                <p:cNvPr id="186" name="Freeform 185"/>
                <p:cNvSpPr>
                  <a:spLocks noChangeAspect="1"/>
                </p:cNvSpPr>
                <p:nvPr/>
              </p:nvSpPr>
              <p:spPr>
                <a:xfrm rot="16200000">
                  <a:off x="4790395" y="3418779"/>
                  <a:ext cx="477617" cy="914400"/>
                </a:xfrm>
                <a:custGeom>
                  <a:avLst/>
                  <a:gdLst>
                    <a:gd name="connsiteX0" fmla="*/ 0 w 1362075"/>
                    <a:gd name="connsiteY0" fmla="*/ 0 h 1362075"/>
                    <a:gd name="connsiteX1" fmla="*/ 681038 w 1362075"/>
                    <a:gd name="connsiteY1" fmla="*/ 0 h 1362075"/>
                    <a:gd name="connsiteX2" fmla="*/ 1270834 w 1362075"/>
                    <a:gd name="connsiteY2" fmla="*/ 340520 h 1362075"/>
                    <a:gd name="connsiteX3" fmla="*/ 1270833 w 1362075"/>
                    <a:gd name="connsiteY3" fmla="*/ 1021558 h 1362075"/>
                    <a:gd name="connsiteX4" fmla="*/ 681036 w 1362075"/>
                    <a:gd name="connsiteY4" fmla="*/ 1362076 h 1362075"/>
                    <a:gd name="connsiteX5" fmla="*/ 0 w 1362075"/>
                    <a:gd name="connsiteY5" fmla="*/ 1362075 h 1362075"/>
                    <a:gd name="connsiteX6" fmla="*/ 0 w 1362075"/>
                    <a:gd name="connsiteY6" fmla="*/ 0 h 1362075"/>
                    <a:gd name="connsiteX0" fmla="*/ 0 w 1392489"/>
                    <a:gd name="connsiteY0" fmla="*/ 0 h 1362076"/>
                    <a:gd name="connsiteX1" fmla="*/ 681038 w 1392489"/>
                    <a:gd name="connsiteY1" fmla="*/ 0 h 1362076"/>
                    <a:gd name="connsiteX2" fmla="*/ 1270834 w 1392489"/>
                    <a:gd name="connsiteY2" fmla="*/ 340520 h 1362076"/>
                    <a:gd name="connsiteX3" fmla="*/ 1270833 w 1392489"/>
                    <a:gd name="connsiteY3" fmla="*/ 1021558 h 1362076"/>
                    <a:gd name="connsiteX4" fmla="*/ 681036 w 1392489"/>
                    <a:gd name="connsiteY4" fmla="*/ 1362076 h 1362076"/>
                    <a:gd name="connsiteX5" fmla="*/ 0 w 1392489"/>
                    <a:gd name="connsiteY5" fmla="*/ 0 h 1362076"/>
                    <a:gd name="connsiteX0" fmla="*/ 0 w 711453"/>
                    <a:gd name="connsiteY0" fmla="*/ 1362076 h 1362076"/>
                    <a:gd name="connsiteX1" fmla="*/ 2 w 711453"/>
                    <a:gd name="connsiteY1" fmla="*/ 0 h 1362076"/>
                    <a:gd name="connsiteX2" fmla="*/ 589798 w 711453"/>
                    <a:gd name="connsiteY2" fmla="*/ 340520 h 1362076"/>
                    <a:gd name="connsiteX3" fmla="*/ 589797 w 711453"/>
                    <a:gd name="connsiteY3" fmla="*/ 1021558 h 1362076"/>
                    <a:gd name="connsiteX4" fmla="*/ 0 w 711453"/>
                    <a:gd name="connsiteY4" fmla="*/ 1362076 h 1362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1453" h="1362076">
                      <a:moveTo>
                        <a:pt x="0" y="1362076"/>
                      </a:moveTo>
                      <a:cubicBezTo>
                        <a:pt x="1" y="908051"/>
                        <a:pt x="1" y="454025"/>
                        <a:pt x="2" y="0"/>
                      </a:cubicBezTo>
                      <a:cubicBezTo>
                        <a:pt x="243314" y="0"/>
                        <a:pt x="468142" y="129806"/>
                        <a:pt x="589798" y="340520"/>
                      </a:cubicBezTo>
                      <a:cubicBezTo>
                        <a:pt x="711453" y="551234"/>
                        <a:pt x="711453" y="810844"/>
                        <a:pt x="589797" y="1021558"/>
                      </a:cubicBezTo>
                      <a:cubicBezTo>
                        <a:pt x="468141" y="1232272"/>
                        <a:pt x="243311" y="1362076"/>
                        <a:pt x="0" y="1362076"/>
                      </a:cubicBezTo>
                      <a:close/>
                    </a:path>
                  </a:pathLst>
                </a:custGeom>
                <a:solidFill>
                  <a:srgbClr val="CC00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87" name="Group 156"/>
                <p:cNvGrpSpPr/>
                <p:nvPr/>
              </p:nvGrpSpPr>
              <p:grpSpPr>
                <a:xfrm>
                  <a:off x="4697015" y="4014669"/>
                  <a:ext cx="664372" cy="200262"/>
                  <a:chOff x="3892150" y="5972055"/>
                  <a:chExt cx="664371" cy="200263"/>
                </a:xfrm>
              </p:grpSpPr>
              <p:sp>
                <p:nvSpPr>
                  <p:cNvPr id="188" name="Oval 187"/>
                  <p:cNvSpPr/>
                  <p:nvPr/>
                </p:nvSpPr>
                <p:spPr>
                  <a:xfrm>
                    <a:off x="3892150" y="5972055"/>
                    <a:ext cx="200263" cy="200263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9" name="Oval 188"/>
                  <p:cNvSpPr/>
                  <p:nvPr/>
                </p:nvSpPr>
                <p:spPr>
                  <a:xfrm>
                    <a:off x="4356258" y="5972055"/>
                    <a:ext cx="200263" cy="200263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sp>
          <p:nvSpPr>
            <p:cNvPr id="74" name="Rectangle 73"/>
            <p:cNvSpPr/>
            <p:nvPr/>
          </p:nvSpPr>
          <p:spPr>
            <a:xfrm rot="60000">
              <a:off x="5219848" y="4566445"/>
              <a:ext cx="2057400" cy="2514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 rot="60000">
              <a:off x="5309562" y="4661771"/>
              <a:ext cx="1890712" cy="1866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12700" dir="13500000">
                <a:schemeClr val="bg2">
                  <a:lumMod val="2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Half Frame 88"/>
            <p:cNvSpPr>
              <a:spLocks noChangeAspect="1"/>
            </p:cNvSpPr>
            <p:nvPr/>
          </p:nvSpPr>
          <p:spPr>
            <a:xfrm rot="60000">
              <a:off x="5219181" y="4534846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Half Frame 89"/>
            <p:cNvSpPr>
              <a:spLocks noChangeAspect="1"/>
            </p:cNvSpPr>
            <p:nvPr/>
          </p:nvSpPr>
          <p:spPr>
            <a:xfrm rot="60000" flipV="1">
              <a:off x="5182360" y="6644312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Half Frame 90"/>
            <p:cNvSpPr>
              <a:spLocks noChangeAspect="1"/>
            </p:cNvSpPr>
            <p:nvPr/>
          </p:nvSpPr>
          <p:spPr>
            <a:xfrm rot="60000" flipH="1">
              <a:off x="6857232" y="4563438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Half Frame 91"/>
            <p:cNvSpPr>
              <a:spLocks noChangeAspect="1"/>
            </p:cNvSpPr>
            <p:nvPr/>
          </p:nvSpPr>
          <p:spPr>
            <a:xfrm rot="60000" flipH="1" flipV="1">
              <a:off x="6820411" y="6672904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6" name="TextBox 16"/>
            <p:cNvSpPr txBox="1">
              <a:spLocks noChangeArrowheads="1"/>
            </p:cNvSpPr>
            <p:nvPr/>
          </p:nvSpPr>
          <p:spPr bwMode="auto">
            <a:xfrm rot="60000">
              <a:off x="5312060" y="6557504"/>
              <a:ext cx="18446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  <a:cs typeface="Narkisim" pitchFamily="34" charset="-79"/>
                </a:rPr>
                <a:t>(caption)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  <a:cs typeface="Narkisim" pitchFamily="34" charset="-79"/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 rot="21540000">
              <a:off x="196694" y="4566445"/>
              <a:ext cx="2057400" cy="2514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 rot="21540000">
              <a:off x="278429" y="4661688"/>
              <a:ext cx="1890712" cy="1866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12700" dir="13500000">
                <a:schemeClr val="bg2">
                  <a:lumMod val="2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Half Frame 255"/>
            <p:cNvSpPr>
              <a:spLocks noChangeAspect="1"/>
            </p:cNvSpPr>
            <p:nvPr/>
          </p:nvSpPr>
          <p:spPr>
            <a:xfrm rot="21540000">
              <a:off x="159510" y="4563438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7" name="Half Frame 256"/>
            <p:cNvSpPr>
              <a:spLocks noChangeAspect="1"/>
            </p:cNvSpPr>
            <p:nvPr/>
          </p:nvSpPr>
          <p:spPr>
            <a:xfrm rot="21540000" flipV="1">
              <a:off x="196331" y="6672904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8" name="Half Frame 257"/>
            <p:cNvSpPr>
              <a:spLocks noChangeAspect="1"/>
            </p:cNvSpPr>
            <p:nvPr/>
          </p:nvSpPr>
          <p:spPr>
            <a:xfrm rot="21540000" flipH="1">
              <a:off x="1797561" y="4534846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9" name="Half Frame 258"/>
            <p:cNvSpPr>
              <a:spLocks noChangeAspect="1"/>
            </p:cNvSpPr>
            <p:nvPr/>
          </p:nvSpPr>
          <p:spPr>
            <a:xfrm rot="21540000" flipH="1" flipV="1">
              <a:off x="1834382" y="6644312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4" name="TextBox 16"/>
            <p:cNvSpPr txBox="1">
              <a:spLocks noChangeArrowheads="1"/>
            </p:cNvSpPr>
            <p:nvPr/>
          </p:nvSpPr>
          <p:spPr bwMode="auto">
            <a:xfrm rot="21540000">
              <a:off x="317206" y="6557504"/>
              <a:ext cx="18446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  <a:cs typeface="Narkisim" pitchFamily="34" charset="-79"/>
                </a:rPr>
                <a:t>(caption)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  <a:cs typeface="Narkisim" pitchFamily="34" charset="-79"/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2697159" y="4566444"/>
              <a:ext cx="2057400" cy="2514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2782884" y="4661694"/>
              <a:ext cx="1890712" cy="1866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12700" dir="13500000">
                <a:schemeClr val="bg2">
                  <a:lumMod val="2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Half Frame 275"/>
            <p:cNvSpPr>
              <a:spLocks noChangeAspect="1"/>
            </p:cNvSpPr>
            <p:nvPr/>
          </p:nvSpPr>
          <p:spPr>
            <a:xfrm>
              <a:off x="2678109" y="4548981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7" name="Half Frame 276"/>
            <p:cNvSpPr>
              <a:spLocks noChangeAspect="1"/>
            </p:cNvSpPr>
            <p:nvPr/>
          </p:nvSpPr>
          <p:spPr>
            <a:xfrm flipV="1">
              <a:off x="2678109" y="6658769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8" name="Half Frame 277"/>
            <p:cNvSpPr>
              <a:spLocks noChangeAspect="1"/>
            </p:cNvSpPr>
            <p:nvPr/>
          </p:nvSpPr>
          <p:spPr>
            <a:xfrm flipH="1">
              <a:off x="4316409" y="4548981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9" name="Half Frame 278"/>
            <p:cNvSpPr>
              <a:spLocks noChangeAspect="1"/>
            </p:cNvSpPr>
            <p:nvPr/>
          </p:nvSpPr>
          <p:spPr>
            <a:xfrm flipH="1" flipV="1">
              <a:off x="4316409" y="6658769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4" name="TextBox 16"/>
            <p:cNvSpPr txBox="1">
              <a:spLocks noChangeArrowheads="1"/>
            </p:cNvSpPr>
            <p:nvPr/>
          </p:nvSpPr>
          <p:spPr bwMode="auto">
            <a:xfrm>
              <a:off x="2803521" y="6557626"/>
              <a:ext cx="18446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  <a:cs typeface="Narkisim" pitchFamily="34" charset="-79"/>
                </a:rPr>
                <a:t>(caption)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  <a:cs typeface="Narkisim" pitchFamily="34" charset="-79"/>
              </a:endParaRPr>
            </a:p>
          </p:txBody>
        </p:sp>
        <p:grpSp>
          <p:nvGrpSpPr>
            <p:cNvPr id="147" name="Group 146"/>
            <p:cNvGrpSpPr/>
            <p:nvPr/>
          </p:nvGrpSpPr>
          <p:grpSpPr>
            <a:xfrm>
              <a:off x="3349563" y="3990226"/>
              <a:ext cx="715688" cy="822957"/>
              <a:chOff x="3349563" y="3990226"/>
              <a:chExt cx="715688" cy="822957"/>
            </a:xfrm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5" name="Freeform 104"/>
              <p:cNvSpPr>
                <a:spLocks noChangeAspect="1"/>
              </p:cNvSpPr>
              <p:nvPr/>
            </p:nvSpPr>
            <p:spPr>
              <a:xfrm rot="6300000">
                <a:off x="3503425" y="4364901"/>
                <a:ext cx="307622" cy="588941"/>
              </a:xfrm>
              <a:custGeom>
                <a:avLst/>
                <a:gdLst>
                  <a:gd name="connsiteX0" fmla="*/ 0 w 1362075"/>
                  <a:gd name="connsiteY0" fmla="*/ 0 h 1362075"/>
                  <a:gd name="connsiteX1" fmla="*/ 681038 w 1362075"/>
                  <a:gd name="connsiteY1" fmla="*/ 0 h 1362075"/>
                  <a:gd name="connsiteX2" fmla="*/ 1270834 w 1362075"/>
                  <a:gd name="connsiteY2" fmla="*/ 340520 h 1362075"/>
                  <a:gd name="connsiteX3" fmla="*/ 1270833 w 1362075"/>
                  <a:gd name="connsiteY3" fmla="*/ 1021558 h 1362075"/>
                  <a:gd name="connsiteX4" fmla="*/ 681036 w 1362075"/>
                  <a:gd name="connsiteY4" fmla="*/ 1362076 h 1362075"/>
                  <a:gd name="connsiteX5" fmla="*/ 0 w 1362075"/>
                  <a:gd name="connsiteY5" fmla="*/ 1362075 h 1362075"/>
                  <a:gd name="connsiteX6" fmla="*/ 0 w 1362075"/>
                  <a:gd name="connsiteY6" fmla="*/ 0 h 1362075"/>
                  <a:gd name="connsiteX0" fmla="*/ 0 w 1392489"/>
                  <a:gd name="connsiteY0" fmla="*/ 0 h 1362076"/>
                  <a:gd name="connsiteX1" fmla="*/ 681038 w 1392489"/>
                  <a:gd name="connsiteY1" fmla="*/ 0 h 1362076"/>
                  <a:gd name="connsiteX2" fmla="*/ 1270834 w 1392489"/>
                  <a:gd name="connsiteY2" fmla="*/ 340520 h 1362076"/>
                  <a:gd name="connsiteX3" fmla="*/ 1270833 w 1392489"/>
                  <a:gd name="connsiteY3" fmla="*/ 1021558 h 1362076"/>
                  <a:gd name="connsiteX4" fmla="*/ 681036 w 1392489"/>
                  <a:gd name="connsiteY4" fmla="*/ 1362076 h 1362076"/>
                  <a:gd name="connsiteX5" fmla="*/ 0 w 1392489"/>
                  <a:gd name="connsiteY5" fmla="*/ 0 h 1362076"/>
                  <a:gd name="connsiteX0" fmla="*/ 0 w 711453"/>
                  <a:gd name="connsiteY0" fmla="*/ 1362076 h 1362076"/>
                  <a:gd name="connsiteX1" fmla="*/ 2 w 711453"/>
                  <a:gd name="connsiteY1" fmla="*/ 0 h 1362076"/>
                  <a:gd name="connsiteX2" fmla="*/ 589798 w 711453"/>
                  <a:gd name="connsiteY2" fmla="*/ 340520 h 1362076"/>
                  <a:gd name="connsiteX3" fmla="*/ 589797 w 711453"/>
                  <a:gd name="connsiteY3" fmla="*/ 1021558 h 1362076"/>
                  <a:gd name="connsiteX4" fmla="*/ 0 w 711453"/>
                  <a:gd name="connsiteY4" fmla="*/ 1362076 h 1362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453" h="1362076">
                    <a:moveTo>
                      <a:pt x="0" y="1362076"/>
                    </a:moveTo>
                    <a:cubicBezTo>
                      <a:pt x="1" y="908051"/>
                      <a:pt x="1" y="454025"/>
                      <a:pt x="2" y="0"/>
                    </a:cubicBezTo>
                    <a:cubicBezTo>
                      <a:pt x="243314" y="0"/>
                      <a:pt x="468142" y="129806"/>
                      <a:pt x="589798" y="340520"/>
                    </a:cubicBezTo>
                    <a:cubicBezTo>
                      <a:pt x="711453" y="551234"/>
                      <a:pt x="711453" y="810844"/>
                      <a:pt x="589797" y="1021558"/>
                    </a:cubicBezTo>
                    <a:cubicBezTo>
                      <a:pt x="468141" y="1232272"/>
                      <a:pt x="243311" y="1362076"/>
                      <a:pt x="0" y="1362076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Flowchart: Extract 106"/>
              <p:cNvSpPr/>
              <p:nvPr/>
            </p:nvSpPr>
            <p:spPr>
              <a:xfrm rot="900000">
                <a:off x="3476310" y="3990226"/>
                <a:ext cx="588941" cy="490784"/>
              </a:xfrm>
              <a:prstGeom prst="flowChartExtra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Freeform 107"/>
              <p:cNvSpPr/>
              <p:nvPr/>
            </p:nvSpPr>
            <p:spPr>
              <a:xfrm rot="900000">
                <a:off x="3349563" y="4577253"/>
                <a:ext cx="637070" cy="83161"/>
              </a:xfrm>
              <a:custGeom>
                <a:avLst/>
                <a:gdLst>
                  <a:gd name="connsiteX0" fmla="*/ 0 w 1362075"/>
                  <a:gd name="connsiteY0" fmla="*/ 117475 h 177800"/>
                  <a:gd name="connsiteX1" fmla="*/ 361950 w 1362075"/>
                  <a:gd name="connsiteY1" fmla="*/ 3175 h 177800"/>
                  <a:gd name="connsiteX2" fmla="*/ 485775 w 1362075"/>
                  <a:gd name="connsiteY2" fmla="*/ 136525 h 177800"/>
                  <a:gd name="connsiteX3" fmla="*/ 885825 w 1362075"/>
                  <a:gd name="connsiteY3" fmla="*/ 22225 h 177800"/>
                  <a:gd name="connsiteX4" fmla="*/ 971550 w 1362075"/>
                  <a:gd name="connsiteY4" fmla="*/ 174625 h 177800"/>
                  <a:gd name="connsiteX5" fmla="*/ 1362075 w 1362075"/>
                  <a:gd name="connsiteY5" fmla="*/ 41275 h 17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62075" h="177800">
                    <a:moveTo>
                      <a:pt x="0" y="117475"/>
                    </a:moveTo>
                    <a:cubicBezTo>
                      <a:pt x="140494" y="58737"/>
                      <a:pt x="280988" y="0"/>
                      <a:pt x="361950" y="3175"/>
                    </a:cubicBezTo>
                    <a:cubicBezTo>
                      <a:pt x="442912" y="6350"/>
                      <a:pt x="398463" y="133350"/>
                      <a:pt x="485775" y="136525"/>
                    </a:cubicBezTo>
                    <a:cubicBezTo>
                      <a:pt x="573087" y="139700"/>
                      <a:pt x="804863" y="15875"/>
                      <a:pt x="885825" y="22225"/>
                    </a:cubicBezTo>
                    <a:cubicBezTo>
                      <a:pt x="966787" y="28575"/>
                      <a:pt x="892175" y="171450"/>
                      <a:pt x="971550" y="174625"/>
                    </a:cubicBezTo>
                    <a:cubicBezTo>
                      <a:pt x="1050925" y="177800"/>
                      <a:pt x="1239838" y="61913"/>
                      <a:pt x="1362075" y="41275"/>
                    </a:cubicBezTo>
                  </a:path>
                </a:pathLst>
              </a:custGeom>
              <a:ln w="28575">
                <a:solidFill>
                  <a:srgbClr val="00FF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>
              <a:off x="5872391" y="4263266"/>
              <a:ext cx="752212" cy="413759"/>
              <a:chOff x="5872391" y="4263266"/>
              <a:chExt cx="752212" cy="413759"/>
            </a:xfrm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72" name="Wave 171"/>
              <p:cNvSpPr/>
              <p:nvPr/>
            </p:nvSpPr>
            <p:spPr>
              <a:xfrm rot="19800000">
                <a:off x="5872391" y="4263266"/>
                <a:ext cx="734420" cy="413759"/>
              </a:xfrm>
              <a:prstGeom prst="wav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Freeform 173"/>
              <p:cNvSpPr/>
              <p:nvPr/>
            </p:nvSpPr>
            <p:spPr>
              <a:xfrm rot="19800000">
                <a:off x="5887165" y="4403587"/>
                <a:ext cx="737438" cy="114313"/>
              </a:xfrm>
              <a:custGeom>
                <a:avLst/>
                <a:gdLst>
                  <a:gd name="connsiteX0" fmla="*/ 0 w 1123950"/>
                  <a:gd name="connsiteY0" fmla="*/ 103982 h 199231"/>
                  <a:gd name="connsiteX1" fmla="*/ 223837 w 1123950"/>
                  <a:gd name="connsiteY1" fmla="*/ 13494 h 199231"/>
                  <a:gd name="connsiteX2" fmla="*/ 871537 w 1123950"/>
                  <a:gd name="connsiteY2" fmla="*/ 184944 h 199231"/>
                  <a:gd name="connsiteX3" fmla="*/ 1123950 w 1123950"/>
                  <a:gd name="connsiteY3" fmla="*/ 99219 h 199231"/>
                  <a:gd name="connsiteX0" fmla="*/ 0 w 1123950"/>
                  <a:gd name="connsiteY0" fmla="*/ 102394 h 188118"/>
                  <a:gd name="connsiteX1" fmla="*/ 223837 w 1123950"/>
                  <a:gd name="connsiteY1" fmla="*/ 11906 h 188118"/>
                  <a:gd name="connsiteX2" fmla="*/ 814387 w 1123950"/>
                  <a:gd name="connsiteY2" fmla="*/ 173831 h 188118"/>
                  <a:gd name="connsiteX3" fmla="*/ 1123950 w 1123950"/>
                  <a:gd name="connsiteY3" fmla="*/ 97631 h 188118"/>
                  <a:gd name="connsiteX0" fmla="*/ 0 w 1123950"/>
                  <a:gd name="connsiteY0" fmla="*/ 92869 h 177006"/>
                  <a:gd name="connsiteX1" fmla="*/ 300037 w 1123950"/>
                  <a:gd name="connsiteY1" fmla="*/ 11906 h 177006"/>
                  <a:gd name="connsiteX2" fmla="*/ 814387 w 1123950"/>
                  <a:gd name="connsiteY2" fmla="*/ 164306 h 177006"/>
                  <a:gd name="connsiteX3" fmla="*/ 1123950 w 1123950"/>
                  <a:gd name="connsiteY3" fmla="*/ 88106 h 177006"/>
                  <a:gd name="connsiteX0" fmla="*/ 0 w 1123950"/>
                  <a:gd name="connsiteY0" fmla="*/ 92869 h 177006"/>
                  <a:gd name="connsiteX1" fmla="*/ 338137 w 1123950"/>
                  <a:gd name="connsiteY1" fmla="*/ 11906 h 177006"/>
                  <a:gd name="connsiteX2" fmla="*/ 814387 w 1123950"/>
                  <a:gd name="connsiteY2" fmla="*/ 164306 h 177006"/>
                  <a:gd name="connsiteX3" fmla="*/ 1123950 w 1123950"/>
                  <a:gd name="connsiteY3" fmla="*/ 88106 h 177006"/>
                  <a:gd name="connsiteX0" fmla="*/ 0 w 1123950"/>
                  <a:gd name="connsiteY0" fmla="*/ 93663 h 182563"/>
                  <a:gd name="connsiteX1" fmla="*/ 338137 w 1123950"/>
                  <a:gd name="connsiteY1" fmla="*/ 12700 h 182563"/>
                  <a:gd name="connsiteX2" fmla="*/ 833437 w 1123950"/>
                  <a:gd name="connsiteY2" fmla="*/ 169863 h 182563"/>
                  <a:gd name="connsiteX3" fmla="*/ 1123950 w 1123950"/>
                  <a:gd name="connsiteY3" fmla="*/ 88900 h 182563"/>
                  <a:gd name="connsiteX0" fmla="*/ 0 w 1123950"/>
                  <a:gd name="connsiteY0" fmla="*/ 84138 h 171450"/>
                  <a:gd name="connsiteX1" fmla="*/ 319087 w 1123950"/>
                  <a:gd name="connsiteY1" fmla="*/ 12700 h 171450"/>
                  <a:gd name="connsiteX2" fmla="*/ 833437 w 1123950"/>
                  <a:gd name="connsiteY2" fmla="*/ 160338 h 171450"/>
                  <a:gd name="connsiteX3" fmla="*/ 1123950 w 1123950"/>
                  <a:gd name="connsiteY3" fmla="*/ 79375 h 171450"/>
                  <a:gd name="connsiteX0" fmla="*/ 0 w 1123950"/>
                  <a:gd name="connsiteY0" fmla="*/ 86519 h 174228"/>
                  <a:gd name="connsiteX1" fmla="*/ 328612 w 1123950"/>
                  <a:gd name="connsiteY1" fmla="*/ 12700 h 174228"/>
                  <a:gd name="connsiteX2" fmla="*/ 833437 w 1123950"/>
                  <a:gd name="connsiteY2" fmla="*/ 162719 h 174228"/>
                  <a:gd name="connsiteX3" fmla="*/ 1123950 w 1123950"/>
                  <a:gd name="connsiteY3" fmla="*/ 81756 h 174228"/>
                  <a:gd name="connsiteX0" fmla="*/ 0 w 1123950"/>
                  <a:gd name="connsiteY0" fmla="*/ 86519 h 174228"/>
                  <a:gd name="connsiteX1" fmla="*/ 328612 w 1123950"/>
                  <a:gd name="connsiteY1" fmla="*/ 12700 h 174228"/>
                  <a:gd name="connsiteX2" fmla="*/ 833437 w 1123950"/>
                  <a:gd name="connsiteY2" fmla="*/ 162719 h 174228"/>
                  <a:gd name="connsiteX3" fmla="*/ 1123950 w 1123950"/>
                  <a:gd name="connsiteY3" fmla="*/ 81756 h 174228"/>
                  <a:gd name="connsiteX0" fmla="*/ 0 w 1123950"/>
                  <a:gd name="connsiteY0" fmla="*/ 86519 h 174228"/>
                  <a:gd name="connsiteX1" fmla="*/ 328612 w 1123950"/>
                  <a:gd name="connsiteY1" fmla="*/ 12700 h 174228"/>
                  <a:gd name="connsiteX2" fmla="*/ 833437 w 1123950"/>
                  <a:gd name="connsiteY2" fmla="*/ 162719 h 174228"/>
                  <a:gd name="connsiteX3" fmla="*/ 1123950 w 1123950"/>
                  <a:gd name="connsiteY3" fmla="*/ 81756 h 174228"/>
                  <a:gd name="connsiteX0" fmla="*/ 0 w 1123950"/>
                  <a:gd name="connsiteY0" fmla="*/ 86519 h 174228"/>
                  <a:gd name="connsiteX1" fmla="*/ 328612 w 1123950"/>
                  <a:gd name="connsiteY1" fmla="*/ 12700 h 174228"/>
                  <a:gd name="connsiteX2" fmla="*/ 833437 w 1123950"/>
                  <a:gd name="connsiteY2" fmla="*/ 162719 h 174228"/>
                  <a:gd name="connsiteX3" fmla="*/ 1123950 w 1123950"/>
                  <a:gd name="connsiteY3" fmla="*/ 81756 h 174228"/>
                  <a:gd name="connsiteX0" fmla="*/ 0 w 1123950"/>
                  <a:gd name="connsiteY0" fmla="*/ 86519 h 174228"/>
                  <a:gd name="connsiteX1" fmla="*/ 328612 w 1123950"/>
                  <a:gd name="connsiteY1" fmla="*/ 12700 h 174228"/>
                  <a:gd name="connsiteX2" fmla="*/ 833437 w 1123950"/>
                  <a:gd name="connsiteY2" fmla="*/ 162719 h 174228"/>
                  <a:gd name="connsiteX3" fmla="*/ 1123950 w 1123950"/>
                  <a:gd name="connsiteY3" fmla="*/ 81756 h 174228"/>
                  <a:gd name="connsiteX0" fmla="*/ 0 w 1123950"/>
                  <a:gd name="connsiteY0" fmla="*/ 86519 h 174228"/>
                  <a:gd name="connsiteX1" fmla="*/ 328612 w 1123950"/>
                  <a:gd name="connsiteY1" fmla="*/ 12700 h 174228"/>
                  <a:gd name="connsiteX2" fmla="*/ 833437 w 1123950"/>
                  <a:gd name="connsiteY2" fmla="*/ 162719 h 174228"/>
                  <a:gd name="connsiteX3" fmla="*/ 1123950 w 1123950"/>
                  <a:gd name="connsiteY3" fmla="*/ 81756 h 174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23950" h="174228">
                    <a:moveTo>
                      <a:pt x="0" y="86519"/>
                    </a:moveTo>
                    <a:cubicBezTo>
                      <a:pt x="67864" y="36909"/>
                      <a:pt x="189706" y="0"/>
                      <a:pt x="328612" y="12700"/>
                    </a:cubicBezTo>
                    <a:cubicBezTo>
                      <a:pt x="467518" y="25400"/>
                      <a:pt x="700881" y="151210"/>
                      <a:pt x="833437" y="162719"/>
                    </a:cubicBezTo>
                    <a:cubicBezTo>
                      <a:pt x="965993" y="174228"/>
                      <a:pt x="1046559" y="131762"/>
                      <a:pt x="1123950" y="81756"/>
                    </a:cubicBezTo>
                  </a:path>
                </a:pathLst>
              </a:custGeom>
              <a:ln w="2857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3" name="Rectangle 332"/>
            <p:cNvSpPr/>
            <p:nvPr/>
          </p:nvSpPr>
          <p:spPr>
            <a:xfrm rot="10860000">
              <a:off x="2692244" y="688180"/>
              <a:ext cx="2057400" cy="2514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Rectangle 333"/>
            <p:cNvSpPr/>
            <p:nvPr/>
          </p:nvSpPr>
          <p:spPr>
            <a:xfrm rot="10860000">
              <a:off x="2769218" y="1240554"/>
              <a:ext cx="1890712" cy="1866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12700" dir="13500000">
                <a:schemeClr val="bg2">
                  <a:lumMod val="2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Half Frame 328"/>
            <p:cNvSpPr>
              <a:spLocks noChangeAspect="1"/>
            </p:cNvSpPr>
            <p:nvPr/>
          </p:nvSpPr>
          <p:spPr>
            <a:xfrm rot="10860000">
              <a:off x="4293111" y="2777179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0" name="Half Frame 329"/>
            <p:cNvSpPr>
              <a:spLocks noChangeAspect="1"/>
            </p:cNvSpPr>
            <p:nvPr/>
          </p:nvSpPr>
          <p:spPr>
            <a:xfrm rot="10860000" flipV="1">
              <a:off x="4329932" y="667713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1" name="Half Frame 330"/>
            <p:cNvSpPr>
              <a:spLocks noChangeAspect="1"/>
            </p:cNvSpPr>
            <p:nvPr/>
          </p:nvSpPr>
          <p:spPr>
            <a:xfrm rot="10860000" flipH="1">
              <a:off x="2655060" y="2748587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2" name="Half Frame 331"/>
            <p:cNvSpPr>
              <a:spLocks noChangeAspect="1"/>
            </p:cNvSpPr>
            <p:nvPr/>
          </p:nvSpPr>
          <p:spPr>
            <a:xfrm rot="10860000" flipH="1" flipV="1">
              <a:off x="2691881" y="639121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7" name="TextBox 16"/>
            <p:cNvSpPr txBox="1">
              <a:spLocks noChangeArrowheads="1"/>
            </p:cNvSpPr>
            <p:nvPr/>
          </p:nvSpPr>
          <p:spPr bwMode="auto">
            <a:xfrm rot="10860000">
              <a:off x="2812757" y="1057833"/>
              <a:ext cx="18446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  <a:cs typeface="Narkisim" pitchFamily="34" charset="-79"/>
                </a:rPr>
                <a:t>(caption)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  <a:cs typeface="Narkisim" pitchFamily="34" charset="-79"/>
              </a:endParaRPr>
            </a:p>
          </p:txBody>
        </p:sp>
        <p:sp>
          <p:nvSpPr>
            <p:cNvPr id="324" name="Rectangle 323"/>
            <p:cNvSpPr/>
            <p:nvPr/>
          </p:nvSpPr>
          <p:spPr>
            <a:xfrm rot="10740000">
              <a:off x="7715398" y="688180"/>
              <a:ext cx="2057400" cy="2514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Rectangle 324"/>
            <p:cNvSpPr/>
            <p:nvPr/>
          </p:nvSpPr>
          <p:spPr>
            <a:xfrm rot="10740000">
              <a:off x="7800351" y="1240637"/>
              <a:ext cx="1890712" cy="1866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12700" dir="13500000">
                <a:schemeClr val="bg2">
                  <a:lumMod val="2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Half Frame 319"/>
            <p:cNvSpPr>
              <a:spLocks noChangeAspect="1"/>
            </p:cNvSpPr>
            <p:nvPr/>
          </p:nvSpPr>
          <p:spPr>
            <a:xfrm rot="10740000">
              <a:off x="9352782" y="2748587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1" name="Half Frame 320"/>
            <p:cNvSpPr>
              <a:spLocks noChangeAspect="1"/>
            </p:cNvSpPr>
            <p:nvPr/>
          </p:nvSpPr>
          <p:spPr>
            <a:xfrm rot="10740000" flipV="1">
              <a:off x="9315961" y="639121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2" name="Half Frame 321"/>
            <p:cNvSpPr>
              <a:spLocks noChangeAspect="1"/>
            </p:cNvSpPr>
            <p:nvPr/>
          </p:nvSpPr>
          <p:spPr>
            <a:xfrm rot="10740000" flipH="1">
              <a:off x="7714731" y="2777179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3" name="Half Frame 322"/>
            <p:cNvSpPr>
              <a:spLocks noChangeAspect="1"/>
            </p:cNvSpPr>
            <p:nvPr/>
          </p:nvSpPr>
          <p:spPr>
            <a:xfrm rot="10740000" flipH="1" flipV="1">
              <a:off x="7677910" y="667713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8" name="TextBox 16"/>
            <p:cNvSpPr txBox="1">
              <a:spLocks noChangeArrowheads="1"/>
            </p:cNvSpPr>
            <p:nvPr/>
          </p:nvSpPr>
          <p:spPr bwMode="auto">
            <a:xfrm rot="10740000">
              <a:off x="7807611" y="1057833"/>
              <a:ext cx="18446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  <a:cs typeface="Narkisim" pitchFamily="34" charset="-79"/>
                </a:rPr>
                <a:t>(caption)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  <a:cs typeface="Narkisim" pitchFamily="34" charset="-79"/>
              </a:endParaRPr>
            </a:p>
          </p:txBody>
        </p:sp>
        <p:sp>
          <p:nvSpPr>
            <p:cNvPr id="315" name="Rectangle 314"/>
            <p:cNvSpPr/>
            <p:nvPr/>
          </p:nvSpPr>
          <p:spPr>
            <a:xfrm rot="10800000">
              <a:off x="5214933" y="688181"/>
              <a:ext cx="2057400" cy="2514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Rectangle 315"/>
            <p:cNvSpPr/>
            <p:nvPr/>
          </p:nvSpPr>
          <p:spPr>
            <a:xfrm rot="10800000">
              <a:off x="5295896" y="1240631"/>
              <a:ext cx="1890712" cy="1866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12700" dir="13500000">
                <a:schemeClr val="bg2">
                  <a:lumMod val="2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Half Frame 310"/>
            <p:cNvSpPr>
              <a:spLocks noChangeAspect="1"/>
            </p:cNvSpPr>
            <p:nvPr/>
          </p:nvSpPr>
          <p:spPr>
            <a:xfrm rot="10800000">
              <a:off x="6834183" y="2763044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2" name="Half Frame 311"/>
            <p:cNvSpPr>
              <a:spLocks noChangeAspect="1"/>
            </p:cNvSpPr>
            <p:nvPr/>
          </p:nvSpPr>
          <p:spPr>
            <a:xfrm rot="10800000" flipV="1">
              <a:off x="6834183" y="653256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3" name="Half Frame 312"/>
            <p:cNvSpPr>
              <a:spLocks noChangeAspect="1"/>
            </p:cNvSpPr>
            <p:nvPr/>
          </p:nvSpPr>
          <p:spPr>
            <a:xfrm rot="10800000" flipH="1">
              <a:off x="5195883" y="2763044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4" name="Half Frame 313"/>
            <p:cNvSpPr>
              <a:spLocks noChangeAspect="1"/>
            </p:cNvSpPr>
            <p:nvPr/>
          </p:nvSpPr>
          <p:spPr>
            <a:xfrm rot="10800000" flipH="1" flipV="1">
              <a:off x="5195883" y="653256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9" name="TextBox 16"/>
            <p:cNvSpPr txBox="1">
              <a:spLocks noChangeArrowheads="1"/>
            </p:cNvSpPr>
            <p:nvPr/>
          </p:nvSpPr>
          <p:spPr bwMode="auto">
            <a:xfrm rot="10800000">
              <a:off x="5321296" y="1057711"/>
              <a:ext cx="18446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  <a:cs typeface="Narkisim" pitchFamily="34" charset="-79"/>
                </a:rPr>
                <a:t>(caption)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  <a:cs typeface="Narkisim" pitchFamily="34" charset="-79"/>
              </a:endParaRPr>
            </a:p>
          </p:txBody>
        </p:sp>
        <p:sp>
          <p:nvSpPr>
            <p:cNvPr id="306" name="Rectangle 305"/>
            <p:cNvSpPr/>
            <p:nvPr/>
          </p:nvSpPr>
          <p:spPr>
            <a:xfrm rot="10800000">
              <a:off x="196846" y="688181"/>
              <a:ext cx="2057400" cy="2514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Rectangle 306"/>
            <p:cNvSpPr/>
            <p:nvPr/>
          </p:nvSpPr>
          <p:spPr>
            <a:xfrm rot="10800000">
              <a:off x="277809" y="1240631"/>
              <a:ext cx="1890712" cy="1866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12700" dir="13500000">
                <a:schemeClr val="bg2">
                  <a:lumMod val="2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Half Frame 301"/>
            <p:cNvSpPr>
              <a:spLocks noChangeAspect="1"/>
            </p:cNvSpPr>
            <p:nvPr/>
          </p:nvSpPr>
          <p:spPr>
            <a:xfrm rot="10800000">
              <a:off x="1816096" y="2763044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3" name="Half Frame 302"/>
            <p:cNvSpPr>
              <a:spLocks noChangeAspect="1"/>
            </p:cNvSpPr>
            <p:nvPr/>
          </p:nvSpPr>
          <p:spPr>
            <a:xfrm rot="10800000" flipV="1">
              <a:off x="1816096" y="653256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4" name="Half Frame 303"/>
            <p:cNvSpPr>
              <a:spLocks noChangeAspect="1"/>
            </p:cNvSpPr>
            <p:nvPr/>
          </p:nvSpPr>
          <p:spPr>
            <a:xfrm rot="10800000" flipH="1">
              <a:off x="177796" y="2763044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5" name="Half Frame 304"/>
            <p:cNvSpPr>
              <a:spLocks noChangeAspect="1"/>
            </p:cNvSpPr>
            <p:nvPr/>
          </p:nvSpPr>
          <p:spPr>
            <a:xfrm rot="10800000" flipH="1" flipV="1">
              <a:off x="177796" y="653256"/>
              <a:ext cx="457200" cy="457200"/>
            </a:xfrm>
            <a:prstGeom prst="halfFram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soft" dir="t"/>
            </a:scene3d>
            <a:sp3d prstMaterial="matte"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0" name="TextBox 16"/>
            <p:cNvSpPr txBox="1">
              <a:spLocks noChangeArrowheads="1"/>
            </p:cNvSpPr>
            <p:nvPr/>
          </p:nvSpPr>
          <p:spPr bwMode="auto">
            <a:xfrm rot="10800000">
              <a:off x="303209" y="1057711"/>
              <a:ext cx="184467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Kristen ITC" pitchFamily="66" charset="0"/>
                  <a:cs typeface="Narkisim" pitchFamily="34" charset="-79"/>
                </a:rPr>
                <a:t>(caption)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itchFamily="66" charset="0"/>
                <a:cs typeface="Narkisim" pitchFamily="34" charset="-79"/>
              </a:endParaRPr>
            </a:p>
          </p:txBody>
        </p:sp>
        <p:grpSp>
          <p:nvGrpSpPr>
            <p:cNvPr id="148" name="Group 147"/>
            <p:cNvGrpSpPr/>
            <p:nvPr/>
          </p:nvGrpSpPr>
          <p:grpSpPr>
            <a:xfrm>
              <a:off x="838843" y="2986860"/>
              <a:ext cx="795966" cy="495836"/>
              <a:chOff x="838843" y="2986860"/>
              <a:chExt cx="795966" cy="495836"/>
            </a:xfrm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51" name="Freeform 150"/>
              <p:cNvSpPr>
                <a:spLocks noChangeAspect="1"/>
              </p:cNvSpPr>
              <p:nvPr/>
            </p:nvSpPr>
            <p:spPr>
              <a:xfrm rot="4500000">
                <a:off x="1028947" y="2876835"/>
                <a:ext cx="415757" cy="795966"/>
              </a:xfrm>
              <a:custGeom>
                <a:avLst/>
                <a:gdLst>
                  <a:gd name="connsiteX0" fmla="*/ 0 w 1362075"/>
                  <a:gd name="connsiteY0" fmla="*/ 0 h 1362075"/>
                  <a:gd name="connsiteX1" fmla="*/ 681038 w 1362075"/>
                  <a:gd name="connsiteY1" fmla="*/ 0 h 1362075"/>
                  <a:gd name="connsiteX2" fmla="*/ 1270834 w 1362075"/>
                  <a:gd name="connsiteY2" fmla="*/ 340520 h 1362075"/>
                  <a:gd name="connsiteX3" fmla="*/ 1270833 w 1362075"/>
                  <a:gd name="connsiteY3" fmla="*/ 1021558 h 1362075"/>
                  <a:gd name="connsiteX4" fmla="*/ 681036 w 1362075"/>
                  <a:gd name="connsiteY4" fmla="*/ 1362076 h 1362075"/>
                  <a:gd name="connsiteX5" fmla="*/ 0 w 1362075"/>
                  <a:gd name="connsiteY5" fmla="*/ 1362075 h 1362075"/>
                  <a:gd name="connsiteX6" fmla="*/ 0 w 1362075"/>
                  <a:gd name="connsiteY6" fmla="*/ 0 h 1362075"/>
                  <a:gd name="connsiteX0" fmla="*/ 0 w 1392489"/>
                  <a:gd name="connsiteY0" fmla="*/ 0 h 1362076"/>
                  <a:gd name="connsiteX1" fmla="*/ 681038 w 1392489"/>
                  <a:gd name="connsiteY1" fmla="*/ 0 h 1362076"/>
                  <a:gd name="connsiteX2" fmla="*/ 1270834 w 1392489"/>
                  <a:gd name="connsiteY2" fmla="*/ 340520 h 1362076"/>
                  <a:gd name="connsiteX3" fmla="*/ 1270833 w 1392489"/>
                  <a:gd name="connsiteY3" fmla="*/ 1021558 h 1362076"/>
                  <a:gd name="connsiteX4" fmla="*/ 681036 w 1392489"/>
                  <a:gd name="connsiteY4" fmla="*/ 1362076 h 1362076"/>
                  <a:gd name="connsiteX5" fmla="*/ 0 w 1392489"/>
                  <a:gd name="connsiteY5" fmla="*/ 0 h 1362076"/>
                  <a:gd name="connsiteX0" fmla="*/ 0 w 711453"/>
                  <a:gd name="connsiteY0" fmla="*/ 1362076 h 1362076"/>
                  <a:gd name="connsiteX1" fmla="*/ 2 w 711453"/>
                  <a:gd name="connsiteY1" fmla="*/ 0 h 1362076"/>
                  <a:gd name="connsiteX2" fmla="*/ 589798 w 711453"/>
                  <a:gd name="connsiteY2" fmla="*/ 340520 h 1362076"/>
                  <a:gd name="connsiteX3" fmla="*/ 589797 w 711453"/>
                  <a:gd name="connsiteY3" fmla="*/ 1021558 h 1362076"/>
                  <a:gd name="connsiteX4" fmla="*/ 0 w 711453"/>
                  <a:gd name="connsiteY4" fmla="*/ 1362076 h 1362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1453" h="1362076">
                    <a:moveTo>
                      <a:pt x="0" y="1362076"/>
                    </a:moveTo>
                    <a:cubicBezTo>
                      <a:pt x="1" y="908051"/>
                      <a:pt x="1" y="454025"/>
                      <a:pt x="2" y="0"/>
                    </a:cubicBezTo>
                    <a:cubicBezTo>
                      <a:pt x="243314" y="0"/>
                      <a:pt x="468142" y="129806"/>
                      <a:pt x="589798" y="340520"/>
                    </a:cubicBezTo>
                    <a:cubicBezTo>
                      <a:pt x="711453" y="551234"/>
                      <a:pt x="711453" y="810844"/>
                      <a:pt x="589797" y="1021558"/>
                    </a:cubicBezTo>
                    <a:cubicBezTo>
                      <a:pt x="468141" y="1232272"/>
                      <a:pt x="243311" y="1362076"/>
                      <a:pt x="0" y="1362076"/>
                    </a:cubicBezTo>
                    <a:close/>
                  </a:path>
                </a:pathLst>
              </a:custGeom>
              <a:solidFill>
                <a:srgbClr val="CC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 rot="9900000">
                <a:off x="893863" y="2986860"/>
                <a:ext cx="578321" cy="174325"/>
                <a:chOff x="3892150" y="5972055"/>
                <a:chExt cx="664371" cy="200263"/>
              </a:xfrm>
            </p:grpSpPr>
            <p:sp>
              <p:nvSpPr>
                <p:cNvPr id="154" name="Oval 153"/>
                <p:cNvSpPr/>
                <p:nvPr/>
              </p:nvSpPr>
              <p:spPr>
                <a:xfrm>
                  <a:off x="3892150" y="5972055"/>
                  <a:ext cx="200263" cy="200263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5" name="Oval 154"/>
                <p:cNvSpPr/>
                <p:nvPr/>
              </p:nvSpPr>
              <p:spPr>
                <a:xfrm>
                  <a:off x="4356258" y="5972055"/>
                  <a:ext cx="200263" cy="200263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46" name="Group 145"/>
            <p:cNvGrpSpPr/>
            <p:nvPr/>
          </p:nvGrpSpPr>
          <p:grpSpPr>
            <a:xfrm>
              <a:off x="5748156" y="2905591"/>
              <a:ext cx="956709" cy="965070"/>
              <a:chOff x="5748156" y="2905591"/>
              <a:chExt cx="956709" cy="965070"/>
            </a:xfrm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66" name="Freeform 165"/>
              <p:cNvSpPr/>
              <p:nvPr/>
            </p:nvSpPr>
            <p:spPr>
              <a:xfrm rot="9000000">
                <a:off x="5996497" y="2905591"/>
                <a:ext cx="352327" cy="965070"/>
              </a:xfrm>
              <a:custGeom>
                <a:avLst/>
                <a:gdLst>
                  <a:gd name="connsiteX0" fmla="*/ 0 w 600075"/>
                  <a:gd name="connsiteY0" fmla="*/ 0 h 1278421"/>
                  <a:gd name="connsiteX1" fmla="*/ 300038 w 600075"/>
                  <a:gd name="connsiteY1" fmla="*/ 0 h 1278421"/>
                  <a:gd name="connsiteX2" fmla="*/ 600075 w 600075"/>
                  <a:gd name="connsiteY2" fmla="*/ 639211 h 1278421"/>
                  <a:gd name="connsiteX3" fmla="*/ 300038 w 600075"/>
                  <a:gd name="connsiteY3" fmla="*/ 1278421 h 1278421"/>
                  <a:gd name="connsiteX4" fmla="*/ 0 w 600075"/>
                  <a:gd name="connsiteY4" fmla="*/ 1278421 h 1278421"/>
                  <a:gd name="connsiteX5" fmla="*/ 300038 w 600075"/>
                  <a:gd name="connsiteY5" fmla="*/ 639211 h 1278421"/>
                  <a:gd name="connsiteX6" fmla="*/ 0 w 600075"/>
                  <a:gd name="connsiteY6" fmla="*/ 0 h 1278421"/>
                  <a:gd name="connsiteX0" fmla="*/ 0 w 600075"/>
                  <a:gd name="connsiteY0" fmla="*/ 0 h 1278421"/>
                  <a:gd name="connsiteX1" fmla="*/ 300038 w 600075"/>
                  <a:gd name="connsiteY1" fmla="*/ 0 h 1278421"/>
                  <a:gd name="connsiteX2" fmla="*/ 600075 w 600075"/>
                  <a:gd name="connsiteY2" fmla="*/ 639211 h 1278421"/>
                  <a:gd name="connsiteX3" fmla="*/ 300038 w 600075"/>
                  <a:gd name="connsiteY3" fmla="*/ 1278421 h 1278421"/>
                  <a:gd name="connsiteX4" fmla="*/ 133350 w 600075"/>
                  <a:gd name="connsiteY4" fmla="*/ 1278421 h 1278421"/>
                  <a:gd name="connsiteX5" fmla="*/ 300038 w 600075"/>
                  <a:gd name="connsiteY5" fmla="*/ 639211 h 1278421"/>
                  <a:gd name="connsiteX6" fmla="*/ 0 w 600075"/>
                  <a:gd name="connsiteY6" fmla="*/ 0 h 1278421"/>
                  <a:gd name="connsiteX0" fmla="*/ 0 w 466725"/>
                  <a:gd name="connsiteY0" fmla="*/ 0 h 1278421"/>
                  <a:gd name="connsiteX1" fmla="*/ 166688 w 466725"/>
                  <a:gd name="connsiteY1" fmla="*/ 0 h 1278421"/>
                  <a:gd name="connsiteX2" fmla="*/ 466725 w 466725"/>
                  <a:gd name="connsiteY2" fmla="*/ 639211 h 1278421"/>
                  <a:gd name="connsiteX3" fmla="*/ 166688 w 466725"/>
                  <a:gd name="connsiteY3" fmla="*/ 1278421 h 1278421"/>
                  <a:gd name="connsiteX4" fmla="*/ 0 w 466725"/>
                  <a:gd name="connsiteY4" fmla="*/ 1278421 h 1278421"/>
                  <a:gd name="connsiteX5" fmla="*/ 166688 w 466725"/>
                  <a:gd name="connsiteY5" fmla="*/ 639211 h 1278421"/>
                  <a:gd name="connsiteX6" fmla="*/ 0 w 466725"/>
                  <a:gd name="connsiteY6" fmla="*/ 0 h 1278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6725" h="1278421">
                    <a:moveTo>
                      <a:pt x="0" y="0"/>
                    </a:moveTo>
                    <a:lnTo>
                      <a:pt x="166688" y="0"/>
                    </a:lnTo>
                    <a:lnTo>
                      <a:pt x="466725" y="639211"/>
                    </a:lnTo>
                    <a:lnTo>
                      <a:pt x="166688" y="1278421"/>
                    </a:lnTo>
                    <a:lnTo>
                      <a:pt x="0" y="1278421"/>
                    </a:lnTo>
                    <a:lnTo>
                      <a:pt x="166688" y="6392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0" name="Group 169"/>
              <p:cNvGrpSpPr/>
              <p:nvPr/>
            </p:nvGrpSpPr>
            <p:grpSpPr>
              <a:xfrm rot="9000000">
                <a:off x="5748156" y="3197520"/>
                <a:ext cx="956709" cy="314095"/>
                <a:chOff x="4048125" y="3884613"/>
                <a:chExt cx="1421607" cy="466725"/>
              </a:xfrm>
            </p:grpSpPr>
            <p:sp>
              <p:nvSpPr>
                <p:cNvPr id="164" name="Chevron 163"/>
                <p:cNvSpPr/>
                <p:nvPr/>
              </p:nvSpPr>
              <p:spPr>
                <a:xfrm>
                  <a:off x="4048125" y="3884613"/>
                  <a:ext cx="219075" cy="466725"/>
                </a:xfrm>
                <a:prstGeom prst="chevron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9" name="Group 168"/>
                <p:cNvGrpSpPr/>
                <p:nvPr/>
              </p:nvGrpSpPr>
              <p:grpSpPr>
                <a:xfrm>
                  <a:off x="4067175" y="3998119"/>
                  <a:ext cx="1402557" cy="233362"/>
                  <a:chOff x="4067175" y="3998119"/>
                  <a:chExt cx="1402557" cy="233362"/>
                </a:xfrm>
              </p:grpSpPr>
              <p:sp>
                <p:nvSpPr>
                  <p:cNvPr id="160" name="Flowchart: Delay 159"/>
                  <p:cNvSpPr/>
                  <p:nvPr/>
                </p:nvSpPr>
                <p:spPr>
                  <a:xfrm rot="10800000">
                    <a:off x="4067175" y="3998119"/>
                    <a:ext cx="1062038" cy="233362"/>
                  </a:xfrm>
                  <a:prstGeom prst="flowChartDelay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1" name="Flowchart: Delay 160"/>
                  <p:cNvSpPr/>
                  <p:nvPr/>
                </p:nvSpPr>
                <p:spPr>
                  <a:xfrm>
                    <a:off x="4845844" y="3998119"/>
                    <a:ext cx="623888" cy="233362"/>
                  </a:xfrm>
                  <a:prstGeom prst="flowChartDelay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168" name="Straight Connector 167"/>
              <p:cNvCxnSpPr/>
              <p:nvPr/>
            </p:nvCxnSpPr>
            <p:spPr>
              <a:xfrm rot="9000000">
                <a:off x="6486117" y="3146087"/>
                <a:ext cx="211533" cy="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75000"/>
            <a:lumOff val="25000"/>
          </a:schemeClr>
        </a:solidFill>
        <a:ln>
          <a:noFill/>
        </a:ln>
        <a:effectLst>
          <a:outerShdw blurRad="50800" dist="127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soft" dir="t"/>
        </a:scene3d>
        <a:sp3d prstMaterial="matte">
          <a:bevelT prst="angle"/>
        </a:sp3d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1939</TotalTime>
  <Words>51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</dc:creator>
  <cp:lastModifiedBy>Judy Stephenson</cp:lastModifiedBy>
  <cp:revision>102</cp:revision>
  <dcterms:created xsi:type="dcterms:W3CDTF">2011-12-08T02:43:36Z</dcterms:created>
  <dcterms:modified xsi:type="dcterms:W3CDTF">2016-01-01T05:10:28Z</dcterms:modified>
</cp:coreProperties>
</file>