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32"/>
  </p:normalViewPr>
  <p:slideViewPr>
    <p:cSldViewPr snapToGrid="0">
      <p:cViewPr varScale="1">
        <p:scale>
          <a:sx n="142" d="100"/>
          <a:sy n="142" d="100"/>
        </p:scale>
        <p:origin x="130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ec7b8a23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ec7b8a23b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SLIDES_API675023726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SLIDES_API675023726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SLIDES_API675023726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SLIDES_API675023726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SLIDES_API675023726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SLIDES_API675023726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SLIDES_API675023726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SLIDES_API675023726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SLIDES_API675023726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SLIDES_API675023726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SLIDES_API675023726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SLIDES_API675023726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SLIDES_API675023726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SLIDES_API675023726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SLIDES_API675023726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SLIDES_API675023726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SLIDES_API675023726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SLIDES_API675023726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SLIDES_API675023726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SLIDES_API675023726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SLIDES_API675023726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SLIDES_API675023726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SLIDES_API675023726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SLIDES_API675023726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SLIDES_API675023726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SLIDES_API675023726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SLIDES_API675023726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SLIDES_API675023726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SLIDES_API675023726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SLIDES_API675023726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SLIDES_API675023726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SLIDES_API675023726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SLIDES_API675023726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SLIDES_API675023726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SLIDES_API675023726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SLIDES_API675023726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SLIDES_API675023726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SLIDES_API675023726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SLIDES_API675023726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SLIDES_API675023726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SLIDES_API675023726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SLIDES_API675023726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SLIDES_API675023726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SLIDES_API675023726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SLIDES_API675023726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SLIDES_API675023726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SLIDES_API675023726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SLIDES_API675023726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SLIDES_API675023726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SLIDES_API675023726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SLIDES_API675023726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SLIDES_API675023726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SLIDES_API675023726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SLIDES_API675023726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SLIDES_API675023726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SLIDES_API675023726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SLIDES_API675023726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SLIDES_API675023726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SLIDES_API675023726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SLIDES_API675023726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SLIDES_API675023726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SLIDES_API675023726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SLIDES_API675023726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SLIDES_API675023726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SLIDES_API675023726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SLIDES_API675023726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c7b8a23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ec7b8a23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On-screen Show (16:9)</PresentationFormat>
  <Paragraphs>0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Judy Stephenson</cp:lastModifiedBy>
  <cp:revision>1</cp:revision>
  <dcterms:modified xsi:type="dcterms:W3CDTF">2024-01-18T20:18:51Z</dcterms:modified>
</cp:coreProperties>
</file>