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2C87B-4092-4064-8587-E33EDC3C0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409D42-9407-4E27-89E8-33D2FB3AD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4A05B-4D53-4D58-8865-41E4B9A4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4F79E-0C8F-443A-B79C-635875F69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719F8-6094-4661-8268-C5C6A863C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6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63E5B-FDAD-4098-8C3C-B8A7630E8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9A432-449B-4976-BE5B-959B8DBBF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325D9-F22D-4F04-998A-738FE9A49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4C034-DC34-49A6-AE12-8FDA441C4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FAC3E-03C4-4ECC-9982-2B04BE96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1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8D0F10-8229-436B-9B1A-73D8D4846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A60522-B190-456C-BAEC-0D1C05B0A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8EDE8-3117-4CFB-8A43-6402AA8BF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BAE54-9074-4135-97E0-3E6706F15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A72CD-3378-4FD3-8353-570904D0C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2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33579-7473-417A-AA3F-8F536ECD2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29EC3-2B20-4353-8137-331C78DE6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3EB0D-4E42-4958-B0BD-3168C05B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24667-8820-4C0E-9E0A-FB58FF0A7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14DDC-B075-4777-A1C0-9E147AB24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1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DBAF2-95D7-48A4-AC5A-A64309080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FE1BA-A10F-4398-AF04-40431E899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0E09C-CC9F-4EFE-A72A-A271C1054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68194-097B-4977-B7A6-7042DADA0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2CB1-CF80-4BFB-8E63-081D752A2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2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5B263-21A7-49F0-BC79-B14F8658A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C1DA-EFBA-42BF-96B6-EA1E5A8F0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10017-C3AC-4E48-8C05-25FB1E528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FA23A-42DE-4F7C-BFD0-63BEAFCFB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E164B-A157-497E-A572-8D808EA44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863CD-1E66-4B7D-A227-1B4A14C07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0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6FD39-B12F-43A1-8DF2-04B171179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8426F-DA5E-477A-A685-3A8AAA0B8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5DC538-98A7-482E-97DE-A7830216F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BC6F2F-44D3-4FBD-9C9B-3AE6325B6B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6EC554-7BD4-4BBE-BBC0-60DA384E71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9788EE-83F3-4867-84CB-75EEA88A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769BB5-25F9-4F1C-A13C-FFD78AE5D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E6028D-AE1B-4FA1-8C98-B762E01B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0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25924-260B-43A6-8A40-F9DDC7F86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2FC9DF-7F82-4CB7-915F-C7EAA412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018E3-68E4-4F97-9D4B-5A4AEB08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73828-370B-4067-941A-C025DBDC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96B741-6DC2-4C67-972E-C512E603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5E659D-0818-43F6-B577-92511A72A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4530B-2318-4EE4-8FCA-194D0F5CD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5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F80AC-347C-4F71-86E5-E2E64A287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0618C-095F-4C4D-868C-54B3407F6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EE5904-C0A0-4FB7-A107-0DF10951C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F73C6-9B25-4F6C-B5D6-76DA2AE23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55BAE-7059-412B-B592-EB1C0930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D20D6-758F-4C27-B98D-EB96A110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90B9A-5D62-437C-BE45-2CEA3226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F43DE9-81B9-458D-9A71-8AF5C3B8E9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4FA72-055B-4852-95DD-B39A793FB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90AA32-2F6A-4C1E-B14B-AB522CE1B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1F1F-7F1C-4769-B11A-3803F9543D9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6D5E5-648A-4C26-B5C5-3EF723705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8E93C-3B50-489C-A9A6-53AEB7C6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2101-7EBA-4B55-B3D8-49C31D01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3F45EA-31BF-4D0B-94D5-69A5DEACE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232D5-9BA0-4F0D-B89F-2B0A385C8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E3560-4CEE-4655-A7F9-6593BFD98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D1F1F-7F1C-4769-B11A-3803F9543D9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1451B-89FF-46CD-86F2-7B68DA5F3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83A29-2482-47F0-B22C-95A63DD9C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F2101-7EBA-4B55-B3D8-49C31D01D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4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855DB80-A0B9-4AF1-B17D-ADD7E353B824}"/>
              </a:ext>
            </a:extLst>
          </p:cNvPr>
          <p:cNvSpPr/>
          <p:nvPr/>
        </p:nvSpPr>
        <p:spPr>
          <a:xfrm>
            <a:off x="0" y="0"/>
            <a:ext cx="12192000" cy="296962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A8C3E3-5718-4788-A9C6-02041D72AD37}"/>
              </a:ext>
            </a:extLst>
          </p:cNvPr>
          <p:cNvSpPr txBox="1"/>
          <p:nvPr/>
        </p:nvSpPr>
        <p:spPr>
          <a:xfrm>
            <a:off x="5434148" y="1023146"/>
            <a:ext cx="6217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planet icons can be recolored, resized, and fully customized because each one is a layered group of shapes. Play around with them to see what they can do.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379B97-EE31-4E15-AB03-0D53E78D928E}"/>
              </a:ext>
            </a:extLst>
          </p:cNvPr>
          <p:cNvSpPr/>
          <p:nvPr/>
        </p:nvSpPr>
        <p:spPr>
          <a:xfrm>
            <a:off x="4097382" y="3100252"/>
            <a:ext cx="3997235" cy="3544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Your Task: </a:t>
            </a:r>
          </a:p>
          <a:p>
            <a:r>
              <a:rPr lang="en-US" sz="2400" dirty="0"/>
              <a:t>1. Create an animation that includes at least 75 slides. </a:t>
            </a:r>
          </a:p>
          <a:p>
            <a:r>
              <a:rPr lang="en-US" sz="2400" dirty="0"/>
              <a:t>2. Create an animation of the planet revolving around the sun.</a:t>
            </a:r>
          </a:p>
        </p:txBody>
      </p:sp>
      <p:grpSp>
        <p:nvGrpSpPr>
          <p:cNvPr id="132" name="Graphic 2">
            <a:extLst>
              <a:ext uri="{FF2B5EF4-FFF2-40B4-BE49-F238E27FC236}">
                <a16:creationId xmlns:a16="http://schemas.microsoft.com/office/drawing/2014/main" id="{8D2B1401-99AB-4C5B-88FF-A31345E9AEEB}"/>
              </a:ext>
            </a:extLst>
          </p:cNvPr>
          <p:cNvGrpSpPr/>
          <p:nvPr/>
        </p:nvGrpSpPr>
        <p:grpSpPr>
          <a:xfrm>
            <a:off x="170426" y="87472"/>
            <a:ext cx="795338" cy="795338"/>
            <a:chOff x="246930" y="3272956"/>
            <a:chExt cx="795338" cy="795338"/>
          </a:xfrm>
        </p:grpSpPr>
        <p:grpSp>
          <p:nvGrpSpPr>
            <p:cNvPr id="133" name="Graphic 2">
              <a:extLst>
                <a:ext uri="{FF2B5EF4-FFF2-40B4-BE49-F238E27FC236}">
                  <a16:creationId xmlns:a16="http://schemas.microsoft.com/office/drawing/2014/main" id="{AFFFB114-EE03-4009-B9FD-F8D46BDDACF0}"/>
                </a:ext>
              </a:extLst>
            </p:cNvPr>
            <p:cNvGrpSpPr/>
            <p:nvPr/>
          </p:nvGrpSpPr>
          <p:grpSpPr>
            <a:xfrm>
              <a:off x="246930" y="3353424"/>
              <a:ext cx="795942" cy="635003"/>
              <a:chOff x="246930" y="3353424"/>
              <a:chExt cx="795942" cy="635003"/>
            </a:xfrm>
            <a:solidFill>
              <a:schemeClr val="accent1"/>
            </a:solidFill>
          </p:grpSpPr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E04D9C60-4785-450E-88E1-FA9830309454}"/>
                  </a:ext>
                </a:extLst>
              </p:cNvPr>
              <p:cNvSpPr/>
              <p:nvPr/>
            </p:nvSpPr>
            <p:spPr>
              <a:xfrm>
                <a:off x="318701" y="3762450"/>
                <a:ext cx="44745" cy="55502"/>
              </a:xfrm>
              <a:custGeom>
                <a:avLst/>
                <a:gdLst>
                  <a:gd name="connsiteX0" fmla="*/ 41436 w 44745"/>
                  <a:gd name="connsiteY0" fmla="*/ 48995 h 55502"/>
                  <a:gd name="connsiteX1" fmla="*/ 38956 w 44745"/>
                  <a:gd name="connsiteY1" fmla="*/ 43869 h 55502"/>
                  <a:gd name="connsiteX2" fmla="*/ 38237 w 44745"/>
                  <a:gd name="connsiteY2" fmla="*/ 42328 h 55502"/>
                  <a:gd name="connsiteX3" fmla="*/ 35942 w 44745"/>
                  <a:gd name="connsiteY3" fmla="*/ 37295 h 55502"/>
                  <a:gd name="connsiteX4" fmla="*/ 35202 w 44745"/>
                  <a:gd name="connsiteY4" fmla="*/ 35603 h 55502"/>
                  <a:gd name="connsiteX5" fmla="*/ 33056 w 44745"/>
                  <a:gd name="connsiteY5" fmla="*/ 30601 h 55502"/>
                  <a:gd name="connsiteX6" fmla="*/ 32336 w 44745"/>
                  <a:gd name="connsiteY6" fmla="*/ 28840 h 55502"/>
                  <a:gd name="connsiteX7" fmla="*/ 30306 w 44745"/>
                  <a:gd name="connsiteY7" fmla="*/ 23797 h 55502"/>
                  <a:gd name="connsiteX8" fmla="*/ 29676 w 44745"/>
                  <a:gd name="connsiteY8" fmla="*/ 22136 h 55502"/>
                  <a:gd name="connsiteX9" fmla="*/ 27701 w 44745"/>
                  <a:gd name="connsiteY9" fmla="*/ 16886 h 55502"/>
                  <a:gd name="connsiteX10" fmla="*/ 27366 w 44745"/>
                  <a:gd name="connsiteY10" fmla="*/ 15935 h 55502"/>
                  <a:gd name="connsiteX11" fmla="*/ 22116 w 44745"/>
                  <a:gd name="connsiteY11" fmla="*/ 0 h 55502"/>
                  <a:gd name="connsiteX12" fmla="*/ 1052 w 44745"/>
                  <a:gd name="connsiteY12" fmla="*/ 40945 h 55502"/>
                  <a:gd name="connsiteX13" fmla="*/ 44746 w 44745"/>
                  <a:gd name="connsiteY13" fmla="*/ 55502 h 55502"/>
                  <a:gd name="connsiteX14" fmla="*/ 42084 w 44745"/>
                  <a:gd name="connsiteY14" fmla="*/ 50300 h 55502"/>
                  <a:gd name="connsiteX15" fmla="*/ 41436 w 44745"/>
                  <a:gd name="connsiteY15" fmla="*/ 48995 h 55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4745" h="55502">
                    <a:moveTo>
                      <a:pt x="41436" y="48995"/>
                    </a:moveTo>
                    <a:cubicBezTo>
                      <a:pt x="40595" y="47295"/>
                      <a:pt x="39767" y="45587"/>
                      <a:pt x="38956" y="43869"/>
                    </a:cubicBezTo>
                    <a:cubicBezTo>
                      <a:pt x="38713" y="43356"/>
                      <a:pt x="38477" y="42842"/>
                      <a:pt x="38237" y="42328"/>
                    </a:cubicBezTo>
                    <a:cubicBezTo>
                      <a:pt x="37459" y="40658"/>
                      <a:pt x="36691" y="38981"/>
                      <a:pt x="35942" y="37295"/>
                    </a:cubicBezTo>
                    <a:cubicBezTo>
                      <a:pt x="35692" y="36733"/>
                      <a:pt x="35448" y="36166"/>
                      <a:pt x="35202" y="35603"/>
                    </a:cubicBezTo>
                    <a:cubicBezTo>
                      <a:pt x="34475" y="33941"/>
                      <a:pt x="33754" y="32277"/>
                      <a:pt x="33056" y="30601"/>
                    </a:cubicBezTo>
                    <a:cubicBezTo>
                      <a:pt x="32811" y="30017"/>
                      <a:pt x="32576" y="29426"/>
                      <a:pt x="32336" y="28840"/>
                    </a:cubicBezTo>
                    <a:cubicBezTo>
                      <a:pt x="31649" y="27164"/>
                      <a:pt x="30966" y="25486"/>
                      <a:pt x="30306" y="23797"/>
                    </a:cubicBezTo>
                    <a:cubicBezTo>
                      <a:pt x="30092" y="23246"/>
                      <a:pt x="29887" y="22689"/>
                      <a:pt x="29676" y="22136"/>
                    </a:cubicBezTo>
                    <a:cubicBezTo>
                      <a:pt x="29006" y="20391"/>
                      <a:pt x="28341" y="18645"/>
                      <a:pt x="27701" y="16886"/>
                    </a:cubicBezTo>
                    <a:cubicBezTo>
                      <a:pt x="27587" y="16570"/>
                      <a:pt x="27480" y="16251"/>
                      <a:pt x="27366" y="15935"/>
                    </a:cubicBezTo>
                    <a:cubicBezTo>
                      <a:pt x="25478" y="10687"/>
                      <a:pt x="23731" y="5372"/>
                      <a:pt x="22116" y="0"/>
                    </a:cubicBezTo>
                    <a:cubicBezTo>
                      <a:pt x="4796" y="16839"/>
                      <a:pt x="-3001" y="30994"/>
                      <a:pt x="1052" y="40945"/>
                    </a:cubicBezTo>
                    <a:cubicBezTo>
                      <a:pt x="5104" y="50894"/>
                      <a:pt x="20592" y="55559"/>
                      <a:pt x="44746" y="55502"/>
                    </a:cubicBezTo>
                    <a:cubicBezTo>
                      <a:pt x="43843" y="53777"/>
                      <a:pt x="42957" y="52043"/>
                      <a:pt x="42084" y="50300"/>
                    </a:cubicBezTo>
                    <a:cubicBezTo>
                      <a:pt x="41866" y="49867"/>
                      <a:pt x="41652" y="49430"/>
                      <a:pt x="41436" y="48995"/>
                    </a:cubicBezTo>
                    <a:close/>
                  </a:path>
                </a:pathLst>
              </a:custGeom>
              <a:noFill/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2" name="Freeform: Shape 251">
                <a:extLst>
                  <a:ext uri="{FF2B5EF4-FFF2-40B4-BE49-F238E27FC236}">
                    <a16:creationId xmlns:a16="http://schemas.microsoft.com/office/drawing/2014/main" id="{4388BE36-544E-4CE5-AAD7-B33E7379DAF6}"/>
                  </a:ext>
                </a:extLst>
              </p:cNvPr>
              <p:cNvSpPr/>
              <p:nvPr/>
            </p:nvSpPr>
            <p:spPr>
              <a:xfrm>
                <a:off x="926353" y="3523891"/>
                <a:ext cx="44749" cy="55502"/>
              </a:xfrm>
              <a:custGeom>
                <a:avLst/>
                <a:gdLst>
                  <a:gd name="connsiteX0" fmla="*/ 43699 w 44749"/>
                  <a:gd name="connsiteY0" fmla="*/ 14567 h 55502"/>
                  <a:gd name="connsiteX1" fmla="*/ 0 w 44749"/>
                  <a:gd name="connsiteY1" fmla="*/ 1 h 55502"/>
                  <a:gd name="connsiteX2" fmla="*/ 22633 w 44749"/>
                  <a:gd name="connsiteY2" fmla="*/ 55503 h 55502"/>
                  <a:gd name="connsiteX3" fmla="*/ 43699 w 44749"/>
                  <a:gd name="connsiteY3" fmla="*/ 14567 h 55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749" h="55502">
                    <a:moveTo>
                      <a:pt x="43699" y="14567"/>
                    </a:moveTo>
                    <a:cubicBezTo>
                      <a:pt x="39645" y="4615"/>
                      <a:pt x="24167" y="-60"/>
                      <a:pt x="0" y="1"/>
                    </a:cubicBezTo>
                    <a:cubicBezTo>
                      <a:pt x="9211" y="17596"/>
                      <a:pt x="16818" y="36161"/>
                      <a:pt x="22633" y="55503"/>
                    </a:cubicBezTo>
                    <a:cubicBezTo>
                      <a:pt x="39943" y="38669"/>
                      <a:pt x="47752" y="24513"/>
                      <a:pt x="43699" y="14567"/>
                    </a:cubicBezTo>
                    <a:close/>
                  </a:path>
                </a:pathLst>
              </a:custGeom>
              <a:noFill/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" name="Freeform: Shape 252">
                <a:extLst>
                  <a:ext uri="{FF2B5EF4-FFF2-40B4-BE49-F238E27FC236}">
                    <a16:creationId xmlns:a16="http://schemas.microsoft.com/office/drawing/2014/main" id="{F37BC348-ACCA-412C-AF97-EC8C027B9837}"/>
                  </a:ext>
                </a:extLst>
              </p:cNvPr>
              <p:cNvSpPr/>
              <p:nvPr/>
            </p:nvSpPr>
            <p:spPr>
              <a:xfrm>
                <a:off x="563934" y="3364704"/>
                <a:ext cx="332984" cy="209923"/>
              </a:xfrm>
              <a:custGeom>
                <a:avLst/>
                <a:gdLst>
                  <a:gd name="connsiteX0" fmla="*/ 260885 w 332984"/>
                  <a:gd name="connsiteY0" fmla="*/ 73390 h 209923"/>
                  <a:gd name="connsiteX1" fmla="*/ 0 w 332984"/>
                  <a:gd name="connsiteY1" fmla="*/ 209923 h 209923"/>
                  <a:gd name="connsiteX2" fmla="*/ 35606 w 332984"/>
                  <a:gd name="connsiteY2" fmla="*/ 194882 h 209923"/>
                  <a:gd name="connsiteX3" fmla="*/ 332985 w 332984"/>
                  <a:gd name="connsiteY3" fmla="*/ 113119 h 209923"/>
                  <a:gd name="connsiteX4" fmla="*/ 165052 w 332984"/>
                  <a:gd name="connsiteY4" fmla="*/ 0 h 209923"/>
                  <a:gd name="connsiteX5" fmla="*/ 299246 w 332984"/>
                  <a:gd name="connsiteY5" fmla="*/ 75778 h 209923"/>
                  <a:gd name="connsiteX6" fmla="*/ 260885 w 332984"/>
                  <a:gd name="connsiteY6" fmla="*/ 73390 h 209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2984" h="209923">
                    <a:moveTo>
                      <a:pt x="260885" y="73390"/>
                    </a:moveTo>
                    <a:cubicBezTo>
                      <a:pt x="152797" y="73390"/>
                      <a:pt x="57341" y="127416"/>
                      <a:pt x="0" y="209923"/>
                    </a:cubicBezTo>
                    <a:cubicBezTo>
                      <a:pt x="11671" y="204821"/>
                      <a:pt x="23538" y="199798"/>
                      <a:pt x="35606" y="194882"/>
                    </a:cubicBezTo>
                    <a:cubicBezTo>
                      <a:pt x="146869" y="149552"/>
                      <a:pt x="252656" y="121553"/>
                      <a:pt x="332985" y="113119"/>
                    </a:cubicBezTo>
                    <a:cubicBezTo>
                      <a:pt x="291402" y="58931"/>
                      <a:pt x="232747" y="18547"/>
                      <a:pt x="165052" y="0"/>
                    </a:cubicBezTo>
                    <a:cubicBezTo>
                      <a:pt x="216060" y="14000"/>
                      <a:pt x="261930" y="40421"/>
                      <a:pt x="299246" y="75778"/>
                    </a:cubicBezTo>
                    <a:cubicBezTo>
                      <a:pt x="286661" y="74262"/>
                      <a:pt x="273879" y="73390"/>
                      <a:pt x="260885" y="7339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4" name="Freeform: Shape 253">
                <a:extLst>
                  <a:ext uri="{FF2B5EF4-FFF2-40B4-BE49-F238E27FC236}">
                    <a16:creationId xmlns:a16="http://schemas.microsoft.com/office/drawing/2014/main" id="{72D9FCC1-A95E-46C0-9490-36F6F7D63D2F}"/>
                  </a:ext>
                </a:extLst>
              </p:cNvPr>
              <p:cNvSpPr/>
              <p:nvPr/>
            </p:nvSpPr>
            <p:spPr>
              <a:xfrm>
                <a:off x="387250" y="3856419"/>
                <a:ext cx="2716" cy="3729"/>
              </a:xfrm>
              <a:custGeom>
                <a:avLst/>
                <a:gdLst>
                  <a:gd name="connsiteX0" fmla="*/ 2716 w 2716"/>
                  <a:gd name="connsiteY0" fmla="*/ 3729 h 3729"/>
                  <a:gd name="connsiteX1" fmla="*/ 0 w 2716"/>
                  <a:gd name="connsiteY1" fmla="*/ 0 h 3729"/>
                  <a:gd name="connsiteX2" fmla="*/ 2716 w 2716"/>
                  <a:gd name="connsiteY2" fmla="*/ 3729 h 3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16" h="3729">
                    <a:moveTo>
                      <a:pt x="2716" y="3729"/>
                    </a:moveTo>
                    <a:cubicBezTo>
                      <a:pt x="1799" y="2496"/>
                      <a:pt x="900" y="1248"/>
                      <a:pt x="0" y="0"/>
                    </a:cubicBezTo>
                    <a:cubicBezTo>
                      <a:pt x="897" y="1249"/>
                      <a:pt x="1800" y="2494"/>
                      <a:pt x="2716" y="3729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5" name="Freeform: Shape 254">
                <a:extLst>
                  <a:ext uri="{FF2B5EF4-FFF2-40B4-BE49-F238E27FC236}">
                    <a16:creationId xmlns:a16="http://schemas.microsoft.com/office/drawing/2014/main" id="{E6F42AB1-B7D2-45C2-8BA8-C121A39EB614}"/>
                  </a:ext>
                </a:extLst>
              </p:cNvPr>
              <p:cNvSpPr/>
              <p:nvPr/>
            </p:nvSpPr>
            <p:spPr>
              <a:xfrm>
                <a:off x="699664" y="3358147"/>
                <a:ext cx="5705" cy="1055"/>
              </a:xfrm>
              <a:custGeom>
                <a:avLst/>
                <a:gdLst>
                  <a:gd name="connsiteX0" fmla="*/ 0 w 5705"/>
                  <a:gd name="connsiteY0" fmla="*/ 0 h 1055"/>
                  <a:gd name="connsiteX1" fmla="*/ 5705 w 5705"/>
                  <a:gd name="connsiteY1" fmla="*/ 1056 h 1055"/>
                  <a:gd name="connsiteX2" fmla="*/ 0 w 5705"/>
                  <a:gd name="connsiteY2" fmla="*/ 0 h 1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05" h="1055">
                    <a:moveTo>
                      <a:pt x="0" y="0"/>
                    </a:moveTo>
                    <a:cubicBezTo>
                      <a:pt x="1908" y="332"/>
                      <a:pt x="3808" y="689"/>
                      <a:pt x="5705" y="1056"/>
                    </a:cubicBezTo>
                    <a:cubicBezTo>
                      <a:pt x="3808" y="691"/>
                      <a:pt x="1908" y="332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6" name="Freeform: Shape 255">
                <a:extLst>
                  <a:ext uri="{FF2B5EF4-FFF2-40B4-BE49-F238E27FC236}">
                    <a16:creationId xmlns:a16="http://schemas.microsoft.com/office/drawing/2014/main" id="{7EF6E7BE-A5F1-4EBF-AF48-7A6B827F4CDE}"/>
                  </a:ext>
                </a:extLst>
              </p:cNvPr>
              <p:cNvSpPr/>
              <p:nvPr/>
            </p:nvSpPr>
            <p:spPr>
              <a:xfrm>
                <a:off x="707152" y="3359544"/>
                <a:ext cx="6075" cy="1277"/>
              </a:xfrm>
              <a:custGeom>
                <a:avLst/>
                <a:gdLst>
                  <a:gd name="connsiteX0" fmla="*/ 0 w 6075"/>
                  <a:gd name="connsiteY0" fmla="*/ 0 h 1277"/>
                  <a:gd name="connsiteX1" fmla="*/ 6075 w 6075"/>
                  <a:gd name="connsiteY1" fmla="*/ 1278 h 1277"/>
                  <a:gd name="connsiteX2" fmla="*/ 0 w 6075"/>
                  <a:gd name="connsiteY2" fmla="*/ 0 h 1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75" h="1277">
                    <a:moveTo>
                      <a:pt x="0" y="0"/>
                    </a:moveTo>
                    <a:cubicBezTo>
                      <a:pt x="2034" y="405"/>
                      <a:pt x="4058" y="833"/>
                      <a:pt x="6075" y="1278"/>
                    </a:cubicBezTo>
                    <a:cubicBezTo>
                      <a:pt x="4056" y="835"/>
                      <a:pt x="2034" y="405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7" name="Freeform: Shape 256">
                <a:extLst>
                  <a:ext uri="{FF2B5EF4-FFF2-40B4-BE49-F238E27FC236}">
                    <a16:creationId xmlns:a16="http://schemas.microsoft.com/office/drawing/2014/main" id="{81072726-C325-4B9C-83A1-44D8B951F3A6}"/>
                  </a:ext>
                </a:extLst>
              </p:cNvPr>
              <p:cNvSpPr/>
              <p:nvPr/>
            </p:nvSpPr>
            <p:spPr>
              <a:xfrm>
                <a:off x="721816" y="3362829"/>
                <a:ext cx="6861" cy="1792"/>
              </a:xfrm>
              <a:custGeom>
                <a:avLst/>
                <a:gdLst>
                  <a:gd name="connsiteX0" fmla="*/ 0 w 6861"/>
                  <a:gd name="connsiteY0" fmla="*/ 0 h 1792"/>
                  <a:gd name="connsiteX1" fmla="*/ 6861 w 6861"/>
                  <a:gd name="connsiteY1" fmla="*/ 1792 h 1792"/>
                  <a:gd name="connsiteX2" fmla="*/ 0 w 6861"/>
                  <a:gd name="connsiteY2" fmla="*/ 0 h 1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61" h="1792">
                    <a:moveTo>
                      <a:pt x="0" y="0"/>
                    </a:moveTo>
                    <a:cubicBezTo>
                      <a:pt x="2297" y="573"/>
                      <a:pt x="4585" y="1170"/>
                      <a:pt x="6861" y="1792"/>
                    </a:cubicBezTo>
                    <a:cubicBezTo>
                      <a:pt x="4583" y="1170"/>
                      <a:pt x="2297" y="572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" name="Freeform: Shape 257">
                <a:extLst>
                  <a:ext uri="{FF2B5EF4-FFF2-40B4-BE49-F238E27FC236}">
                    <a16:creationId xmlns:a16="http://schemas.microsoft.com/office/drawing/2014/main" id="{C22383A0-4A51-4EDF-9B1D-7864E982848A}"/>
                  </a:ext>
                </a:extLst>
              </p:cNvPr>
              <p:cNvSpPr/>
              <p:nvPr/>
            </p:nvSpPr>
            <p:spPr>
              <a:xfrm>
                <a:off x="390421" y="3523892"/>
                <a:ext cx="571981" cy="464536"/>
              </a:xfrm>
              <a:custGeom>
                <a:avLst/>
                <a:gdLst>
                  <a:gd name="connsiteX0" fmla="*/ 558488 w 571981"/>
                  <a:gd name="connsiteY0" fmla="*/ 55580 h 464536"/>
                  <a:gd name="connsiteX1" fmla="*/ 558565 w 571981"/>
                  <a:gd name="connsiteY1" fmla="*/ 55502 h 464536"/>
                  <a:gd name="connsiteX2" fmla="*/ 535932 w 571981"/>
                  <a:gd name="connsiteY2" fmla="*/ 0 h 464536"/>
                  <a:gd name="connsiteX3" fmla="*/ 228514 w 571981"/>
                  <a:gd name="connsiteY3" fmla="*/ 83296 h 464536"/>
                  <a:gd name="connsiteX4" fmla="*/ 135527 w 571981"/>
                  <a:gd name="connsiteY4" fmla="*/ 124344 h 464536"/>
                  <a:gd name="connsiteX5" fmla="*/ 116899 w 571981"/>
                  <a:gd name="connsiteY5" fmla="*/ 231702 h 464536"/>
                  <a:gd name="connsiteX6" fmla="*/ 216121 w 571981"/>
                  <a:gd name="connsiteY6" fmla="*/ 462147 h 464536"/>
                  <a:gd name="connsiteX7" fmla="*/ 0 w 571981"/>
                  <a:gd name="connsiteY7" fmla="*/ 336863 h 464536"/>
                  <a:gd name="connsiteX8" fmla="*/ 1986 w 571981"/>
                  <a:gd name="connsiteY8" fmla="*/ 339516 h 464536"/>
                  <a:gd name="connsiteX9" fmla="*/ 254481 w 571981"/>
                  <a:gd name="connsiteY9" fmla="*/ 464536 h 464536"/>
                  <a:gd name="connsiteX10" fmla="*/ 571981 w 571981"/>
                  <a:gd name="connsiteY10" fmla="*/ 147036 h 464536"/>
                  <a:gd name="connsiteX11" fmla="*/ 569705 w 571981"/>
                  <a:gd name="connsiteY11" fmla="*/ 108999 h 464536"/>
                  <a:gd name="connsiteX12" fmla="*/ 569668 w 571981"/>
                  <a:gd name="connsiteY12" fmla="*/ 109028 h 464536"/>
                  <a:gd name="connsiteX13" fmla="*/ 558488 w 571981"/>
                  <a:gd name="connsiteY13" fmla="*/ 55580 h 464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71981" h="464536">
                    <a:moveTo>
                      <a:pt x="558488" y="55580"/>
                    </a:moveTo>
                    <a:cubicBezTo>
                      <a:pt x="558515" y="55555"/>
                      <a:pt x="558538" y="55529"/>
                      <a:pt x="558565" y="55502"/>
                    </a:cubicBezTo>
                    <a:cubicBezTo>
                      <a:pt x="552750" y="36159"/>
                      <a:pt x="545143" y="17594"/>
                      <a:pt x="535932" y="0"/>
                    </a:cubicBezTo>
                    <a:cubicBezTo>
                      <a:pt x="474614" y="154"/>
                      <a:pt x="357324" y="30818"/>
                      <a:pt x="228514" y="83296"/>
                    </a:cubicBezTo>
                    <a:cubicBezTo>
                      <a:pt x="195793" y="96626"/>
                      <a:pt x="164597" y="110446"/>
                      <a:pt x="135527" y="124344"/>
                    </a:cubicBezTo>
                    <a:cubicBezTo>
                      <a:pt x="123479" y="157879"/>
                      <a:pt x="116899" y="194020"/>
                      <a:pt x="116899" y="231702"/>
                    </a:cubicBezTo>
                    <a:cubicBezTo>
                      <a:pt x="116899" y="322472"/>
                      <a:pt x="155051" y="404283"/>
                      <a:pt x="216121" y="462147"/>
                    </a:cubicBezTo>
                    <a:cubicBezTo>
                      <a:pt x="127826" y="451504"/>
                      <a:pt x="50681" y="404649"/>
                      <a:pt x="0" y="336863"/>
                    </a:cubicBezTo>
                    <a:cubicBezTo>
                      <a:pt x="660" y="337749"/>
                      <a:pt x="1316" y="338638"/>
                      <a:pt x="1986" y="339516"/>
                    </a:cubicBezTo>
                    <a:cubicBezTo>
                      <a:pt x="59996" y="415498"/>
                      <a:pt x="151505" y="464536"/>
                      <a:pt x="254481" y="464536"/>
                    </a:cubicBezTo>
                    <a:cubicBezTo>
                      <a:pt x="429832" y="464536"/>
                      <a:pt x="571981" y="322387"/>
                      <a:pt x="571981" y="147036"/>
                    </a:cubicBezTo>
                    <a:cubicBezTo>
                      <a:pt x="571981" y="134161"/>
                      <a:pt x="571194" y="121472"/>
                      <a:pt x="569705" y="108999"/>
                    </a:cubicBezTo>
                    <a:cubicBezTo>
                      <a:pt x="569692" y="109009"/>
                      <a:pt x="569681" y="109018"/>
                      <a:pt x="569668" y="109028"/>
                    </a:cubicBezTo>
                    <a:cubicBezTo>
                      <a:pt x="567473" y="90676"/>
                      <a:pt x="563679" y="72830"/>
                      <a:pt x="558488" y="5558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9" name="Freeform: Shape 258">
                <a:extLst>
                  <a:ext uri="{FF2B5EF4-FFF2-40B4-BE49-F238E27FC236}">
                    <a16:creationId xmlns:a16="http://schemas.microsoft.com/office/drawing/2014/main" id="{E3F83A1F-8B87-4F3E-8AB6-A980698424C1}"/>
                  </a:ext>
                </a:extLst>
              </p:cNvPr>
              <p:cNvSpPr/>
              <p:nvPr/>
            </p:nvSpPr>
            <p:spPr>
              <a:xfrm>
                <a:off x="357658" y="3806321"/>
                <a:ext cx="2479" cy="5126"/>
              </a:xfrm>
              <a:custGeom>
                <a:avLst/>
                <a:gdLst>
                  <a:gd name="connsiteX0" fmla="*/ 0 w 2479"/>
                  <a:gd name="connsiteY0" fmla="*/ 0 h 5126"/>
                  <a:gd name="connsiteX1" fmla="*/ 2480 w 2479"/>
                  <a:gd name="connsiteY1" fmla="*/ 5126 h 5126"/>
                  <a:gd name="connsiteX2" fmla="*/ 0 w 2479"/>
                  <a:gd name="connsiteY2" fmla="*/ 0 h 5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79" h="5126">
                    <a:moveTo>
                      <a:pt x="0" y="0"/>
                    </a:moveTo>
                    <a:cubicBezTo>
                      <a:pt x="811" y="1718"/>
                      <a:pt x="1638" y="3426"/>
                      <a:pt x="2480" y="5126"/>
                    </a:cubicBezTo>
                    <a:cubicBezTo>
                      <a:pt x="1638" y="3424"/>
                      <a:pt x="811" y="1716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0" name="Freeform: Shape 259">
                <a:extLst>
                  <a:ext uri="{FF2B5EF4-FFF2-40B4-BE49-F238E27FC236}">
                    <a16:creationId xmlns:a16="http://schemas.microsoft.com/office/drawing/2014/main" id="{325477BB-9E9A-4F0B-9A18-075FCD44B031}"/>
                  </a:ext>
                </a:extLst>
              </p:cNvPr>
              <p:cNvSpPr/>
              <p:nvPr/>
            </p:nvSpPr>
            <p:spPr>
              <a:xfrm>
                <a:off x="351757" y="3793053"/>
                <a:ext cx="2146" cy="5002"/>
              </a:xfrm>
              <a:custGeom>
                <a:avLst/>
                <a:gdLst>
                  <a:gd name="connsiteX0" fmla="*/ 0 w 2146"/>
                  <a:gd name="connsiteY0" fmla="*/ 0 h 5002"/>
                  <a:gd name="connsiteX1" fmla="*/ 2146 w 2146"/>
                  <a:gd name="connsiteY1" fmla="*/ 5002 h 5002"/>
                  <a:gd name="connsiteX2" fmla="*/ 0 w 2146"/>
                  <a:gd name="connsiteY2" fmla="*/ 0 h 5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46" h="5002">
                    <a:moveTo>
                      <a:pt x="0" y="0"/>
                    </a:moveTo>
                    <a:cubicBezTo>
                      <a:pt x="699" y="1676"/>
                      <a:pt x="1419" y="3340"/>
                      <a:pt x="2146" y="5002"/>
                    </a:cubicBezTo>
                    <a:cubicBezTo>
                      <a:pt x="1419" y="3340"/>
                      <a:pt x="699" y="1675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1" name="Freeform: Shape 260">
                <a:extLst>
                  <a:ext uri="{FF2B5EF4-FFF2-40B4-BE49-F238E27FC236}">
                    <a16:creationId xmlns:a16="http://schemas.microsoft.com/office/drawing/2014/main" id="{FA9FE21B-FBEA-4DAA-9C78-08C5CF2B82A1}"/>
                  </a:ext>
                </a:extLst>
              </p:cNvPr>
              <p:cNvSpPr/>
              <p:nvPr/>
            </p:nvSpPr>
            <p:spPr>
              <a:xfrm>
                <a:off x="349007" y="3786247"/>
                <a:ext cx="2030" cy="5043"/>
              </a:xfrm>
              <a:custGeom>
                <a:avLst/>
                <a:gdLst>
                  <a:gd name="connsiteX0" fmla="*/ 0 w 2030"/>
                  <a:gd name="connsiteY0" fmla="*/ 0 h 5043"/>
                  <a:gd name="connsiteX1" fmla="*/ 2030 w 2030"/>
                  <a:gd name="connsiteY1" fmla="*/ 5043 h 5043"/>
                  <a:gd name="connsiteX2" fmla="*/ 0 w 2030"/>
                  <a:gd name="connsiteY2" fmla="*/ 0 h 5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30" h="5043">
                    <a:moveTo>
                      <a:pt x="0" y="0"/>
                    </a:moveTo>
                    <a:cubicBezTo>
                      <a:pt x="659" y="1691"/>
                      <a:pt x="1343" y="3369"/>
                      <a:pt x="2030" y="5043"/>
                    </a:cubicBezTo>
                    <a:cubicBezTo>
                      <a:pt x="1343" y="3369"/>
                      <a:pt x="659" y="1691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2" name="Freeform: Shape 261">
                <a:extLst>
                  <a:ext uri="{FF2B5EF4-FFF2-40B4-BE49-F238E27FC236}">
                    <a16:creationId xmlns:a16="http://schemas.microsoft.com/office/drawing/2014/main" id="{50BDB908-8284-4A33-9F1F-A84DDE573D01}"/>
                  </a:ext>
                </a:extLst>
              </p:cNvPr>
              <p:cNvSpPr/>
              <p:nvPr/>
            </p:nvSpPr>
            <p:spPr>
              <a:xfrm>
                <a:off x="346402" y="3779338"/>
                <a:ext cx="1974" cy="5249"/>
              </a:xfrm>
              <a:custGeom>
                <a:avLst/>
                <a:gdLst>
                  <a:gd name="connsiteX0" fmla="*/ 0 w 1974"/>
                  <a:gd name="connsiteY0" fmla="*/ 0 h 5249"/>
                  <a:gd name="connsiteX1" fmla="*/ 1975 w 1974"/>
                  <a:gd name="connsiteY1" fmla="*/ 5250 h 5249"/>
                  <a:gd name="connsiteX2" fmla="*/ 0 w 1974"/>
                  <a:gd name="connsiteY2" fmla="*/ 0 h 5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74" h="5249">
                    <a:moveTo>
                      <a:pt x="0" y="0"/>
                    </a:moveTo>
                    <a:cubicBezTo>
                      <a:pt x="640" y="1759"/>
                      <a:pt x="1307" y="3505"/>
                      <a:pt x="1975" y="5250"/>
                    </a:cubicBezTo>
                    <a:cubicBezTo>
                      <a:pt x="1305" y="3505"/>
                      <a:pt x="638" y="1759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3" name="Freeform: Shape 262">
                <a:extLst>
                  <a:ext uri="{FF2B5EF4-FFF2-40B4-BE49-F238E27FC236}">
                    <a16:creationId xmlns:a16="http://schemas.microsoft.com/office/drawing/2014/main" id="{4E1605EE-F1DD-48D8-809A-D3B3296A887F}"/>
                  </a:ext>
                </a:extLst>
              </p:cNvPr>
              <p:cNvSpPr/>
              <p:nvPr/>
            </p:nvSpPr>
            <p:spPr>
              <a:xfrm>
                <a:off x="384626" y="3852727"/>
                <a:ext cx="363" cy="522"/>
              </a:xfrm>
              <a:custGeom>
                <a:avLst/>
                <a:gdLst>
                  <a:gd name="connsiteX0" fmla="*/ 364 w 363"/>
                  <a:gd name="connsiteY0" fmla="*/ 522 h 522"/>
                  <a:gd name="connsiteX1" fmla="*/ 0 w 363"/>
                  <a:gd name="connsiteY1" fmla="*/ 0 h 522"/>
                  <a:gd name="connsiteX2" fmla="*/ 364 w 363"/>
                  <a:gd name="connsiteY2" fmla="*/ 522 h 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3" h="522">
                    <a:moveTo>
                      <a:pt x="364" y="522"/>
                    </a:moveTo>
                    <a:cubicBezTo>
                      <a:pt x="241" y="349"/>
                      <a:pt x="122" y="175"/>
                      <a:pt x="0" y="0"/>
                    </a:cubicBezTo>
                    <a:cubicBezTo>
                      <a:pt x="122" y="175"/>
                      <a:pt x="243" y="349"/>
                      <a:pt x="364" y="522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4" name="Freeform: Shape 263">
                <a:extLst>
                  <a:ext uri="{FF2B5EF4-FFF2-40B4-BE49-F238E27FC236}">
                    <a16:creationId xmlns:a16="http://schemas.microsoft.com/office/drawing/2014/main" id="{EDEA2D6D-2AAB-4953-97DF-3E4B35F3B67A}"/>
                  </a:ext>
                </a:extLst>
              </p:cNvPr>
              <p:cNvSpPr/>
              <p:nvPr/>
            </p:nvSpPr>
            <p:spPr>
              <a:xfrm>
                <a:off x="354643" y="3799747"/>
                <a:ext cx="2295" cy="5032"/>
              </a:xfrm>
              <a:custGeom>
                <a:avLst/>
                <a:gdLst>
                  <a:gd name="connsiteX0" fmla="*/ 0 w 2295"/>
                  <a:gd name="connsiteY0" fmla="*/ 0 h 5032"/>
                  <a:gd name="connsiteX1" fmla="*/ 2296 w 2295"/>
                  <a:gd name="connsiteY1" fmla="*/ 5032 h 5032"/>
                  <a:gd name="connsiteX2" fmla="*/ 0 w 2295"/>
                  <a:gd name="connsiteY2" fmla="*/ 0 h 5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95" h="5032">
                    <a:moveTo>
                      <a:pt x="0" y="0"/>
                    </a:moveTo>
                    <a:cubicBezTo>
                      <a:pt x="749" y="1686"/>
                      <a:pt x="1518" y="3361"/>
                      <a:pt x="2296" y="5032"/>
                    </a:cubicBezTo>
                    <a:cubicBezTo>
                      <a:pt x="1518" y="3361"/>
                      <a:pt x="749" y="1686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5" name="Freeform: Shape 264">
                <a:extLst>
                  <a:ext uri="{FF2B5EF4-FFF2-40B4-BE49-F238E27FC236}">
                    <a16:creationId xmlns:a16="http://schemas.microsoft.com/office/drawing/2014/main" id="{71719A42-02E3-411C-815C-41DC412FB63B}"/>
                  </a:ext>
                </a:extLst>
              </p:cNvPr>
              <p:cNvSpPr/>
              <p:nvPr/>
            </p:nvSpPr>
            <p:spPr>
              <a:xfrm>
                <a:off x="340817" y="3762449"/>
                <a:ext cx="5249" cy="15936"/>
              </a:xfrm>
              <a:custGeom>
                <a:avLst/>
                <a:gdLst>
                  <a:gd name="connsiteX0" fmla="*/ 2 w 5249"/>
                  <a:gd name="connsiteY0" fmla="*/ 0 h 15936"/>
                  <a:gd name="connsiteX1" fmla="*/ 0 w 5249"/>
                  <a:gd name="connsiteY1" fmla="*/ 2 h 15936"/>
                  <a:gd name="connsiteX2" fmla="*/ 5250 w 5249"/>
                  <a:gd name="connsiteY2" fmla="*/ 15937 h 15936"/>
                  <a:gd name="connsiteX3" fmla="*/ 2 w 5249"/>
                  <a:gd name="connsiteY3" fmla="*/ 0 h 15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49" h="15936">
                    <a:moveTo>
                      <a:pt x="2" y="0"/>
                    </a:moveTo>
                    <a:lnTo>
                      <a:pt x="0" y="2"/>
                    </a:lnTo>
                    <a:cubicBezTo>
                      <a:pt x="1614" y="5374"/>
                      <a:pt x="3362" y="10689"/>
                      <a:pt x="5250" y="15937"/>
                    </a:cubicBezTo>
                    <a:cubicBezTo>
                      <a:pt x="3361" y="10690"/>
                      <a:pt x="1618" y="5372"/>
                      <a:pt x="2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id="{A8DD2593-0935-467B-87D1-B8BFEFCE9041}"/>
                  </a:ext>
                </a:extLst>
              </p:cNvPr>
              <p:cNvSpPr/>
              <p:nvPr/>
            </p:nvSpPr>
            <p:spPr>
              <a:xfrm>
                <a:off x="714534" y="3361106"/>
                <a:ext cx="6462" cy="1522"/>
              </a:xfrm>
              <a:custGeom>
                <a:avLst/>
                <a:gdLst>
                  <a:gd name="connsiteX0" fmla="*/ 0 w 6462"/>
                  <a:gd name="connsiteY0" fmla="*/ 0 h 1522"/>
                  <a:gd name="connsiteX1" fmla="*/ 6463 w 6462"/>
                  <a:gd name="connsiteY1" fmla="*/ 1522 h 1522"/>
                  <a:gd name="connsiteX2" fmla="*/ 0 w 6462"/>
                  <a:gd name="connsiteY2" fmla="*/ 0 h 1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62" h="1522">
                    <a:moveTo>
                      <a:pt x="0" y="0"/>
                    </a:moveTo>
                    <a:cubicBezTo>
                      <a:pt x="2162" y="484"/>
                      <a:pt x="4316" y="994"/>
                      <a:pt x="6463" y="1522"/>
                    </a:cubicBezTo>
                    <a:cubicBezTo>
                      <a:pt x="4316" y="994"/>
                      <a:pt x="2164" y="484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7" name="Freeform: Shape 266">
                <a:extLst>
                  <a:ext uri="{FF2B5EF4-FFF2-40B4-BE49-F238E27FC236}">
                    <a16:creationId xmlns:a16="http://schemas.microsoft.com/office/drawing/2014/main" id="{CAF05430-4BBC-40E0-A4B5-E21376050361}"/>
                  </a:ext>
                </a:extLst>
              </p:cNvPr>
              <p:cNvSpPr/>
              <p:nvPr/>
            </p:nvSpPr>
            <p:spPr>
              <a:xfrm>
                <a:off x="328273" y="3694494"/>
                <a:ext cx="274" cy="3332"/>
              </a:xfrm>
              <a:custGeom>
                <a:avLst/>
                <a:gdLst>
                  <a:gd name="connsiteX0" fmla="*/ 275 w 274"/>
                  <a:gd name="connsiteY0" fmla="*/ 3332 h 3332"/>
                  <a:gd name="connsiteX1" fmla="*/ 0 w 274"/>
                  <a:gd name="connsiteY1" fmla="*/ 0 h 3332"/>
                  <a:gd name="connsiteX2" fmla="*/ 275 w 274"/>
                  <a:gd name="connsiteY2" fmla="*/ 3332 h 3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4" h="3332">
                    <a:moveTo>
                      <a:pt x="275" y="3332"/>
                    </a:moveTo>
                    <a:cubicBezTo>
                      <a:pt x="181" y="2222"/>
                      <a:pt x="83" y="1113"/>
                      <a:pt x="0" y="0"/>
                    </a:cubicBezTo>
                    <a:cubicBezTo>
                      <a:pt x="83" y="1113"/>
                      <a:pt x="181" y="2222"/>
                      <a:pt x="275" y="3332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8" name="Freeform: Shape 267">
                <a:extLst>
                  <a:ext uri="{FF2B5EF4-FFF2-40B4-BE49-F238E27FC236}">
                    <a16:creationId xmlns:a16="http://schemas.microsoft.com/office/drawing/2014/main" id="{2D94F7B2-EFD5-4793-986B-930507062B28}"/>
                  </a:ext>
                </a:extLst>
              </p:cNvPr>
              <p:cNvSpPr/>
              <p:nvPr/>
            </p:nvSpPr>
            <p:spPr>
              <a:xfrm>
                <a:off x="668835" y="3354321"/>
                <a:ext cx="4237" cy="363"/>
              </a:xfrm>
              <a:custGeom>
                <a:avLst/>
                <a:gdLst>
                  <a:gd name="connsiteX0" fmla="*/ 0 w 4237"/>
                  <a:gd name="connsiteY0" fmla="*/ 0 h 363"/>
                  <a:gd name="connsiteX1" fmla="*/ 4237 w 4237"/>
                  <a:gd name="connsiteY1" fmla="*/ 364 h 363"/>
                  <a:gd name="connsiteX2" fmla="*/ 0 w 4237"/>
                  <a:gd name="connsiteY2" fmla="*/ 0 h 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37" h="363">
                    <a:moveTo>
                      <a:pt x="0" y="0"/>
                    </a:moveTo>
                    <a:cubicBezTo>
                      <a:pt x="1416" y="106"/>
                      <a:pt x="2826" y="240"/>
                      <a:pt x="4237" y="364"/>
                    </a:cubicBezTo>
                    <a:cubicBezTo>
                      <a:pt x="2826" y="240"/>
                      <a:pt x="1418" y="105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id="{20928508-FF47-4A11-98E8-4ABDAE666FD5}"/>
                  </a:ext>
                </a:extLst>
              </p:cNvPr>
              <p:cNvSpPr/>
              <p:nvPr/>
            </p:nvSpPr>
            <p:spPr>
              <a:xfrm>
                <a:off x="327503" y="3678829"/>
                <a:ext cx="92" cy="2628"/>
              </a:xfrm>
              <a:custGeom>
                <a:avLst/>
                <a:gdLst>
                  <a:gd name="connsiteX0" fmla="*/ 92 w 92"/>
                  <a:gd name="connsiteY0" fmla="*/ 2629 h 2628"/>
                  <a:gd name="connsiteX1" fmla="*/ 0 w 92"/>
                  <a:gd name="connsiteY1" fmla="*/ 0 h 2628"/>
                  <a:gd name="connsiteX2" fmla="*/ 92 w 92"/>
                  <a:gd name="connsiteY2" fmla="*/ 2629 h 2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" h="2628">
                    <a:moveTo>
                      <a:pt x="92" y="2629"/>
                    </a:moveTo>
                    <a:cubicBezTo>
                      <a:pt x="63" y="1753"/>
                      <a:pt x="21" y="879"/>
                      <a:pt x="0" y="0"/>
                    </a:cubicBezTo>
                    <a:cubicBezTo>
                      <a:pt x="21" y="879"/>
                      <a:pt x="63" y="1753"/>
                      <a:pt x="92" y="2629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37DBD522-BFD7-480B-B2CE-55161C7284A4}"/>
                  </a:ext>
                </a:extLst>
              </p:cNvPr>
              <p:cNvSpPr/>
              <p:nvPr/>
            </p:nvSpPr>
            <p:spPr>
              <a:xfrm>
                <a:off x="660924" y="3353828"/>
                <a:ext cx="3760" cy="230"/>
              </a:xfrm>
              <a:custGeom>
                <a:avLst/>
                <a:gdLst>
                  <a:gd name="connsiteX0" fmla="*/ 0 w 3760"/>
                  <a:gd name="connsiteY0" fmla="*/ 0 h 230"/>
                  <a:gd name="connsiteX1" fmla="*/ 3761 w 3760"/>
                  <a:gd name="connsiteY1" fmla="*/ 230 h 230"/>
                  <a:gd name="connsiteX2" fmla="*/ 0 w 3760"/>
                  <a:gd name="connsiteY2" fmla="*/ 0 h 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60" h="230">
                    <a:moveTo>
                      <a:pt x="0" y="0"/>
                    </a:moveTo>
                    <a:cubicBezTo>
                      <a:pt x="1257" y="62"/>
                      <a:pt x="2507" y="152"/>
                      <a:pt x="3761" y="230"/>
                    </a:cubicBezTo>
                    <a:cubicBezTo>
                      <a:pt x="2507" y="154"/>
                      <a:pt x="1257" y="64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1" name="Freeform: Shape 270">
                <a:extLst>
                  <a:ext uri="{FF2B5EF4-FFF2-40B4-BE49-F238E27FC236}">
                    <a16:creationId xmlns:a16="http://schemas.microsoft.com/office/drawing/2014/main" id="{F252DBFD-FF41-49D0-ABA7-D60D3C36E1B4}"/>
                  </a:ext>
                </a:extLst>
              </p:cNvPr>
              <p:cNvSpPr/>
              <p:nvPr/>
            </p:nvSpPr>
            <p:spPr>
              <a:xfrm>
                <a:off x="652947" y="3353529"/>
                <a:ext cx="3003" cy="111"/>
              </a:xfrm>
              <a:custGeom>
                <a:avLst/>
                <a:gdLst>
                  <a:gd name="connsiteX0" fmla="*/ 0 w 3003"/>
                  <a:gd name="connsiteY0" fmla="*/ 0 h 111"/>
                  <a:gd name="connsiteX1" fmla="*/ 3004 w 3003"/>
                  <a:gd name="connsiteY1" fmla="*/ 111 h 111"/>
                  <a:gd name="connsiteX2" fmla="*/ 0 w 3003"/>
                  <a:gd name="connsiteY2" fmla="*/ 0 h 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03" h="111">
                    <a:moveTo>
                      <a:pt x="0" y="0"/>
                    </a:moveTo>
                    <a:cubicBezTo>
                      <a:pt x="1005" y="25"/>
                      <a:pt x="2002" y="76"/>
                      <a:pt x="3004" y="111"/>
                    </a:cubicBezTo>
                    <a:cubicBezTo>
                      <a:pt x="2000" y="76"/>
                      <a:pt x="1003" y="24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id="{93D10262-D0A0-4764-B0BD-A047819ABC3A}"/>
                  </a:ext>
                </a:extLst>
              </p:cNvPr>
              <p:cNvSpPr/>
              <p:nvPr/>
            </p:nvSpPr>
            <p:spPr>
              <a:xfrm>
                <a:off x="360785" y="3812750"/>
                <a:ext cx="2662" cy="5202"/>
              </a:xfrm>
              <a:custGeom>
                <a:avLst/>
                <a:gdLst>
                  <a:gd name="connsiteX0" fmla="*/ 2662 w 2662"/>
                  <a:gd name="connsiteY0" fmla="*/ 5202 h 5202"/>
                  <a:gd name="connsiteX1" fmla="*/ 2662 w 2662"/>
                  <a:gd name="connsiteY1" fmla="*/ 5202 h 5202"/>
                  <a:gd name="connsiteX2" fmla="*/ 0 w 2662"/>
                  <a:gd name="connsiteY2" fmla="*/ 0 h 5202"/>
                  <a:gd name="connsiteX3" fmla="*/ 2662 w 2662"/>
                  <a:gd name="connsiteY3" fmla="*/ 5202 h 52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2" h="5202">
                    <a:moveTo>
                      <a:pt x="2662" y="5202"/>
                    </a:moveTo>
                    <a:cubicBezTo>
                      <a:pt x="2662" y="5202"/>
                      <a:pt x="2662" y="5202"/>
                      <a:pt x="2662" y="5202"/>
                    </a:cubicBezTo>
                    <a:cubicBezTo>
                      <a:pt x="1761" y="3478"/>
                      <a:pt x="873" y="1743"/>
                      <a:pt x="0" y="0"/>
                    </a:cubicBezTo>
                    <a:cubicBezTo>
                      <a:pt x="873" y="1743"/>
                      <a:pt x="1759" y="3478"/>
                      <a:pt x="2662" y="5202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3" name="Freeform: Shape 272">
                <a:extLst>
                  <a:ext uri="{FF2B5EF4-FFF2-40B4-BE49-F238E27FC236}">
                    <a16:creationId xmlns:a16="http://schemas.microsoft.com/office/drawing/2014/main" id="{5F23B2BE-61B5-42A5-A3CE-F433BF36D230}"/>
                  </a:ext>
                </a:extLst>
              </p:cNvPr>
              <p:cNvSpPr/>
              <p:nvPr/>
            </p:nvSpPr>
            <p:spPr>
              <a:xfrm>
                <a:off x="692085" y="3356922"/>
                <a:ext cx="5356" cy="857"/>
              </a:xfrm>
              <a:custGeom>
                <a:avLst/>
                <a:gdLst>
                  <a:gd name="connsiteX0" fmla="*/ 0 w 5356"/>
                  <a:gd name="connsiteY0" fmla="*/ 0 h 857"/>
                  <a:gd name="connsiteX1" fmla="*/ 5356 w 5356"/>
                  <a:gd name="connsiteY1" fmla="*/ 857 h 857"/>
                  <a:gd name="connsiteX2" fmla="*/ 0 w 5356"/>
                  <a:gd name="connsiteY2" fmla="*/ 0 h 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56" h="857">
                    <a:moveTo>
                      <a:pt x="0" y="0"/>
                    </a:moveTo>
                    <a:cubicBezTo>
                      <a:pt x="1791" y="267"/>
                      <a:pt x="3573" y="560"/>
                      <a:pt x="5356" y="857"/>
                    </a:cubicBezTo>
                    <a:cubicBezTo>
                      <a:pt x="3573" y="560"/>
                      <a:pt x="1791" y="267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4" name="Freeform: Shape 273">
                <a:extLst>
                  <a:ext uri="{FF2B5EF4-FFF2-40B4-BE49-F238E27FC236}">
                    <a16:creationId xmlns:a16="http://schemas.microsoft.com/office/drawing/2014/main" id="{99A7EE57-606F-4415-917E-E12532F3B6F6}"/>
                  </a:ext>
                </a:extLst>
              </p:cNvPr>
              <p:cNvSpPr/>
              <p:nvPr/>
            </p:nvSpPr>
            <p:spPr>
              <a:xfrm>
                <a:off x="328940" y="3702243"/>
                <a:ext cx="365" cy="3449"/>
              </a:xfrm>
              <a:custGeom>
                <a:avLst/>
                <a:gdLst>
                  <a:gd name="connsiteX0" fmla="*/ 365 w 365"/>
                  <a:gd name="connsiteY0" fmla="*/ 3450 h 3449"/>
                  <a:gd name="connsiteX1" fmla="*/ 0 w 365"/>
                  <a:gd name="connsiteY1" fmla="*/ 0 h 3449"/>
                  <a:gd name="connsiteX2" fmla="*/ 365 w 365"/>
                  <a:gd name="connsiteY2" fmla="*/ 3450 h 3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" h="3449">
                    <a:moveTo>
                      <a:pt x="365" y="3450"/>
                    </a:moveTo>
                    <a:cubicBezTo>
                      <a:pt x="240" y="2300"/>
                      <a:pt x="113" y="1153"/>
                      <a:pt x="0" y="0"/>
                    </a:cubicBezTo>
                    <a:cubicBezTo>
                      <a:pt x="113" y="1153"/>
                      <a:pt x="240" y="2300"/>
                      <a:pt x="365" y="345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id="{9DED63F9-DB4D-4E94-844D-CAE294770945}"/>
                  </a:ext>
                </a:extLst>
              </p:cNvPr>
              <p:cNvSpPr/>
              <p:nvPr/>
            </p:nvSpPr>
            <p:spPr>
              <a:xfrm>
                <a:off x="684418" y="3355872"/>
                <a:ext cx="4997" cy="676"/>
              </a:xfrm>
              <a:custGeom>
                <a:avLst/>
                <a:gdLst>
                  <a:gd name="connsiteX0" fmla="*/ 0 w 4997"/>
                  <a:gd name="connsiteY0" fmla="*/ 0 h 676"/>
                  <a:gd name="connsiteX1" fmla="*/ 4997 w 4997"/>
                  <a:gd name="connsiteY1" fmla="*/ 676 h 676"/>
                  <a:gd name="connsiteX2" fmla="*/ 0 w 4997"/>
                  <a:gd name="connsiteY2" fmla="*/ 0 h 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97" h="676">
                    <a:moveTo>
                      <a:pt x="0" y="0"/>
                    </a:moveTo>
                    <a:cubicBezTo>
                      <a:pt x="1672" y="208"/>
                      <a:pt x="3334" y="441"/>
                      <a:pt x="4997" y="676"/>
                    </a:cubicBezTo>
                    <a:cubicBezTo>
                      <a:pt x="3334" y="443"/>
                      <a:pt x="1672" y="208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6" name="Freeform: Shape 275">
                <a:extLst>
                  <a:ext uri="{FF2B5EF4-FFF2-40B4-BE49-F238E27FC236}">
                    <a16:creationId xmlns:a16="http://schemas.microsoft.com/office/drawing/2014/main" id="{F2127CAB-7E78-4C0B-8967-8A90A28658B2}"/>
                  </a:ext>
                </a:extLst>
              </p:cNvPr>
              <p:cNvSpPr/>
              <p:nvPr/>
            </p:nvSpPr>
            <p:spPr>
              <a:xfrm>
                <a:off x="676666" y="3355004"/>
                <a:ext cx="4635" cy="512"/>
              </a:xfrm>
              <a:custGeom>
                <a:avLst/>
                <a:gdLst>
                  <a:gd name="connsiteX0" fmla="*/ 0 w 4635"/>
                  <a:gd name="connsiteY0" fmla="*/ 0 h 512"/>
                  <a:gd name="connsiteX1" fmla="*/ 4635 w 4635"/>
                  <a:gd name="connsiteY1" fmla="*/ 513 h 512"/>
                  <a:gd name="connsiteX2" fmla="*/ 0 w 4635"/>
                  <a:gd name="connsiteY2" fmla="*/ 0 h 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35" h="512">
                    <a:moveTo>
                      <a:pt x="0" y="0"/>
                    </a:moveTo>
                    <a:cubicBezTo>
                      <a:pt x="1549" y="154"/>
                      <a:pt x="3092" y="335"/>
                      <a:pt x="4635" y="513"/>
                    </a:cubicBezTo>
                    <a:cubicBezTo>
                      <a:pt x="3091" y="337"/>
                      <a:pt x="1549" y="154"/>
                      <a:pt x="0" y="0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7" name="Freeform: Shape 276">
                <a:extLst>
                  <a:ext uri="{FF2B5EF4-FFF2-40B4-BE49-F238E27FC236}">
                    <a16:creationId xmlns:a16="http://schemas.microsoft.com/office/drawing/2014/main" id="{D59B3C38-1578-44CF-9821-4AF00B791986}"/>
                  </a:ext>
                </a:extLst>
              </p:cNvPr>
              <p:cNvSpPr/>
              <p:nvPr/>
            </p:nvSpPr>
            <p:spPr>
              <a:xfrm>
                <a:off x="327794" y="3686688"/>
                <a:ext cx="182" cy="3121"/>
              </a:xfrm>
              <a:custGeom>
                <a:avLst/>
                <a:gdLst>
                  <a:gd name="connsiteX0" fmla="*/ 183 w 182"/>
                  <a:gd name="connsiteY0" fmla="*/ 3121 h 3121"/>
                  <a:gd name="connsiteX1" fmla="*/ 0 w 182"/>
                  <a:gd name="connsiteY1" fmla="*/ 0 h 3121"/>
                  <a:gd name="connsiteX2" fmla="*/ 183 w 182"/>
                  <a:gd name="connsiteY2" fmla="*/ 3121 h 3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2" h="3121">
                    <a:moveTo>
                      <a:pt x="183" y="3121"/>
                    </a:moveTo>
                    <a:cubicBezTo>
                      <a:pt x="122" y="2081"/>
                      <a:pt x="51" y="1043"/>
                      <a:pt x="0" y="0"/>
                    </a:cubicBezTo>
                    <a:cubicBezTo>
                      <a:pt x="51" y="1043"/>
                      <a:pt x="122" y="2081"/>
                      <a:pt x="183" y="3121"/>
                    </a:cubicBezTo>
                    <a:close/>
                  </a:path>
                </a:pathLst>
              </a:custGeom>
              <a:solidFill>
                <a:srgbClr val="708A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id="{B133538E-64C2-437A-8E75-D85C0C47B045}"/>
                  </a:ext>
                </a:extLst>
              </p:cNvPr>
              <p:cNvSpPr/>
              <p:nvPr/>
            </p:nvSpPr>
            <p:spPr>
              <a:xfrm>
                <a:off x="340819" y="3648236"/>
                <a:ext cx="265722" cy="337802"/>
              </a:xfrm>
              <a:custGeom>
                <a:avLst/>
                <a:gdLst>
                  <a:gd name="connsiteX0" fmla="*/ 265722 w 265722"/>
                  <a:gd name="connsiteY0" fmla="*/ 337803 h 337802"/>
                  <a:gd name="connsiteX1" fmla="*/ 166500 w 265722"/>
                  <a:gd name="connsiteY1" fmla="*/ 107358 h 337802"/>
                  <a:gd name="connsiteX2" fmla="*/ 185128 w 265722"/>
                  <a:gd name="connsiteY2" fmla="*/ 0 h 337802"/>
                  <a:gd name="connsiteX3" fmla="*/ 0 w 265722"/>
                  <a:gd name="connsiteY3" fmla="*/ 114213 h 337802"/>
                  <a:gd name="connsiteX4" fmla="*/ 5248 w 265722"/>
                  <a:gd name="connsiteY4" fmla="*/ 130151 h 337802"/>
                  <a:gd name="connsiteX5" fmla="*/ 5583 w 265722"/>
                  <a:gd name="connsiteY5" fmla="*/ 131102 h 337802"/>
                  <a:gd name="connsiteX6" fmla="*/ 7558 w 265722"/>
                  <a:gd name="connsiteY6" fmla="*/ 136352 h 337802"/>
                  <a:gd name="connsiteX7" fmla="*/ 8188 w 265722"/>
                  <a:gd name="connsiteY7" fmla="*/ 138013 h 337802"/>
                  <a:gd name="connsiteX8" fmla="*/ 10219 w 265722"/>
                  <a:gd name="connsiteY8" fmla="*/ 143056 h 337802"/>
                  <a:gd name="connsiteX9" fmla="*/ 10938 w 265722"/>
                  <a:gd name="connsiteY9" fmla="*/ 144817 h 337802"/>
                  <a:gd name="connsiteX10" fmla="*/ 13084 w 265722"/>
                  <a:gd name="connsiteY10" fmla="*/ 149819 h 337802"/>
                  <a:gd name="connsiteX11" fmla="*/ 13824 w 265722"/>
                  <a:gd name="connsiteY11" fmla="*/ 151511 h 337802"/>
                  <a:gd name="connsiteX12" fmla="*/ 16119 w 265722"/>
                  <a:gd name="connsiteY12" fmla="*/ 156543 h 337802"/>
                  <a:gd name="connsiteX13" fmla="*/ 16839 w 265722"/>
                  <a:gd name="connsiteY13" fmla="*/ 158085 h 337802"/>
                  <a:gd name="connsiteX14" fmla="*/ 19318 w 265722"/>
                  <a:gd name="connsiteY14" fmla="*/ 163211 h 337802"/>
                  <a:gd name="connsiteX15" fmla="*/ 19966 w 265722"/>
                  <a:gd name="connsiteY15" fmla="*/ 164516 h 337802"/>
                  <a:gd name="connsiteX16" fmla="*/ 22628 w 265722"/>
                  <a:gd name="connsiteY16" fmla="*/ 169718 h 337802"/>
                  <a:gd name="connsiteX17" fmla="*/ 22812 w 265722"/>
                  <a:gd name="connsiteY17" fmla="*/ 169720 h 337802"/>
                  <a:gd name="connsiteX18" fmla="*/ 43807 w 265722"/>
                  <a:gd name="connsiteY18" fmla="*/ 204494 h 337802"/>
                  <a:gd name="connsiteX19" fmla="*/ 44171 w 265722"/>
                  <a:gd name="connsiteY19" fmla="*/ 205016 h 337802"/>
                  <a:gd name="connsiteX20" fmla="*/ 46431 w 265722"/>
                  <a:gd name="connsiteY20" fmla="*/ 208186 h 337802"/>
                  <a:gd name="connsiteX21" fmla="*/ 49147 w 265722"/>
                  <a:gd name="connsiteY21" fmla="*/ 211916 h 337802"/>
                  <a:gd name="connsiteX22" fmla="*/ 49601 w 265722"/>
                  <a:gd name="connsiteY22" fmla="*/ 212522 h 337802"/>
                  <a:gd name="connsiteX23" fmla="*/ 265722 w 265722"/>
                  <a:gd name="connsiteY23" fmla="*/ 337803 h 337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65722" h="337802">
                    <a:moveTo>
                      <a:pt x="265722" y="337803"/>
                    </a:moveTo>
                    <a:cubicBezTo>
                      <a:pt x="204653" y="279938"/>
                      <a:pt x="166500" y="198128"/>
                      <a:pt x="166500" y="107358"/>
                    </a:cubicBezTo>
                    <a:cubicBezTo>
                      <a:pt x="166500" y="69675"/>
                      <a:pt x="173080" y="33534"/>
                      <a:pt x="185128" y="0"/>
                    </a:cubicBezTo>
                    <a:cubicBezTo>
                      <a:pt x="99751" y="40819"/>
                      <a:pt x="32795" y="82328"/>
                      <a:pt x="0" y="114213"/>
                    </a:cubicBezTo>
                    <a:cubicBezTo>
                      <a:pt x="1616" y="119585"/>
                      <a:pt x="3359" y="124903"/>
                      <a:pt x="5248" y="130151"/>
                    </a:cubicBezTo>
                    <a:cubicBezTo>
                      <a:pt x="5363" y="130467"/>
                      <a:pt x="5469" y="130786"/>
                      <a:pt x="5583" y="131102"/>
                    </a:cubicBezTo>
                    <a:cubicBezTo>
                      <a:pt x="6223" y="132861"/>
                      <a:pt x="6888" y="134607"/>
                      <a:pt x="7558" y="136352"/>
                    </a:cubicBezTo>
                    <a:cubicBezTo>
                      <a:pt x="7771" y="136904"/>
                      <a:pt x="7974" y="137460"/>
                      <a:pt x="8188" y="138013"/>
                    </a:cubicBezTo>
                    <a:cubicBezTo>
                      <a:pt x="8847" y="139703"/>
                      <a:pt x="9530" y="141381"/>
                      <a:pt x="10219" y="143056"/>
                    </a:cubicBezTo>
                    <a:cubicBezTo>
                      <a:pt x="10458" y="143642"/>
                      <a:pt x="10693" y="144232"/>
                      <a:pt x="10938" y="144817"/>
                    </a:cubicBezTo>
                    <a:cubicBezTo>
                      <a:pt x="11638" y="146493"/>
                      <a:pt x="12357" y="148157"/>
                      <a:pt x="13084" y="149819"/>
                    </a:cubicBezTo>
                    <a:cubicBezTo>
                      <a:pt x="13332" y="150382"/>
                      <a:pt x="13575" y="150949"/>
                      <a:pt x="13824" y="151511"/>
                    </a:cubicBezTo>
                    <a:cubicBezTo>
                      <a:pt x="14573" y="153197"/>
                      <a:pt x="15342" y="154873"/>
                      <a:pt x="16119" y="156543"/>
                    </a:cubicBezTo>
                    <a:cubicBezTo>
                      <a:pt x="16359" y="157058"/>
                      <a:pt x="16597" y="157572"/>
                      <a:pt x="16839" y="158085"/>
                    </a:cubicBezTo>
                    <a:cubicBezTo>
                      <a:pt x="17650" y="159803"/>
                      <a:pt x="18477" y="161511"/>
                      <a:pt x="19318" y="163211"/>
                    </a:cubicBezTo>
                    <a:cubicBezTo>
                      <a:pt x="19534" y="163646"/>
                      <a:pt x="19749" y="164081"/>
                      <a:pt x="19966" y="164516"/>
                    </a:cubicBezTo>
                    <a:cubicBezTo>
                      <a:pt x="20838" y="166259"/>
                      <a:pt x="21725" y="167994"/>
                      <a:pt x="22628" y="169718"/>
                    </a:cubicBezTo>
                    <a:cubicBezTo>
                      <a:pt x="22692" y="169718"/>
                      <a:pt x="22750" y="169720"/>
                      <a:pt x="22812" y="169720"/>
                    </a:cubicBezTo>
                    <a:cubicBezTo>
                      <a:pt x="29121" y="181764"/>
                      <a:pt x="36101" y="193397"/>
                      <a:pt x="43807" y="204494"/>
                    </a:cubicBezTo>
                    <a:cubicBezTo>
                      <a:pt x="43929" y="204667"/>
                      <a:pt x="44048" y="204843"/>
                      <a:pt x="44171" y="205016"/>
                    </a:cubicBezTo>
                    <a:cubicBezTo>
                      <a:pt x="44914" y="206081"/>
                      <a:pt x="45676" y="207131"/>
                      <a:pt x="46431" y="208186"/>
                    </a:cubicBezTo>
                    <a:cubicBezTo>
                      <a:pt x="47331" y="209434"/>
                      <a:pt x="48230" y="210682"/>
                      <a:pt x="49147" y="211916"/>
                    </a:cubicBezTo>
                    <a:cubicBezTo>
                      <a:pt x="49298" y="212119"/>
                      <a:pt x="49451" y="212320"/>
                      <a:pt x="49601" y="212522"/>
                    </a:cubicBezTo>
                    <a:cubicBezTo>
                      <a:pt x="100282" y="280305"/>
                      <a:pt x="177427" y="327160"/>
                      <a:pt x="265722" y="337803"/>
                    </a:cubicBezTo>
                    <a:close/>
                  </a:path>
                </a:pathLst>
              </a:custGeom>
              <a:solidFill>
                <a:srgbClr val="3D6EDD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9" name="Freeform: Shape 278">
                <a:extLst>
                  <a:ext uri="{FF2B5EF4-FFF2-40B4-BE49-F238E27FC236}">
                    <a16:creationId xmlns:a16="http://schemas.microsoft.com/office/drawing/2014/main" id="{F1F76E09-AA3C-4231-9D39-5831EBDA784A}"/>
                  </a:ext>
                </a:extLst>
              </p:cNvPr>
              <p:cNvSpPr/>
              <p:nvPr/>
            </p:nvSpPr>
            <p:spPr>
              <a:xfrm>
                <a:off x="327405" y="3353424"/>
                <a:ext cx="535776" cy="355512"/>
              </a:xfrm>
              <a:custGeom>
                <a:avLst/>
                <a:gdLst>
                  <a:gd name="connsiteX0" fmla="*/ 236530 w 535776"/>
                  <a:gd name="connsiteY0" fmla="*/ 221202 h 355512"/>
                  <a:gd name="connsiteX1" fmla="*/ 497415 w 535776"/>
                  <a:gd name="connsiteY1" fmla="*/ 84669 h 355512"/>
                  <a:gd name="connsiteX2" fmla="*/ 535777 w 535776"/>
                  <a:gd name="connsiteY2" fmla="*/ 87059 h 355512"/>
                  <a:gd name="connsiteX3" fmla="*/ 401584 w 535776"/>
                  <a:gd name="connsiteY3" fmla="*/ 11281 h 355512"/>
                  <a:gd name="connsiteX4" fmla="*/ 401274 w 535776"/>
                  <a:gd name="connsiteY4" fmla="*/ 11197 h 355512"/>
                  <a:gd name="connsiteX5" fmla="*/ 394413 w 535776"/>
                  <a:gd name="connsiteY5" fmla="*/ 9404 h 355512"/>
                  <a:gd name="connsiteX6" fmla="*/ 393596 w 535776"/>
                  <a:gd name="connsiteY6" fmla="*/ 9204 h 355512"/>
                  <a:gd name="connsiteX7" fmla="*/ 387133 w 535776"/>
                  <a:gd name="connsiteY7" fmla="*/ 7682 h 355512"/>
                  <a:gd name="connsiteX8" fmla="*/ 385826 w 535776"/>
                  <a:gd name="connsiteY8" fmla="*/ 7398 h 355512"/>
                  <a:gd name="connsiteX9" fmla="*/ 379751 w 535776"/>
                  <a:gd name="connsiteY9" fmla="*/ 6120 h 355512"/>
                  <a:gd name="connsiteX10" fmla="*/ 377968 w 535776"/>
                  <a:gd name="connsiteY10" fmla="*/ 5779 h 355512"/>
                  <a:gd name="connsiteX11" fmla="*/ 372263 w 535776"/>
                  <a:gd name="connsiteY11" fmla="*/ 4723 h 355512"/>
                  <a:gd name="connsiteX12" fmla="*/ 370040 w 535776"/>
                  <a:gd name="connsiteY12" fmla="*/ 4355 h 355512"/>
                  <a:gd name="connsiteX13" fmla="*/ 364684 w 535776"/>
                  <a:gd name="connsiteY13" fmla="*/ 3497 h 355512"/>
                  <a:gd name="connsiteX14" fmla="*/ 362014 w 535776"/>
                  <a:gd name="connsiteY14" fmla="*/ 3124 h 355512"/>
                  <a:gd name="connsiteX15" fmla="*/ 357016 w 535776"/>
                  <a:gd name="connsiteY15" fmla="*/ 2448 h 355512"/>
                  <a:gd name="connsiteX16" fmla="*/ 353898 w 535776"/>
                  <a:gd name="connsiteY16" fmla="*/ 2091 h 355512"/>
                  <a:gd name="connsiteX17" fmla="*/ 349263 w 535776"/>
                  <a:gd name="connsiteY17" fmla="*/ 1578 h 355512"/>
                  <a:gd name="connsiteX18" fmla="*/ 345670 w 535776"/>
                  <a:gd name="connsiteY18" fmla="*/ 1259 h 355512"/>
                  <a:gd name="connsiteX19" fmla="*/ 341433 w 535776"/>
                  <a:gd name="connsiteY19" fmla="*/ 895 h 355512"/>
                  <a:gd name="connsiteX20" fmla="*/ 337284 w 535776"/>
                  <a:gd name="connsiteY20" fmla="*/ 632 h 355512"/>
                  <a:gd name="connsiteX21" fmla="*/ 333523 w 535776"/>
                  <a:gd name="connsiteY21" fmla="*/ 402 h 355512"/>
                  <a:gd name="connsiteX22" fmla="*/ 328548 w 535776"/>
                  <a:gd name="connsiteY22" fmla="*/ 213 h 355512"/>
                  <a:gd name="connsiteX23" fmla="*/ 325544 w 535776"/>
                  <a:gd name="connsiteY23" fmla="*/ 102 h 355512"/>
                  <a:gd name="connsiteX24" fmla="*/ 317500 w 535776"/>
                  <a:gd name="connsiteY24" fmla="*/ 0 h 355512"/>
                  <a:gd name="connsiteX25" fmla="*/ 0 w 535776"/>
                  <a:gd name="connsiteY25" fmla="*/ 317500 h 355512"/>
                  <a:gd name="connsiteX26" fmla="*/ 100 w 535776"/>
                  <a:gd name="connsiteY26" fmla="*/ 325403 h 355512"/>
                  <a:gd name="connsiteX27" fmla="*/ 192 w 535776"/>
                  <a:gd name="connsiteY27" fmla="*/ 328032 h 355512"/>
                  <a:gd name="connsiteX28" fmla="*/ 391 w 535776"/>
                  <a:gd name="connsiteY28" fmla="*/ 333263 h 355512"/>
                  <a:gd name="connsiteX29" fmla="*/ 573 w 535776"/>
                  <a:gd name="connsiteY29" fmla="*/ 336384 h 355512"/>
                  <a:gd name="connsiteX30" fmla="*/ 870 w 535776"/>
                  <a:gd name="connsiteY30" fmla="*/ 341068 h 355512"/>
                  <a:gd name="connsiteX31" fmla="*/ 1145 w 535776"/>
                  <a:gd name="connsiteY31" fmla="*/ 344400 h 355512"/>
                  <a:gd name="connsiteX32" fmla="*/ 1537 w 535776"/>
                  <a:gd name="connsiteY32" fmla="*/ 348817 h 355512"/>
                  <a:gd name="connsiteX33" fmla="*/ 1902 w 535776"/>
                  <a:gd name="connsiteY33" fmla="*/ 352266 h 355512"/>
                  <a:gd name="connsiteX34" fmla="*/ 2257 w 535776"/>
                  <a:gd name="connsiteY34" fmla="*/ 355513 h 355512"/>
                  <a:gd name="connsiteX35" fmla="*/ 236530 w 535776"/>
                  <a:gd name="connsiteY35" fmla="*/ 221202 h 355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35776" h="355512">
                    <a:moveTo>
                      <a:pt x="236530" y="221202"/>
                    </a:moveTo>
                    <a:cubicBezTo>
                      <a:pt x="293870" y="138695"/>
                      <a:pt x="389325" y="84669"/>
                      <a:pt x="497415" y="84669"/>
                    </a:cubicBezTo>
                    <a:cubicBezTo>
                      <a:pt x="510409" y="84669"/>
                      <a:pt x="523191" y="85541"/>
                      <a:pt x="535777" y="87059"/>
                    </a:cubicBezTo>
                    <a:cubicBezTo>
                      <a:pt x="498461" y="51702"/>
                      <a:pt x="452592" y="25281"/>
                      <a:pt x="401584" y="11281"/>
                    </a:cubicBezTo>
                    <a:cubicBezTo>
                      <a:pt x="401481" y="11252"/>
                      <a:pt x="401377" y="11225"/>
                      <a:pt x="401274" y="11197"/>
                    </a:cubicBezTo>
                    <a:cubicBezTo>
                      <a:pt x="398998" y="10574"/>
                      <a:pt x="396710" y="9977"/>
                      <a:pt x="394413" y="9404"/>
                    </a:cubicBezTo>
                    <a:cubicBezTo>
                      <a:pt x="394140" y="9336"/>
                      <a:pt x="393867" y="9273"/>
                      <a:pt x="393596" y="9204"/>
                    </a:cubicBezTo>
                    <a:cubicBezTo>
                      <a:pt x="391449" y="8676"/>
                      <a:pt x="389297" y="8166"/>
                      <a:pt x="387133" y="7682"/>
                    </a:cubicBezTo>
                    <a:cubicBezTo>
                      <a:pt x="386698" y="7583"/>
                      <a:pt x="386261" y="7493"/>
                      <a:pt x="385826" y="7398"/>
                    </a:cubicBezTo>
                    <a:cubicBezTo>
                      <a:pt x="383807" y="6953"/>
                      <a:pt x="381783" y="6525"/>
                      <a:pt x="379751" y="6120"/>
                    </a:cubicBezTo>
                    <a:cubicBezTo>
                      <a:pt x="379159" y="6002"/>
                      <a:pt x="378562" y="5893"/>
                      <a:pt x="377968" y="5779"/>
                    </a:cubicBezTo>
                    <a:cubicBezTo>
                      <a:pt x="376071" y="5412"/>
                      <a:pt x="374171" y="5055"/>
                      <a:pt x="372263" y="4723"/>
                    </a:cubicBezTo>
                    <a:cubicBezTo>
                      <a:pt x="371524" y="4594"/>
                      <a:pt x="370780" y="4478"/>
                      <a:pt x="370040" y="4355"/>
                    </a:cubicBezTo>
                    <a:cubicBezTo>
                      <a:pt x="368259" y="4058"/>
                      <a:pt x="366476" y="3764"/>
                      <a:pt x="364684" y="3497"/>
                    </a:cubicBezTo>
                    <a:cubicBezTo>
                      <a:pt x="363796" y="3366"/>
                      <a:pt x="362904" y="3250"/>
                      <a:pt x="362014" y="3124"/>
                    </a:cubicBezTo>
                    <a:cubicBezTo>
                      <a:pt x="360352" y="2891"/>
                      <a:pt x="358688" y="2656"/>
                      <a:pt x="357016" y="2448"/>
                    </a:cubicBezTo>
                    <a:cubicBezTo>
                      <a:pt x="355980" y="2319"/>
                      <a:pt x="354938" y="2210"/>
                      <a:pt x="353898" y="2091"/>
                    </a:cubicBezTo>
                    <a:cubicBezTo>
                      <a:pt x="352355" y="1915"/>
                      <a:pt x="350814" y="1734"/>
                      <a:pt x="349263" y="1578"/>
                    </a:cubicBezTo>
                    <a:cubicBezTo>
                      <a:pt x="348069" y="1459"/>
                      <a:pt x="346867" y="1364"/>
                      <a:pt x="345670" y="1259"/>
                    </a:cubicBezTo>
                    <a:cubicBezTo>
                      <a:pt x="344259" y="1135"/>
                      <a:pt x="342849" y="1002"/>
                      <a:pt x="341433" y="895"/>
                    </a:cubicBezTo>
                    <a:cubicBezTo>
                      <a:pt x="340054" y="792"/>
                      <a:pt x="338668" y="718"/>
                      <a:pt x="337284" y="632"/>
                    </a:cubicBezTo>
                    <a:cubicBezTo>
                      <a:pt x="336031" y="554"/>
                      <a:pt x="334780" y="464"/>
                      <a:pt x="333523" y="402"/>
                    </a:cubicBezTo>
                    <a:cubicBezTo>
                      <a:pt x="331870" y="319"/>
                      <a:pt x="330208" y="270"/>
                      <a:pt x="328548" y="213"/>
                    </a:cubicBezTo>
                    <a:cubicBezTo>
                      <a:pt x="327546" y="179"/>
                      <a:pt x="326549" y="127"/>
                      <a:pt x="325544" y="102"/>
                    </a:cubicBezTo>
                    <a:cubicBezTo>
                      <a:pt x="322871" y="35"/>
                      <a:pt x="320189" y="0"/>
                      <a:pt x="317500" y="0"/>
                    </a:cubicBezTo>
                    <a:cubicBezTo>
                      <a:pt x="142150" y="0"/>
                      <a:pt x="0" y="142150"/>
                      <a:pt x="0" y="317500"/>
                    </a:cubicBezTo>
                    <a:cubicBezTo>
                      <a:pt x="0" y="320142"/>
                      <a:pt x="35" y="322775"/>
                      <a:pt x="100" y="325403"/>
                    </a:cubicBezTo>
                    <a:cubicBezTo>
                      <a:pt x="121" y="326281"/>
                      <a:pt x="164" y="327154"/>
                      <a:pt x="192" y="328032"/>
                    </a:cubicBezTo>
                    <a:cubicBezTo>
                      <a:pt x="249" y="329778"/>
                      <a:pt x="306" y="331524"/>
                      <a:pt x="391" y="333263"/>
                    </a:cubicBezTo>
                    <a:cubicBezTo>
                      <a:pt x="441" y="334305"/>
                      <a:pt x="513" y="335344"/>
                      <a:pt x="573" y="336384"/>
                    </a:cubicBezTo>
                    <a:cubicBezTo>
                      <a:pt x="665" y="337947"/>
                      <a:pt x="756" y="339511"/>
                      <a:pt x="870" y="341068"/>
                    </a:cubicBezTo>
                    <a:cubicBezTo>
                      <a:pt x="952" y="342181"/>
                      <a:pt x="1051" y="343291"/>
                      <a:pt x="1145" y="344400"/>
                    </a:cubicBezTo>
                    <a:cubicBezTo>
                      <a:pt x="1268" y="345875"/>
                      <a:pt x="1392" y="347348"/>
                      <a:pt x="1537" y="348817"/>
                    </a:cubicBezTo>
                    <a:cubicBezTo>
                      <a:pt x="1649" y="349969"/>
                      <a:pt x="1776" y="351117"/>
                      <a:pt x="1902" y="352266"/>
                    </a:cubicBezTo>
                    <a:cubicBezTo>
                      <a:pt x="2019" y="353349"/>
                      <a:pt x="2129" y="354433"/>
                      <a:pt x="2257" y="355513"/>
                    </a:cubicBezTo>
                    <a:cubicBezTo>
                      <a:pt x="58739" y="310839"/>
                      <a:pt x="140581" y="263151"/>
                      <a:pt x="236530" y="221202"/>
                    </a:cubicBezTo>
                    <a:close/>
                  </a:path>
                </a:pathLst>
              </a:custGeom>
              <a:solidFill>
                <a:srgbClr val="3D6EDD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0" name="Freeform: Shape 279">
                <a:extLst>
                  <a:ext uri="{FF2B5EF4-FFF2-40B4-BE49-F238E27FC236}">
                    <a16:creationId xmlns:a16="http://schemas.microsoft.com/office/drawing/2014/main" id="{31613C51-F705-4BD3-955F-8EF3479F70B2}"/>
                  </a:ext>
                </a:extLst>
              </p:cNvPr>
              <p:cNvSpPr/>
              <p:nvPr/>
            </p:nvSpPr>
            <p:spPr>
              <a:xfrm>
                <a:off x="246930" y="3475117"/>
                <a:ext cx="795942" cy="391590"/>
              </a:xfrm>
              <a:custGeom>
                <a:avLst/>
                <a:gdLst>
                  <a:gd name="connsiteX0" fmla="*/ 793316 w 795942"/>
                  <a:gd name="connsiteY0" fmla="*/ 34745 h 391590"/>
                  <a:gd name="connsiteX1" fmla="*/ 649990 w 795942"/>
                  <a:gd name="connsiteY1" fmla="*/ 2706 h 391590"/>
                  <a:gd name="connsiteX2" fmla="*/ 352612 w 795942"/>
                  <a:gd name="connsiteY2" fmla="*/ 84468 h 391590"/>
                  <a:gd name="connsiteX3" fmla="*/ 317006 w 795942"/>
                  <a:gd name="connsiteY3" fmla="*/ 99510 h 391590"/>
                  <a:gd name="connsiteX4" fmla="*/ 82732 w 795942"/>
                  <a:gd name="connsiteY4" fmla="*/ 233822 h 391590"/>
                  <a:gd name="connsiteX5" fmla="*/ 2630 w 795942"/>
                  <a:gd name="connsiteY5" fmla="*/ 356876 h 391590"/>
                  <a:gd name="connsiteX6" fmla="*/ 145925 w 795942"/>
                  <a:gd name="connsiteY6" fmla="*/ 388889 h 391590"/>
                  <a:gd name="connsiteX7" fmla="*/ 145478 w 795942"/>
                  <a:gd name="connsiteY7" fmla="*/ 388291 h 391590"/>
                  <a:gd name="connsiteX8" fmla="*/ 143492 w 795942"/>
                  <a:gd name="connsiteY8" fmla="*/ 385638 h 391590"/>
                  <a:gd name="connsiteX9" fmla="*/ 143038 w 795942"/>
                  <a:gd name="connsiteY9" fmla="*/ 385032 h 391590"/>
                  <a:gd name="connsiteX10" fmla="*/ 140321 w 795942"/>
                  <a:gd name="connsiteY10" fmla="*/ 381303 h 391590"/>
                  <a:gd name="connsiteX11" fmla="*/ 138061 w 795942"/>
                  <a:gd name="connsiteY11" fmla="*/ 378132 h 391590"/>
                  <a:gd name="connsiteX12" fmla="*/ 137697 w 795942"/>
                  <a:gd name="connsiteY12" fmla="*/ 377610 h 391590"/>
                  <a:gd name="connsiteX13" fmla="*/ 116703 w 795942"/>
                  <a:gd name="connsiteY13" fmla="*/ 342836 h 391590"/>
                  <a:gd name="connsiteX14" fmla="*/ 116518 w 795942"/>
                  <a:gd name="connsiteY14" fmla="*/ 342834 h 391590"/>
                  <a:gd name="connsiteX15" fmla="*/ 116517 w 795942"/>
                  <a:gd name="connsiteY15" fmla="*/ 342834 h 391590"/>
                  <a:gd name="connsiteX16" fmla="*/ 72822 w 795942"/>
                  <a:gd name="connsiteY16" fmla="*/ 328277 h 391590"/>
                  <a:gd name="connsiteX17" fmla="*/ 93887 w 795942"/>
                  <a:gd name="connsiteY17" fmla="*/ 287332 h 391590"/>
                  <a:gd name="connsiteX18" fmla="*/ 93889 w 795942"/>
                  <a:gd name="connsiteY18" fmla="*/ 287330 h 391590"/>
                  <a:gd name="connsiteX19" fmla="*/ 279017 w 795942"/>
                  <a:gd name="connsiteY19" fmla="*/ 173118 h 391590"/>
                  <a:gd name="connsiteX20" fmla="*/ 372004 w 795942"/>
                  <a:gd name="connsiteY20" fmla="*/ 132070 h 391590"/>
                  <a:gd name="connsiteX21" fmla="*/ 679422 w 795942"/>
                  <a:gd name="connsiteY21" fmla="*/ 48774 h 391590"/>
                  <a:gd name="connsiteX22" fmla="*/ 723122 w 795942"/>
                  <a:gd name="connsiteY22" fmla="*/ 63340 h 391590"/>
                  <a:gd name="connsiteX23" fmla="*/ 702055 w 795942"/>
                  <a:gd name="connsiteY23" fmla="*/ 104276 h 391590"/>
                  <a:gd name="connsiteX24" fmla="*/ 701978 w 795942"/>
                  <a:gd name="connsiteY24" fmla="*/ 104354 h 391590"/>
                  <a:gd name="connsiteX25" fmla="*/ 713160 w 795942"/>
                  <a:gd name="connsiteY25" fmla="*/ 157800 h 391590"/>
                  <a:gd name="connsiteX26" fmla="*/ 713197 w 795942"/>
                  <a:gd name="connsiteY26" fmla="*/ 157771 h 391590"/>
                  <a:gd name="connsiteX27" fmla="*/ 793316 w 795942"/>
                  <a:gd name="connsiteY27" fmla="*/ 34745 h 391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95942" h="391590">
                    <a:moveTo>
                      <a:pt x="793316" y="34745"/>
                    </a:moveTo>
                    <a:cubicBezTo>
                      <a:pt x="781031" y="4587"/>
                      <a:pt x="727298" y="-5413"/>
                      <a:pt x="649990" y="2706"/>
                    </a:cubicBezTo>
                    <a:cubicBezTo>
                      <a:pt x="569661" y="11140"/>
                      <a:pt x="463875" y="39139"/>
                      <a:pt x="352612" y="84468"/>
                    </a:cubicBezTo>
                    <a:cubicBezTo>
                      <a:pt x="340543" y="89385"/>
                      <a:pt x="328677" y="94408"/>
                      <a:pt x="317006" y="99510"/>
                    </a:cubicBezTo>
                    <a:cubicBezTo>
                      <a:pt x="221057" y="141458"/>
                      <a:pt x="139215" y="189147"/>
                      <a:pt x="82732" y="233822"/>
                    </a:cubicBezTo>
                    <a:cubicBezTo>
                      <a:pt x="21780" y="282031"/>
                      <a:pt x="-9655" y="326724"/>
                      <a:pt x="2630" y="356876"/>
                    </a:cubicBezTo>
                    <a:cubicBezTo>
                      <a:pt x="14912" y="387022"/>
                      <a:pt x="68658" y="396992"/>
                      <a:pt x="145925" y="388889"/>
                    </a:cubicBezTo>
                    <a:cubicBezTo>
                      <a:pt x="145774" y="388692"/>
                      <a:pt x="145628" y="388489"/>
                      <a:pt x="145478" y="388291"/>
                    </a:cubicBezTo>
                    <a:cubicBezTo>
                      <a:pt x="144808" y="387413"/>
                      <a:pt x="144152" y="386524"/>
                      <a:pt x="143492" y="385638"/>
                    </a:cubicBezTo>
                    <a:cubicBezTo>
                      <a:pt x="143341" y="385435"/>
                      <a:pt x="143187" y="385235"/>
                      <a:pt x="143038" y="385032"/>
                    </a:cubicBezTo>
                    <a:cubicBezTo>
                      <a:pt x="142122" y="383797"/>
                      <a:pt x="141218" y="382554"/>
                      <a:pt x="140321" y="381303"/>
                    </a:cubicBezTo>
                    <a:cubicBezTo>
                      <a:pt x="139566" y="380249"/>
                      <a:pt x="138804" y="379198"/>
                      <a:pt x="138061" y="378132"/>
                    </a:cubicBezTo>
                    <a:cubicBezTo>
                      <a:pt x="137940" y="377959"/>
                      <a:pt x="137820" y="377785"/>
                      <a:pt x="137697" y="377610"/>
                    </a:cubicBezTo>
                    <a:cubicBezTo>
                      <a:pt x="129992" y="366515"/>
                      <a:pt x="123011" y="354880"/>
                      <a:pt x="116703" y="342836"/>
                    </a:cubicBezTo>
                    <a:cubicBezTo>
                      <a:pt x="116639" y="342836"/>
                      <a:pt x="116580" y="342834"/>
                      <a:pt x="116518" y="342834"/>
                    </a:cubicBezTo>
                    <a:cubicBezTo>
                      <a:pt x="116518" y="342834"/>
                      <a:pt x="116518" y="342834"/>
                      <a:pt x="116517" y="342834"/>
                    </a:cubicBezTo>
                    <a:cubicBezTo>
                      <a:pt x="92363" y="342891"/>
                      <a:pt x="76875" y="338226"/>
                      <a:pt x="72822" y="328277"/>
                    </a:cubicBezTo>
                    <a:cubicBezTo>
                      <a:pt x="68770" y="318328"/>
                      <a:pt x="76567" y="304172"/>
                      <a:pt x="93887" y="287332"/>
                    </a:cubicBezTo>
                    <a:lnTo>
                      <a:pt x="93889" y="287330"/>
                    </a:lnTo>
                    <a:cubicBezTo>
                      <a:pt x="126683" y="255446"/>
                      <a:pt x="193639" y="213937"/>
                      <a:pt x="279017" y="173118"/>
                    </a:cubicBezTo>
                    <a:cubicBezTo>
                      <a:pt x="308087" y="159219"/>
                      <a:pt x="339283" y="145400"/>
                      <a:pt x="372004" y="132070"/>
                    </a:cubicBezTo>
                    <a:cubicBezTo>
                      <a:pt x="500814" y="79592"/>
                      <a:pt x="618104" y="48927"/>
                      <a:pt x="679422" y="48774"/>
                    </a:cubicBezTo>
                    <a:cubicBezTo>
                      <a:pt x="703589" y="48713"/>
                      <a:pt x="719067" y="53388"/>
                      <a:pt x="723122" y="63340"/>
                    </a:cubicBezTo>
                    <a:cubicBezTo>
                      <a:pt x="727174" y="73288"/>
                      <a:pt x="719366" y="87442"/>
                      <a:pt x="702055" y="104276"/>
                    </a:cubicBezTo>
                    <a:cubicBezTo>
                      <a:pt x="702028" y="104301"/>
                      <a:pt x="702005" y="104327"/>
                      <a:pt x="701978" y="104354"/>
                    </a:cubicBezTo>
                    <a:cubicBezTo>
                      <a:pt x="707170" y="121603"/>
                      <a:pt x="710963" y="139450"/>
                      <a:pt x="713160" y="157800"/>
                    </a:cubicBezTo>
                    <a:cubicBezTo>
                      <a:pt x="713173" y="157790"/>
                      <a:pt x="713184" y="157781"/>
                      <a:pt x="713197" y="157771"/>
                    </a:cubicBezTo>
                    <a:cubicBezTo>
                      <a:pt x="774122" y="109576"/>
                      <a:pt x="805597" y="64890"/>
                      <a:pt x="793316" y="34745"/>
                    </a:cubicBezTo>
                    <a:close/>
                  </a:path>
                </a:pathLst>
              </a:custGeom>
              <a:solidFill>
                <a:srgbClr val="9DC1FF"/>
              </a:solidFill>
              <a:ln w="15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81" name="Graphic 15">
            <a:extLst>
              <a:ext uri="{FF2B5EF4-FFF2-40B4-BE49-F238E27FC236}">
                <a16:creationId xmlns:a16="http://schemas.microsoft.com/office/drawing/2014/main" id="{D2C51707-A099-4105-A49D-844A30B84EF5}"/>
              </a:ext>
            </a:extLst>
          </p:cNvPr>
          <p:cNvGrpSpPr/>
          <p:nvPr/>
        </p:nvGrpSpPr>
        <p:grpSpPr>
          <a:xfrm>
            <a:off x="1250578" y="142452"/>
            <a:ext cx="762000" cy="762000"/>
            <a:chOff x="2416521" y="3413646"/>
            <a:chExt cx="762000" cy="762000"/>
          </a:xfrm>
        </p:grpSpPr>
        <p:grpSp>
          <p:nvGrpSpPr>
            <p:cNvPr id="282" name="Graphic 15">
              <a:extLst>
                <a:ext uri="{FF2B5EF4-FFF2-40B4-BE49-F238E27FC236}">
                  <a16:creationId xmlns:a16="http://schemas.microsoft.com/office/drawing/2014/main" id="{3D1CF21C-D8C7-4EDF-8E5B-3C893BF1C9AE}"/>
                </a:ext>
              </a:extLst>
            </p:cNvPr>
            <p:cNvGrpSpPr/>
            <p:nvPr/>
          </p:nvGrpSpPr>
          <p:grpSpPr>
            <a:xfrm>
              <a:off x="2416521" y="3413646"/>
              <a:ext cx="762000" cy="762000"/>
              <a:chOff x="2416521" y="3413646"/>
              <a:chExt cx="762000" cy="762000"/>
            </a:xfrm>
            <a:solidFill>
              <a:schemeClr val="accent1"/>
            </a:solidFill>
          </p:grpSpPr>
          <p:sp>
            <p:nvSpPr>
              <p:cNvPr id="283" name="Freeform: Shape 282">
                <a:extLst>
                  <a:ext uri="{FF2B5EF4-FFF2-40B4-BE49-F238E27FC236}">
                    <a16:creationId xmlns:a16="http://schemas.microsoft.com/office/drawing/2014/main" id="{4F67B23D-E989-46F4-8EBA-0F7467B71CB3}"/>
                  </a:ext>
                </a:extLst>
              </p:cNvPr>
              <p:cNvSpPr/>
              <p:nvPr/>
            </p:nvSpPr>
            <p:spPr>
              <a:xfrm>
                <a:off x="3071626" y="3530051"/>
                <a:ext cx="3732" cy="3925"/>
              </a:xfrm>
              <a:custGeom>
                <a:avLst/>
                <a:gdLst>
                  <a:gd name="connsiteX0" fmla="*/ 0 w 3732"/>
                  <a:gd name="connsiteY0" fmla="*/ 0 h 3925"/>
                  <a:gd name="connsiteX1" fmla="*/ 3732 w 3732"/>
                  <a:gd name="connsiteY1" fmla="*/ 3926 h 3925"/>
                  <a:gd name="connsiteX2" fmla="*/ 0 w 3732"/>
                  <a:gd name="connsiteY2" fmla="*/ 0 h 3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32" h="3925">
                    <a:moveTo>
                      <a:pt x="0" y="0"/>
                    </a:moveTo>
                    <a:cubicBezTo>
                      <a:pt x="1254" y="1299"/>
                      <a:pt x="2497" y="2608"/>
                      <a:pt x="3732" y="3926"/>
                    </a:cubicBezTo>
                    <a:cubicBezTo>
                      <a:pt x="2497" y="2608"/>
                      <a:pt x="1254" y="129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id="{D54D0E57-2CDD-4A0B-B723-2E4F45730BB7}"/>
                  </a:ext>
                </a:extLst>
              </p:cNvPr>
              <p:cNvSpPr/>
              <p:nvPr/>
            </p:nvSpPr>
            <p:spPr>
              <a:xfrm>
                <a:off x="3088077" y="3548224"/>
                <a:ext cx="6802" cy="8243"/>
              </a:xfrm>
              <a:custGeom>
                <a:avLst/>
                <a:gdLst>
                  <a:gd name="connsiteX0" fmla="*/ 0 w 6802"/>
                  <a:gd name="connsiteY0" fmla="*/ 0 h 8243"/>
                  <a:gd name="connsiteX1" fmla="*/ 6802 w 6802"/>
                  <a:gd name="connsiteY1" fmla="*/ 8244 h 8243"/>
                  <a:gd name="connsiteX2" fmla="*/ 0 w 6802"/>
                  <a:gd name="connsiteY2" fmla="*/ 0 h 8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02" h="8243">
                    <a:moveTo>
                      <a:pt x="0" y="0"/>
                    </a:moveTo>
                    <a:cubicBezTo>
                      <a:pt x="2305" y="2715"/>
                      <a:pt x="4574" y="5464"/>
                      <a:pt x="6802" y="8244"/>
                    </a:cubicBezTo>
                    <a:cubicBezTo>
                      <a:pt x="4574" y="5464"/>
                      <a:pt x="2305" y="271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5" name="Freeform: Shape 284">
                <a:extLst>
                  <a:ext uri="{FF2B5EF4-FFF2-40B4-BE49-F238E27FC236}">
                    <a16:creationId xmlns:a16="http://schemas.microsoft.com/office/drawing/2014/main" id="{7AC7B6A3-BD89-4562-A5E7-A45358B5ACB7}"/>
                  </a:ext>
                </a:extLst>
              </p:cNvPr>
              <p:cNvSpPr/>
              <p:nvPr/>
            </p:nvSpPr>
            <p:spPr>
              <a:xfrm>
                <a:off x="3076351" y="3535040"/>
                <a:ext cx="6970" cy="7688"/>
              </a:xfrm>
              <a:custGeom>
                <a:avLst/>
                <a:gdLst>
                  <a:gd name="connsiteX0" fmla="*/ 0 w 6970"/>
                  <a:gd name="connsiteY0" fmla="*/ 0 h 7688"/>
                  <a:gd name="connsiteX1" fmla="*/ 6971 w 6970"/>
                  <a:gd name="connsiteY1" fmla="*/ 7688 h 7688"/>
                  <a:gd name="connsiteX2" fmla="*/ 0 w 6970"/>
                  <a:gd name="connsiteY2" fmla="*/ 0 h 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970" h="7688">
                    <a:moveTo>
                      <a:pt x="0" y="0"/>
                    </a:moveTo>
                    <a:cubicBezTo>
                      <a:pt x="2357" y="2530"/>
                      <a:pt x="4683" y="5093"/>
                      <a:pt x="6971" y="7688"/>
                    </a:cubicBezTo>
                    <a:cubicBezTo>
                      <a:pt x="4682" y="5093"/>
                      <a:pt x="2357" y="253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6" name="Freeform: Shape 285">
                <a:extLst>
                  <a:ext uri="{FF2B5EF4-FFF2-40B4-BE49-F238E27FC236}">
                    <a16:creationId xmlns:a16="http://schemas.microsoft.com/office/drawing/2014/main" id="{D6B7AEBD-C81F-4556-ABF9-2402BFEF499A}"/>
                  </a:ext>
                </a:extLst>
              </p:cNvPr>
              <p:cNvSpPr/>
              <p:nvPr/>
            </p:nvSpPr>
            <p:spPr>
              <a:xfrm>
                <a:off x="3023160" y="3487645"/>
                <a:ext cx="3582" cy="2660"/>
              </a:xfrm>
              <a:custGeom>
                <a:avLst/>
                <a:gdLst>
                  <a:gd name="connsiteX0" fmla="*/ 0 w 3582"/>
                  <a:gd name="connsiteY0" fmla="*/ 0 h 2660"/>
                  <a:gd name="connsiteX1" fmla="*/ 3583 w 3582"/>
                  <a:gd name="connsiteY1" fmla="*/ 2661 h 2660"/>
                  <a:gd name="connsiteX2" fmla="*/ 0 w 3582"/>
                  <a:gd name="connsiteY2" fmla="*/ 0 h 2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82" h="2660">
                    <a:moveTo>
                      <a:pt x="0" y="0"/>
                    </a:moveTo>
                    <a:cubicBezTo>
                      <a:pt x="1199" y="883"/>
                      <a:pt x="2396" y="1765"/>
                      <a:pt x="3583" y="2661"/>
                    </a:cubicBezTo>
                    <a:cubicBezTo>
                      <a:pt x="2394" y="1764"/>
                      <a:pt x="1197" y="881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id="{37F3542F-1490-4932-A3B4-B3A710757036}"/>
                  </a:ext>
                </a:extLst>
              </p:cNvPr>
              <p:cNvSpPr/>
              <p:nvPr/>
            </p:nvSpPr>
            <p:spPr>
              <a:xfrm>
                <a:off x="3058833" y="3517405"/>
                <a:ext cx="3759" cy="3598"/>
              </a:xfrm>
              <a:custGeom>
                <a:avLst/>
                <a:gdLst>
                  <a:gd name="connsiteX0" fmla="*/ 0 w 3759"/>
                  <a:gd name="connsiteY0" fmla="*/ 0 h 3598"/>
                  <a:gd name="connsiteX1" fmla="*/ 3759 w 3759"/>
                  <a:gd name="connsiteY1" fmla="*/ 3599 h 3598"/>
                  <a:gd name="connsiteX2" fmla="*/ 0 w 3759"/>
                  <a:gd name="connsiteY2" fmla="*/ 0 h 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59" h="3598">
                    <a:moveTo>
                      <a:pt x="0" y="0"/>
                    </a:moveTo>
                    <a:cubicBezTo>
                      <a:pt x="1262" y="1191"/>
                      <a:pt x="2513" y="2392"/>
                      <a:pt x="3759" y="3599"/>
                    </a:cubicBezTo>
                    <a:cubicBezTo>
                      <a:pt x="2513" y="2392"/>
                      <a:pt x="1262" y="1191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8" name="Freeform: Shape 287">
                <a:extLst>
                  <a:ext uri="{FF2B5EF4-FFF2-40B4-BE49-F238E27FC236}">
                    <a16:creationId xmlns:a16="http://schemas.microsoft.com/office/drawing/2014/main" id="{5D33437A-FBEF-4E91-9914-1DC39B03E693}"/>
                  </a:ext>
                </a:extLst>
              </p:cNvPr>
              <p:cNvSpPr/>
              <p:nvPr/>
            </p:nvSpPr>
            <p:spPr>
              <a:xfrm>
                <a:off x="3029492" y="3492414"/>
                <a:ext cx="5665" cy="4437"/>
              </a:xfrm>
              <a:custGeom>
                <a:avLst/>
                <a:gdLst>
                  <a:gd name="connsiteX0" fmla="*/ 0 w 5665"/>
                  <a:gd name="connsiteY0" fmla="*/ 0 h 4437"/>
                  <a:gd name="connsiteX1" fmla="*/ 5666 w 5665"/>
                  <a:gd name="connsiteY1" fmla="*/ 4437 h 4437"/>
                  <a:gd name="connsiteX2" fmla="*/ 0 w 5665"/>
                  <a:gd name="connsiteY2" fmla="*/ 0 h 4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65" h="4437">
                    <a:moveTo>
                      <a:pt x="0" y="0"/>
                    </a:moveTo>
                    <a:cubicBezTo>
                      <a:pt x="1902" y="1462"/>
                      <a:pt x="3793" y="2940"/>
                      <a:pt x="5666" y="4437"/>
                    </a:cubicBezTo>
                    <a:cubicBezTo>
                      <a:pt x="3793" y="2940"/>
                      <a:pt x="1902" y="1462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9" name="Freeform: Shape 288">
                <a:extLst>
                  <a:ext uri="{FF2B5EF4-FFF2-40B4-BE49-F238E27FC236}">
                    <a16:creationId xmlns:a16="http://schemas.microsoft.com/office/drawing/2014/main" id="{F1C3D60E-2630-4AD2-9FE5-9C35349FA7C2}"/>
                  </a:ext>
                </a:extLst>
              </p:cNvPr>
              <p:cNvSpPr/>
              <p:nvPr/>
            </p:nvSpPr>
            <p:spPr>
              <a:xfrm>
                <a:off x="3095396" y="3557109"/>
                <a:ext cx="3536" cy="4495"/>
              </a:xfrm>
              <a:custGeom>
                <a:avLst/>
                <a:gdLst>
                  <a:gd name="connsiteX0" fmla="*/ 0 w 3536"/>
                  <a:gd name="connsiteY0" fmla="*/ 0 h 4495"/>
                  <a:gd name="connsiteX1" fmla="*/ 3537 w 3536"/>
                  <a:gd name="connsiteY1" fmla="*/ 4496 h 4495"/>
                  <a:gd name="connsiteX2" fmla="*/ 0 w 3536"/>
                  <a:gd name="connsiteY2" fmla="*/ 0 h 4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36" h="4495">
                    <a:moveTo>
                      <a:pt x="0" y="0"/>
                    </a:moveTo>
                    <a:cubicBezTo>
                      <a:pt x="1189" y="1489"/>
                      <a:pt x="2369" y="2988"/>
                      <a:pt x="3537" y="4496"/>
                    </a:cubicBezTo>
                    <a:cubicBezTo>
                      <a:pt x="2369" y="2988"/>
                      <a:pt x="1189" y="148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id="{3E76CBAA-98C4-4F25-BCD3-0D90BDB632FF}"/>
                  </a:ext>
                </a:extLst>
              </p:cNvPr>
              <p:cNvSpPr/>
              <p:nvPr/>
            </p:nvSpPr>
            <p:spPr>
              <a:xfrm>
                <a:off x="3037344" y="3498612"/>
                <a:ext cx="7913" cy="6589"/>
              </a:xfrm>
              <a:custGeom>
                <a:avLst/>
                <a:gdLst>
                  <a:gd name="connsiteX0" fmla="*/ 0 w 7913"/>
                  <a:gd name="connsiteY0" fmla="*/ 0 h 6589"/>
                  <a:gd name="connsiteX1" fmla="*/ 7914 w 7913"/>
                  <a:gd name="connsiteY1" fmla="*/ 6590 h 6589"/>
                  <a:gd name="connsiteX2" fmla="*/ 0 w 7913"/>
                  <a:gd name="connsiteY2" fmla="*/ 0 h 6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913" h="6589">
                    <a:moveTo>
                      <a:pt x="0" y="0"/>
                    </a:moveTo>
                    <a:cubicBezTo>
                      <a:pt x="2667" y="2164"/>
                      <a:pt x="5309" y="4358"/>
                      <a:pt x="7914" y="6590"/>
                    </a:cubicBezTo>
                    <a:cubicBezTo>
                      <a:pt x="5307" y="4358"/>
                      <a:pt x="2667" y="216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1" name="Freeform: Shape 290">
                <a:extLst>
                  <a:ext uri="{FF2B5EF4-FFF2-40B4-BE49-F238E27FC236}">
                    <a16:creationId xmlns:a16="http://schemas.microsoft.com/office/drawing/2014/main" id="{47E8EBCF-479F-425B-B559-0679E717CAF4}"/>
                  </a:ext>
                </a:extLst>
              </p:cNvPr>
              <p:cNvSpPr/>
              <p:nvPr/>
            </p:nvSpPr>
            <p:spPr>
              <a:xfrm>
                <a:off x="3050947" y="3510185"/>
                <a:ext cx="7419" cy="6788"/>
              </a:xfrm>
              <a:custGeom>
                <a:avLst/>
                <a:gdLst>
                  <a:gd name="connsiteX0" fmla="*/ 0 w 7419"/>
                  <a:gd name="connsiteY0" fmla="*/ 0 h 6788"/>
                  <a:gd name="connsiteX1" fmla="*/ 7420 w 7419"/>
                  <a:gd name="connsiteY1" fmla="*/ 6788 h 6788"/>
                  <a:gd name="connsiteX2" fmla="*/ 0 w 7419"/>
                  <a:gd name="connsiteY2" fmla="*/ 0 h 6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19" h="6788">
                    <a:moveTo>
                      <a:pt x="0" y="0"/>
                    </a:moveTo>
                    <a:cubicBezTo>
                      <a:pt x="2502" y="2232"/>
                      <a:pt x="4977" y="4493"/>
                      <a:pt x="7420" y="6788"/>
                    </a:cubicBezTo>
                    <a:cubicBezTo>
                      <a:pt x="4978" y="4491"/>
                      <a:pt x="2503" y="223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2" name="Freeform: Shape 291">
                <a:extLst>
                  <a:ext uri="{FF2B5EF4-FFF2-40B4-BE49-F238E27FC236}">
                    <a16:creationId xmlns:a16="http://schemas.microsoft.com/office/drawing/2014/main" id="{E0135B57-3949-42CD-8929-D9DD8893BE73}"/>
                  </a:ext>
                </a:extLst>
              </p:cNvPr>
              <p:cNvSpPr/>
              <p:nvPr/>
            </p:nvSpPr>
            <p:spPr>
              <a:xfrm>
                <a:off x="3045450" y="3505363"/>
                <a:ext cx="3738" cy="3257"/>
              </a:xfrm>
              <a:custGeom>
                <a:avLst/>
                <a:gdLst>
                  <a:gd name="connsiteX0" fmla="*/ 0 w 3738"/>
                  <a:gd name="connsiteY0" fmla="*/ 0 h 3257"/>
                  <a:gd name="connsiteX1" fmla="*/ 3739 w 3738"/>
                  <a:gd name="connsiteY1" fmla="*/ 3258 h 3257"/>
                  <a:gd name="connsiteX2" fmla="*/ 0 w 3738"/>
                  <a:gd name="connsiteY2" fmla="*/ 0 h 3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38" h="3257">
                    <a:moveTo>
                      <a:pt x="0" y="0"/>
                    </a:moveTo>
                    <a:cubicBezTo>
                      <a:pt x="1254" y="1076"/>
                      <a:pt x="2497" y="2165"/>
                      <a:pt x="3739" y="3258"/>
                    </a:cubicBezTo>
                    <a:cubicBezTo>
                      <a:pt x="2497" y="2165"/>
                      <a:pt x="1254" y="107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3" name="Freeform: Shape 292">
                <a:extLst>
                  <a:ext uri="{FF2B5EF4-FFF2-40B4-BE49-F238E27FC236}">
                    <a16:creationId xmlns:a16="http://schemas.microsoft.com/office/drawing/2014/main" id="{883CAA04-E691-4F14-AC89-BF5D8FB9AEAA}"/>
                  </a:ext>
                </a:extLst>
              </p:cNvPr>
              <p:cNvSpPr/>
              <p:nvPr/>
            </p:nvSpPr>
            <p:spPr>
              <a:xfrm>
                <a:off x="3083825" y="3543293"/>
                <a:ext cx="3654" cy="4221"/>
              </a:xfrm>
              <a:custGeom>
                <a:avLst/>
                <a:gdLst>
                  <a:gd name="connsiteX0" fmla="*/ 0 w 3654"/>
                  <a:gd name="connsiteY0" fmla="*/ 0 h 4221"/>
                  <a:gd name="connsiteX1" fmla="*/ 3654 w 3654"/>
                  <a:gd name="connsiteY1" fmla="*/ 4221 h 4221"/>
                  <a:gd name="connsiteX2" fmla="*/ 0 w 3654"/>
                  <a:gd name="connsiteY2" fmla="*/ 0 h 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4" h="4221">
                    <a:moveTo>
                      <a:pt x="0" y="0"/>
                    </a:moveTo>
                    <a:cubicBezTo>
                      <a:pt x="1229" y="1399"/>
                      <a:pt x="2446" y="2805"/>
                      <a:pt x="3654" y="4221"/>
                    </a:cubicBezTo>
                    <a:cubicBezTo>
                      <a:pt x="2445" y="2807"/>
                      <a:pt x="1229" y="139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4" name="Freeform: Shape 293">
                <a:extLst>
                  <a:ext uri="{FF2B5EF4-FFF2-40B4-BE49-F238E27FC236}">
                    <a16:creationId xmlns:a16="http://schemas.microsoft.com/office/drawing/2014/main" id="{BCB9A1BB-A262-470D-9EC5-C1FB969EFD30}"/>
                  </a:ext>
                </a:extLst>
              </p:cNvPr>
              <p:cNvSpPr/>
              <p:nvPr/>
            </p:nvSpPr>
            <p:spPr>
              <a:xfrm>
                <a:off x="2842383" y="4170412"/>
                <a:ext cx="18254" cy="2592"/>
              </a:xfrm>
              <a:custGeom>
                <a:avLst/>
                <a:gdLst>
                  <a:gd name="connsiteX0" fmla="*/ 18255 w 18254"/>
                  <a:gd name="connsiteY0" fmla="*/ 0 h 2592"/>
                  <a:gd name="connsiteX1" fmla="*/ 0 w 18254"/>
                  <a:gd name="connsiteY1" fmla="*/ 2592 h 2592"/>
                  <a:gd name="connsiteX2" fmla="*/ 18255 w 18254"/>
                  <a:gd name="connsiteY2" fmla="*/ 0 h 2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254" h="2592">
                    <a:moveTo>
                      <a:pt x="18255" y="0"/>
                    </a:moveTo>
                    <a:cubicBezTo>
                      <a:pt x="12217" y="1010"/>
                      <a:pt x="6131" y="1870"/>
                      <a:pt x="0" y="2592"/>
                    </a:cubicBezTo>
                    <a:cubicBezTo>
                      <a:pt x="6131" y="1872"/>
                      <a:pt x="12217" y="1006"/>
                      <a:pt x="18255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5" name="Freeform: Shape 294">
                <a:extLst>
                  <a:ext uri="{FF2B5EF4-FFF2-40B4-BE49-F238E27FC236}">
                    <a16:creationId xmlns:a16="http://schemas.microsoft.com/office/drawing/2014/main" id="{E24A9055-9E73-4623-95E4-AE6CF167427E}"/>
                  </a:ext>
                </a:extLst>
              </p:cNvPr>
              <p:cNvSpPr/>
              <p:nvPr/>
            </p:nvSpPr>
            <p:spPr>
              <a:xfrm>
                <a:off x="2833639" y="4173536"/>
                <a:ext cx="4081" cy="393"/>
              </a:xfrm>
              <a:custGeom>
                <a:avLst/>
                <a:gdLst>
                  <a:gd name="connsiteX0" fmla="*/ 4081 w 4081"/>
                  <a:gd name="connsiteY0" fmla="*/ 0 h 393"/>
                  <a:gd name="connsiteX1" fmla="*/ 0 w 4081"/>
                  <a:gd name="connsiteY1" fmla="*/ 394 h 393"/>
                  <a:gd name="connsiteX2" fmla="*/ 4081 w 4081"/>
                  <a:gd name="connsiteY2" fmla="*/ 0 h 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81" h="393">
                    <a:moveTo>
                      <a:pt x="4081" y="0"/>
                    </a:moveTo>
                    <a:cubicBezTo>
                      <a:pt x="2724" y="143"/>
                      <a:pt x="1360" y="265"/>
                      <a:pt x="0" y="394"/>
                    </a:cubicBezTo>
                    <a:cubicBezTo>
                      <a:pt x="1360" y="267"/>
                      <a:pt x="2724" y="143"/>
                      <a:pt x="4081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6" name="Freeform: Shape 295">
                <a:extLst>
                  <a:ext uri="{FF2B5EF4-FFF2-40B4-BE49-F238E27FC236}">
                    <a16:creationId xmlns:a16="http://schemas.microsoft.com/office/drawing/2014/main" id="{A1AA81D5-8503-4F9D-BFA1-3FFC1C2CB890}"/>
                  </a:ext>
                </a:extLst>
              </p:cNvPr>
              <p:cNvSpPr/>
              <p:nvPr/>
            </p:nvSpPr>
            <p:spPr>
              <a:xfrm>
                <a:off x="2863027" y="4168884"/>
                <a:ext cx="6161" cy="1130"/>
              </a:xfrm>
              <a:custGeom>
                <a:avLst/>
                <a:gdLst>
                  <a:gd name="connsiteX0" fmla="*/ 6161 w 6161"/>
                  <a:gd name="connsiteY0" fmla="*/ 0 h 1130"/>
                  <a:gd name="connsiteX1" fmla="*/ 0 w 6161"/>
                  <a:gd name="connsiteY1" fmla="*/ 1130 h 1130"/>
                  <a:gd name="connsiteX2" fmla="*/ 6161 w 6161"/>
                  <a:gd name="connsiteY2" fmla="*/ 0 h 1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61" h="1130">
                    <a:moveTo>
                      <a:pt x="6161" y="0"/>
                    </a:moveTo>
                    <a:cubicBezTo>
                      <a:pt x="4112" y="391"/>
                      <a:pt x="2061" y="772"/>
                      <a:pt x="0" y="1130"/>
                    </a:cubicBezTo>
                    <a:cubicBezTo>
                      <a:pt x="2061" y="775"/>
                      <a:pt x="4112" y="391"/>
                      <a:pt x="6161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7" name="Freeform: Shape 296">
                <a:extLst>
                  <a:ext uri="{FF2B5EF4-FFF2-40B4-BE49-F238E27FC236}">
                    <a16:creationId xmlns:a16="http://schemas.microsoft.com/office/drawing/2014/main" id="{BB77D46E-1BED-42E0-8E2B-59D2306C4529}"/>
                  </a:ext>
                </a:extLst>
              </p:cNvPr>
              <p:cNvSpPr/>
              <p:nvPr/>
            </p:nvSpPr>
            <p:spPr>
              <a:xfrm>
                <a:off x="2824721" y="4174374"/>
                <a:ext cx="3909" cy="293"/>
              </a:xfrm>
              <a:custGeom>
                <a:avLst/>
                <a:gdLst>
                  <a:gd name="connsiteX0" fmla="*/ 3910 w 3909"/>
                  <a:gd name="connsiteY0" fmla="*/ 0 h 293"/>
                  <a:gd name="connsiteX1" fmla="*/ 0 w 3909"/>
                  <a:gd name="connsiteY1" fmla="*/ 294 h 293"/>
                  <a:gd name="connsiteX2" fmla="*/ 3910 w 3909"/>
                  <a:gd name="connsiteY2" fmla="*/ 0 h 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09" h="293">
                    <a:moveTo>
                      <a:pt x="3910" y="0"/>
                    </a:moveTo>
                    <a:cubicBezTo>
                      <a:pt x="2608" y="105"/>
                      <a:pt x="1305" y="202"/>
                      <a:pt x="0" y="294"/>
                    </a:cubicBezTo>
                    <a:cubicBezTo>
                      <a:pt x="1305" y="202"/>
                      <a:pt x="2608" y="106"/>
                      <a:pt x="391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8" name="Freeform: Shape 297">
                <a:extLst>
                  <a:ext uri="{FF2B5EF4-FFF2-40B4-BE49-F238E27FC236}">
                    <a16:creationId xmlns:a16="http://schemas.microsoft.com/office/drawing/2014/main" id="{1BE17B52-1B3C-434C-ADFA-7A00D54A79C0}"/>
                  </a:ext>
                </a:extLst>
              </p:cNvPr>
              <p:cNvSpPr/>
              <p:nvPr/>
            </p:nvSpPr>
            <p:spPr>
              <a:xfrm>
                <a:off x="2815715" y="4175007"/>
                <a:ext cx="3656" cy="195"/>
              </a:xfrm>
              <a:custGeom>
                <a:avLst/>
                <a:gdLst>
                  <a:gd name="connsiteX0" fmla="*/ 3656 w 3656"/>
                  <a:gd name="connsiteY0" fmla="*/ 0 h 195"/>
                  <a:gd name="connsiteX1" fmla="*/ 0 w 3656"/>
                  <a:gd name="connsiteY1" fmla="*/ 195 h 195"/>
                  <a:gd name="connsiteX2" fmla="*/ 3656 w 3656"/>
                  <a:gd name="connsiteY2" fmla="*/ 0 h 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6" h="195">
                    <a:moveTo>
                      <a:pt x="3656" y="0"/>
                    </a:moveTo>
                    <a:cubicBezTo>
                      <a:pt x="2438" y="68"/>
                      <a:pt x="1221" y="138"/>
                      <a:pt x="0" y="195"/>
                    </a:cubicBezTo>
                    <a:cubicBezTo>
                      <a:pt x="1221" y="138"/>
                      <a:pt x="2438" y="68"/>
                      <a:pt x="3656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9" name="Freeform: Shape 298">
                <a:extLst>
                  <a:ext uri="{FF2B5EF4-FFF2-40B4-BE49-F238E27FC236}">
                    <a16:creationId xmlns:a16="http://schemas.microsoft.com/office/drawing/2014/main" id="{6E6031A1-4528-4E9A-98A9-1924A90A2FA8}"/>
                  </a:ext>
                </a:extLst>
              </p:cNvPr>
              <p:cNvSpPr/>
              <p:nvPr/>
            </p:nvSpPr>
            <p:spPr>
              <a:xfrm>
                <a:off x="2871236" y="4167151"/>
                <a:ext cx="6530" cy="1341"/>
              </a:xfrm>
              <a:custGeom>
                <a:avLst/>
                <a:gdLst>
                  <a:gd name="connsiteX0" fmla="*/ 6531 w 6530"/>
                  <a:gd name="connsiteY0" fmla="*/ 0 h 1341"/>
                  <a:gd name="connsiteX1" fmla="*/ 0 w 6530"/>
                  <a:gd name="connsiteY1" fmla="*/ 1341 h 1341"/>
                  <a:gd name="connsiteX2" fmla="*/ 6531 w 6530"/>
                  <a:gd name="connsiteY2" fmla="*/ 0 h 1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30" h="1341">
                    <a:moveTo>
                      <a:pt x="6531" y="0"/>
                    </a:moveTo>
                    <a:cubicBezTo>
                      <a:pt x="4361" y="467"/>
                      <a:pt x="2184" y="913"/>
                      <a:pt x="0" y="1341"/>
                    </a:cubicBezTo>
                    <a:cubicBezTo>
                      <a:pt x="2184" y="913"/>
                      <a:pt x="4361" y="465"/>
                      <a:pt x="6531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0" name="Freeform: Shape 299">
                <a:extLst>
                  <a:ext uri="{FF2B5EF4-FFF2-40B4-BE49-F238E27FC236}">
                    <a16:creationId xmlns:a16="http://schemas.microsoft.com/office/drawing/2014/main" id="{EC58FE79-7A0F-4037-91C5-277C64FB4DBA}"/>
                  </a:ext>
                </a:extLst>
              </p:cNvPr>
              <p:cNvSpPr/>
              <p:nvPr/>
            </p:nvSpPr>
            <p:spPr>
              <a:xfrm>
                <a:off x="3177154" y="3762451"/>
                <a:ext cx="304" cy="3656"/>
              </a:xfrm>
              <a:custGeom>
                <a:avLst/>
                <a:gdLst>
                  <a:gd name="connsiteX0" fmla="*/ 0 w 304"/>
                  <a:gd name="connsiteY0" fmla="*/ 0 h 3656"/>
                  <a:gd name="connsiteX1" fmla="*/ 305 w 304"/>
                  <a:gd name="connsiteY1" fmla="*/ 3656 h 3656"/>
                  <a:gd name="connsiteX2" fmla="*/ 0 w 304"/>
                  <a:gd name="connsiteY2" fmla="*/ 0 h 3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" h="3656">
                    <a:moveTo>
                      <a:pt x="0" y="0"/>
                    </a:moveTo>
                    <a:cubicBezTo>
                      <a:pt x="103" y="1218"/>
                      <a:pt x="214" y="2434"/>
                      <a:pt x="305" y="3656"/>
                    </a:cubicBezTo>
                    <a:cubicBezTo>
                      <a:pt x="214" y="2434"/>
                      <a:pt x="102" y="121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1" name="Freeform: Shape 300">
                <a:extLst>
                  <a:ext uri="{FF2B5EF4-FFF2-40B4-BE49-F238E27FC236}">
                    <a16:creationId xmlns:a16="http://schemas.microsoft.com/office/drawing/2014/main" id="{0CD00EC8-2496-4355-968F-4F6B1C27F323}"/>
                  </a:ext>
                </a:extLst>
              </p:cNvPr>
              <p:cNvSpPr/>
              <p:nvPr/>
            </p:nvSpPr>
            <p:spPr>
              <a:xfrm>
                <a:off x="3177959" y="3774000"/>
                <a:ext cx="139" cy="2965"/>
              </a:xfrm>
              <a:custGeom>
                <a:avLst/>
                <a:gdLst>
                  <a:gd name="connsiteX0" fmla="*/ 0 w 139"/>
                  <a:gd name="connsiteY0" fmla="*/ 0 h 2965"/>
                  <a:gd name="connsiteX1" fmla="*/ 140 w 139"/>
                  <a:gd name="connsiteY1" fmla="*/ 2965 h 2965"/>
                  <a:gd name="connsiteX2" fmla="*/ 0 w 139"/>
                  <a:gd name="connsiteY2" fmla="*/ 0 h 2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9" h="2965">
                    <a:moveTo>
                      <a:pt x="0" y="0"/>
                    </a:moveTo>
                    <a:cubicBezTo>
                      <a:pt x="52" y="987"/>
                      <a:pt x="94" y="1976"/>
                      <a:pt x="140" y="2965"/>
                    </a:cubicBezTo>
                    <a:cubicBezTo>
                      <a:pt x="94" y="1976"/>
                      <a:pt x="52" y="98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2" name="Freeform: Shape 301">
                <a:extLst>
                  <a:ext uri="{FF2B5EF4-FFF2-40B4-BE49-F238E27FC236}">
                    <a16:creationId xmlns:a16="http://schemas.microsoft.com/office/drawing/2014/main" id="{6F3EEEC8-1104-4801-A002-55F563ADC2DE}"/>
                  </a:ext>
                </a:extLst>
              </p:cNvPr>
              <p:cNvSpPr/>
              <p:nvPr/>
            </p:nvSpPr>
            <p:spPr>
              <a:xfrm>
                <a:off x="3178332" y="3783133"/>
                <a:ext cx="77" cy="2744"/>
              </a:xfrm>
              <a:custGeom>
                <a:avLst/>
                <a:gdLst>
                  <a:gd name="connsiteX0" fmla="*/ 0 w 77"/>
                  <a:gd name="connsiteY0" fmla="*/ 0 h 2744"/>
                  <a:gd name="connsiteX1" fmla="*/ 78 w 77"/>
                  <a:gd name="connsiteY1" fmla="*/ 2745 h 2744"/>
                  <a:gd name="connsiteX2" fmla="*/ 0 w 77"/>
                  <a:gd name="connsiteY2" fmla="*/ 0 h 2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" h="2744">
                    <a:moveTo>
                      <a:pt x="0" y="0"/>
                    </a:moveTo>
                    <a:cubicBezTo>
                      <a:pt x="27" y="914"/>
                      <a:pt x="56" y="1829"/>
                      <a:pt x="78" y="2745"/>
                    </a:cubicBezTo>
                    <a:cubicBezTo>
                      <a:pt x="57" y="1829"/>
                      <a:pt x="27" y="91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3" name="Freeform: Shape 302">
                <a:extLst>
                  <a:ext uri="{FF2B5EF4-FFF2-40B4-BE49-F238E27FC236}">
                    <a16:creationId xmlns:a16="http://schemas.microsoft.com/office/drawing/2014/main" id="{3ABCEF78-FC76-4A92-9196-CE66C5EA90CC}"/>
                  </a:ext>
                </a:extLst>
              </p:cNvPr>
              <p:cNvSpPr/>
              <p:nvPr/>
            </p:nvSpPr>
            <p:spPr>
              <a:xfrm>
                <a:off x="3176252" y="3753058"/>
                <a:ext cx="479" cy="4651"/>
              </a:xfrm>
              <a:custGeom>
                <a:avLst/>
                <a:gdLst>
                  <a:gd name="connsiteX0" fmla="*/ 0 w 479"/>
                  <a:gd name="connsiteY0" fmla="*/ 0 h 4651"/>
                  <a:gd name="connsiteX1" fmla="*/ 479 w 479"/>
                  <a:gd name="connsiteY1" fmla="*/ 4651 h 4651"/>
                  <a:gd name="connsiteX2" fmla="*/ 0 w 479"/>
                  <a:gd name="connsiteY2" fmla="*/ 0 h 4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9" h="4651">
                    <a:moveTo>
                      <a:pt x="0" y="0"/>
                    </a:moveTo>
                    <a:cubicBezTo>
                      <a:pt x="168" y="1548"/>
                      <a:pt x="330" y="3097"/>
                      <a:pt x="479" y="4651"/>
                    </a:cubicBezTo>
                    <a:cubicBezTo>
                      <a:pt x="330" y="3097"/>
                      <a:pt x="168" y="1548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4" name="Freeform: Shape 303">
                <a:extLst>
                  <a:ext uri="{FF2B5EF4-FFF2-40B4-BE49-F238E27FC236}">
                    <a16:creationId xmlns:a16="http://schemas.microsoft.com/office/drawing/2014/main" id="{8A882613-BA2E-4384-BC6B-160D7C6F13F5}"/>
                  </a:ext>
                </a:extLst>
              </p:cNvPr>
              <p:cNvSpPr/>
              <p:nvPr/>
            </p:nvSpPr>
            <p:spPr>
              <a:xfrm>
                <a:off x="2993188" y="3467684"/>
                <a:ext cx="3301" cy="1998"/>
              </a:xfrm>
              <a:custGeom>
                <a:avLst/>
                <a:gdLst>
                  <a:gd name="connsiteX0" fmla="*/ 0 w 3301"/>
                  <a:gd name="connsiteY0" fmla="*/ 0 h 1998"/>
                  <a:gd name="connsiteX1" fmla="*/ 3302 w 3301"/>
                  <a:gd name="connsiteY1" fmla="*/ 1999 h 1998"/>
                  <a:gd name="connsiteX2" fmla="*/ 0 w 3301"/>
                  <a:gd name="connsiteY2" fmla="*/ 0 h 1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1" h="1998">
                    <a:moveTo>
                      <a:pt x="0" y="0"/>
                    </a:moveTo>
                    <a:cubicBezTo>
                      <a:pt x="1103" y="662"/>
                      <a:pt x="2205" y="1326"/>
                      <a:pt x="3302" y="1999"/>
                    </a:cubicBezTo>
                    <a:cubicBezTo>
                      <a:pt x="2205" y="1326"/>
                      <a:pt x="1103" y="662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5" name="Freeform: Shape 304">
                <a:extLst>
                  <a:ext uri="{FF2B5EF4-FFF2-40B4-BE49-F238E27FC236}">
                    <a16:creationId xmlns:a16="http://schemas.microsoft.com/office/drawing/2014/main" id="{6FE9BF01-7D5D-4917-98BF-7486AFE202C7}"/>
                  </a:ext>
                </a:extLst>
              </p:cNvPr>
              <p:cNvSpPr/>
              <p:nvPr/>
            </p:nvSpPr>
            <p:spPr>
              <a:xfrm>
                <a:off x="2891974" y="3425453"/>
                <a:ext cx="2159" cy="563"/>
              </a:xfrm>
              <a:custGeom>
                <a:avLst/>
                <a:gdLst>
                  <a:gd name="connsiteX0" fmla="*/ 0 w 2159"/>
                  <a:gd name="connsiteY0" fmla="*/ 0 h 563"/>
                  <a:gd name="connsiteX1" fmla="*/ 2159 w 2159"/>
                  <a:gd name="connsiteY1" fmla="*/ 564 h 563"/>
                  <a:gd name="connsiteX2" fmla="*/ 0 w 2159"/>
                  <a:gd name="connsiteY2" fmla="*/ 0 h 5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59" h="563">
                    <a:moveTo>
                      <a:pt x="0" y="0"/>
                    </a:moveTo>
                    <a:cubicBezTo>
                      <a:pt x="722" y="184"/>
                      <a:pt x="1440" y="376"/>
                      <a:pt x="2159" y="564"/>
                    </a:cubicBezTo>
                    <a:cubicBezTo>
                      <a:pt x="1440" y="376"/>
                      <a:pt x="722" y="18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6" name="Freeform: Shape 305">
                <a:extLst>
                  <a:ext uri="{FF2B5EF4-FFF2-40B4-BE49-F238E27FC236}">
                    <a16:creationId xmlns:a16="http://schemas.microsoft.com/office/drawing/2014/main" id="{77343B6D-2D81-411B-BBF9-08C5EE2C7A42}"/>
                  </a:ext>
                </a:extLst>
              </p:cNvPr>
              <p:cNvSpPr/>
              <p:nvPr/>
            </p:nvSpPr>
            <p:spPr>
              <a:xfrm>
                <a:off x="2882234" y="3423112"/>
                <a:ext cx="2005" cy="454"/>
              </a:xfrm>
              <a:custGeom>
                <a:avLst/>
                <a:gdLst>
                  <a:gd name="connsiteX0" fmla="*/ 0 w 2005"/>
                  <a:gd name="connsiteY0" fmla="*/ 0 h 454"/>
                  <a:gd name="connsiteX1" fmla="*/ 2005 w 2005"/>
                  <a:gd name="connsiteY1" fmla="*/ 454 h 454"/>
                  <a:gd name="connsiteX2" fmla="*/ 0 w 2005"/>
                  <a:gd name="connsiteY2" fmla="*/ 0 h 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05" h="454">
                    <a:moveTo>
                      <a:pt x="0" y="0"/>
                    </a:moveTo>
                    <a:cubicBezTo>
                      <a:pt x="668" y="151"/>
                      <a:pt x="1338" y="298"/>
                      <a:pt x="2005" y="454"/>
                    </a:cubicBezTo>
                    <a:cubicBezTo>
                      <a:pt x="1338" y="300"/>
                      <a:pt x="668" y="152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7" name="Freeform: Shape 306">
                <a:extLst>
                  <a:ext uri="{FF2B5EF4-FFF2-40B4-BE49-F238E27FC236}">
                    <a16:creationId xmlns:a16="http://schemas.microsoft.com/office/drawing/2014/main" id="{7F57C1C4-A6F0-4767-8821-56D2D662296F}"/>
                  </a:ext>
                </a:extLst>
              </p:cNvPr>
              <p:cNvSpPr/>
              <p:nvPr/>
            </p:nvSpPr>
            <p:spPr>
              <a:xfrm>
                <a:off x="2909882" y="3430497"/>
                <a:ext cx="2395" cy="752"/>
              </a:xfrm>
              <a:custGeom>
                <a:avLst/>
                <a:gdLst>
                  <a:gd name="connsiteX0" fmla="*/ 0 w 2395"/>
                  <a:gd name="connsiteY0" fmla="*/ 0 h 752"/>
                  <a:gd name="connsiteX1" fmla="*/ 2396 w 2395"/>
                  <a:gd name="connsiteY1" fmla="*/ 752 h 752"/>
                  <a:gd name="connsiteX2" fmla="*/ 0 w 2395"/>
                  <a:gd name="connsiteY2" fmla="*/ 0 h 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95" h="752">
                    <a:moveTo>
                      <a:pt x="0" y="0"/>
                    </a:moveTo>
                    <a:cubicBezTo>
                      <a:pt x="800" y="248"/>
                      <a:pt x="1597" y="500"/>
                      <a:pt x="2396" y="752"/>
                    </a:cubicBezTo>
                    <a:cubicBezTo>
                      <a:pt x="1597" y="500"/>
                      <a:pt x="800" y="24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8" name="Freeform: Shape 307">
                <a:extLst>
                  <a:ext uri="{FF2B5EF4-FFF2-40B4-BE49-F238E27FC236}">
                    <a16:creationId xmlns:a16="http://schemas.microsoft.com/office/drawing/2014/main" id="{5453F4B2-194C-47BB-B5AB-D199E8089536}"/>
                  </a:ext>
                </a:extLst>
              </p:cNvPr>
              <p:cNvSpPr/>
              <p:nvPr/>
            </p:nvSpPr>
            <p:spPr>
              <a:xfrm>
                <a:off x="2873703" y="3421270"/>
                <a:ext cx="1895" cy="396"/>
              </a:xfrm>
              <a:custGeom>
                <a:avLst/>
                <a:gdLst>
                  <a:gd name="connsiteX0" fmla="*/ 0 w 1895"/>
                  <a:gd name="connsiteY0" fmla="*/ 0 h 396"/>
                  <a:gd name="connsiteX1" fmla="*/ 1895 w 1895"/>
                  <a:gd name="connsiteY1" fmla="*/ 397 h 396"/>
                  <a:gd name="connsiteX2" fmla="*/ 0 w 1895"/>
                  <a:gd name="connsiteY2" fmla="*/ 0 h 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5" h="396">
                    <a:moveTo>
                      <a:pt x="0" y="0"/>
                    </a:moveTo>
                    <a:cubicBezTo>
                      <a:pt x="633" y="129"/>
                      <a:pt x="1264" y="265"/>
                      <a:pt x="1895" y="397"/>
                    </a:cubicBezTo>
                    <a:cubicBezTo>
                      <a:pt x="1262" y="265"/>
                      <a:pt x="632" y="12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9" name="Freeform: Shape 308">
                <a:extLst>
                  <a:ext uri="{FF2B5EF4-FFF2-40B4-BE49-F238E27FC236}">
                    <a16:creationId xmlns:a16="http://schemas.microsoft.com/office/drawing/2014/main" id="{E0CE790A-F219-4315-889F-4BF9469B4764}"/>
                  </a:ext>
                </a:extLst>
              </p:cNvPr>
              <p:cNvSpPr/>
              <p:nvPr/>
            </p:nvSpPr>
            <p:spPr>
              <a:xfrm>
                <a:off x="3015867" y="3482406"/>
                <a:ext cx="4664" cy="3322"/>
              </a:xfrm>
              <a:custGeom>
                <a:avLst/>
                <a:gdLst>
                  <a:gd name="connsiteX0" fmla="*/ 0 w 4664"/>
                  <a:gd name="connsiteY0" fmla="*/ 0 h 3322"/>
                  <a:gd name="connsiteX1" fmla="*/ 4664 w 4664"/>
                  <a:gd name="connsiteY1" fmla="*/ 3323 h 3322"/>
                  <a:gd name="connsiteX2" fmla="*/ 0 w 4664"/>
                  <a:gd name="connsiteY2" fmla="*/ 0 h 3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64" h="3322">
                    <a:moveTo>
                      <a:pt x="0" y="0"/>
                    </a:moveTo>
                    <a:cubicBezTo>
                      <a:pt x="1564" y="1095"/>
                      <a:pt x="3118" y="2203"/>
                      <a:pt x="4664" y="3323"/>
                    </a:cubicBezTo>
                    <a:cubicBezTo>
                      <a:pt x="3118" y="2203"/>
                      <a:pt x="1564" y="1095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0" name="Freeform: Shape 309">
                <a:extLst>
                  <a:ext uri="{FF2B5EF4-FFF2-40B4-BE49-F238E27FC236}">
                    <a16:creationId xmlns:a16="http://schemas.microsoft.com/office/drawing/2014/main" id="{91BC7152-E136-4439-946E-FFD62E4A44A1}"/>
                  </a:ext>
                </a:extLst>
              </p:cNvPr>
              <p:cNvSpPr/>
              <p:nvPr/>
            </p:nvSpPr>
            <p:spPr>
              <a:xfrm>
                <a:off x="2918237" y="3433183"/>
                <a:ext cx="2012" cy="668"/>
              </a:xfrm>
              <a:custGeom>
                <a:avLst/>
                <a:gdLst>
                  <a:gd name="connsiteX0" fmla="*/ 0 w 2012"/>
                  <a:gd name="connsiteY0" fmla="*/ 0 h 668"/>
                  <a:gd name="connsiteX1" fmla="*/ 2013 w 2012"/>
                  <a:gd name="connsiteY1" fmla="*/ 668 h 668"/>
                  <a:gd name="connsiteX2" fmla="*/ 0 w 2012"/>
                  <a:gd name="connsiteY2" fmla="*/ 0 h 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12" h="668">
                    <a:moveTo>
                      <a:pt x="0" y="0"/>
                    </a:moveTo>
                    <a:cubicBezTo>
                      <a:pt x="670" y="224"/>
                      <a:pt x="1345" y="441"/>
                      <a:pt x="2013" y="668"/>
                    </a:cubicBezTo>
                    <a:cubicBezTo>
                      <a:pt x="1345" y="441"/>
                      <a:pt x="670" y="22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1" name="Freeform: Shape 310">
                <a:extLst>
                  <a:ext uri="{FF2B5EF4-FFF2-40B4-BE49-F238E27FC236}">
                    <a16:creationId xmlns:a16="http://schemas.microsoft.com/office/drawing/2014/main" id="{23CAEA44-6ED6-45C9-A3DF-986DE5435C9C}"/>
                  </a:ext>
                </a:extLst>
              </p:cNvPr>
              <p:cNvSpPr/>
              <p:nvPr/>
            </p:nvSpPr>
            <p:spPr>
              <a:xfrm>
                <a:off x="2836184" y="3415587"/>
                <a:ext cx="1190" cy="128"/>
              </a:xfrm>
              <a:custGeom>
                <a:avLst/>
                <a:gdLst>
                  <a:gd name="connsiteX0" fmla="*/ 0 w 1190"/>
                  <a:gd name="connsiteY0" fmla="*/ 0 h 128"/>
                  <a:gd name="connsiteX1" fmla="*/ 1191 w 1190"/>
                  <a:gd name="connsiteY1" fmla="*/ 129 h 128"/>
                  <a:gd name="connsiteX2" fmla="*/ 0 w 1190"/>
                  <a:gd name="connsiteY2" fmla="*/ 0 h 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0" h="128">
                    <a:moveTo>
                      <a:pt x="0" y="0"/>
                    </a:moveTo>
                    <a:cubicBezTo>
                      <a:pt x="397" y="40"/>
                      <a:pt x="794" y="87"/>
                      <a:pt x="1191" y="129"/>
                    </a:cubicBezTo>
                    <a:cubicBezTo>
                      <a:pt x="794" y="87"/>
                      <a:pt x="397" y="4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2" name="Freeform: Shape 311">
                <a:extLst>
                  <a:ext uri="{FF2B5EF4-FFF2-40B4-BE49-F238E27FC236}">
                    <a16:creationId xmlns:a16="http://schemas.microsoft.com/office/drawing/2014/main" id="{A1F42649-012E-49C2-A48B-D699D6E9A38D}"/>
                  </a:ext>
                </a:extLst>
              </p:cNvPr>
              <p:cNvSpPr/>
              <p:nvPr/>
            </p:nvSpPr>
            <p:spPr>
              <a:xfrm>
                <a:off x="2816980" y="3414136"/>
                <a:ext cx="698" cy="39"/>
              </a:xfrm>
              <a:custGeom>
                <a:avLst/>
                <a:gdLst>
                  <a:gd name="connsiteX0" fmla="*/ 0 w 698"/>
                  <a:gd name="connsiteY0" fmla="*/ 0 h 39"/>
                  <a:gd name="connsiteX1" fmla="*/ 699 w 698"/>
                  <a:gd name="connsiteY1" fmla="*/ 40 h 39"/>
                  <a:gd name="connsiteX2" fmla="*/ 0 w 698"/>
                  <a:gd name="connsiteY2" fmla="*/ 0 h 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98" h="39">
                    <a:moveTo>
                      <a:pt x="0" y="0"/>
                    </a:moveTo>
                    <a:cubicBezTo>
                      <a:pt x="233" y="11"/>
                      <a:pt x="465" y="29"/>
                      <a:pt x="699" y="40"/>
                    </a:cubicBezTo>
                    <a:cubicBezTo>
                      <a:pt x="465" y="29"/>
                      <a:pt x="233" y="11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3" name="Freeform: Shape 312">
                <a:extLst>
                  <a:ext uri="{FF2B5EF4-FFF2-40B4-BE49-F238E27FC236}">
                    <a16:creationId xmlns:a16="http://schemas.microsoft.com/office/drawing/2014/main" id="{020AF474-F060-4E9F-9D5E-AEF9D4D1647F}"/>
                  </a:ext>
                </a:extLst>
              </p:cNvPr>
              <p:cNvSpPr/>
              <p:nvPr/>
            </p:nvSpPr>
            <p:spPr>
              <a:xfrm>
                <a:off x="2855096" y="3417973"/>
                <a:ext cx="1587" cy="250"/>
              </a:xfrm>
              <a:custGeom>
                <a:avLst/>
                <a:gdLst>
                  <a:gd name="connsiteX0" fmla="*/ 0 w 1587"/>
                  <a:gd name="connsiteY0" fmla="*/ 0 h 250"/>
                  <a:gd name="connsiteX1" fmla="*/ 1588 w 1587"/>
                  <a:gd name="connsiteY1" fmla="*/ 251 h 250"/>
                  <a:gd name="connsiteX2" fmla="*/ 0 w 1587"/>
                  <a:gd name="connsiteY2" fmla="*/ 0 h 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87" h="250">
                    <a:moveTo>
                      <a:pt x="0" y="0"/>
                    </a:moveTo>
                    <a:cubicBezTo>
                      <a:pt x="530" y="81"/>
                      <a:pt x="1057" y="168"/>
                      <a:pt x="1588" y="251"/>
                    </a:cubicBezTo>
                    <a:cubicBezTo>
                      <a:pt x="1057" y="168"/>
                      <a:pt x="530" y="81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4" name="Freeform: Shape 313">
                <a:extLst>
                  <a:ext uri="{FF2B5EF4-FFF2-40B4-BE49-F238E27FC236}">
                    <a16:creationId xmlns:a16="http://schemas.microsoft.com/office/drawing/2014/main" id="{8954AE60-7F4B-42F7-AC74-08AEDCED9DAC}"/>
                  </a:ext>
                </a:extLst>
              </p:cNvPr>
              <p:cNvSpPr/>
              <p:nvPr/>
            </p:nvSpPr>
            <p:spPr>
              <a:xfrm>
                <a:off x="2863691" y="3419386"/>
                <a:ext cx="2028" cy="355"/>
              </a:xfrm>
              <a:custGeom>
                <a:avLst/>
                <a:gdLst>
                  <a:gd name="connsiteX0" fmla="*/ 0 w 2028"/>
                  <a:gd name="connsiteY0" fmla="*/ 0 h 355"/>
                  <a:gd name="connsiteX1" fmla="*/ 2029 w 2028"/>
                  <a:gd name="connsiteY1" fmla="*/ 356 h 355"/>
                  <a:gd name="connsiteX2" fmla="*/ 0 w 2028"/>
                  <a:gd name="connsiteY2" fmla="*/ 0 h 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28" h="355">
                    <a:moveTo>
                      <a:pt x="0" y="0"/>
                    </a:moveTo>
                    <a:cubicBezTo>
                      <a:pt x="676" y="119"/>
                      <a:pt x="1354" y="233"/>
                      <a:pt x="2029" y="356"/>
                    </a:cubicBezTo>
                    <a:cubicBezTo>
                      <a:pt x="1354" y="233"/>
                      <a:pt x="676" y="11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5" name="Freeform: Shape 314">
                <a:extLst>
                  <a:ext uri="{FF2B5EF4-FFF2-40B4-BE49-F238E27FC236}">
                    <a16:creationId xmlns:a16="http://schemas.microsoft.com/office/drawing/2014/main" id="{1C07E884-2268-4709-9565-E48D4AC2AABC}"/>
                  </a:ext>
                </a:extLst>
              </p:cNvPr>
              <p:cNvSpPr/>
              <p:nvPr/>
            </p:nvSpPr>
            <p:spPr>
              <a:xfrm>
                <a:off x="2900422" y="3427720"/>
                <a:ext cx="2001" cy="557"/>
              </a:xfrm>
              <a:custGeom>
                <a:avLst/>
                <a:gdLst>
                  <a:gd name="connsiteX0" fmla="*/ 0 w 2001"/>
                  <a:gd name="connsiteY0" fmla="*/ 0 h 557"/>
                  <a:gd name="connsiteX1" fmla="*/ 2002 w 2001"/>
                  <a:gd name="connsiteY1" fmla="*/ 557 h 557"/>
                  <a:gd name="connsiteX2" fmla="*/ 0 w 2001"/>
                  <a:gd name="connsiteY2" fmla="*/ 0 h 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01" h="557">
                    <a:moveTo>
                      <a:pt x="0" y="0"/>
                    </a:moveTo>
                    <a:cubicBezTo>
                      <a:pt x="667" y="186"/>
                      <a:pt x="1337" y="367"/>
                      <a:pt x="2002" y="557"/>
                    </a:cubicBezTo>
                    <a:cubicBezTo>
                      <a:pt x="1337" y="367"/>
                      <a:pt x="667" y="18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6" name="Freeform: Shape 315">
                <a:extLst>
                  <a:ext uri="{FF2B5EF4-FFF2-40B4-BE49-F238E27FC236}">
                    <a16:creationId xmlns:a16="http://schemas.microsoft.com/office/drawing/2014/main" id="{65701F7C-0C9C-43FE-BCA6-EED5AF9D2131}"/>
                  </a:ext>
                </a:extLst>
              </p:cNvPr>
              <p:cNvSpPr/>
              <p:nvPr/>
            </p:nvSpPr>
            <p:spPr>
              <a:xfrm>
                <a:off x="2927405" y="3436372"/>
                <a:ext cx="2611" cy="962"/>
              </a:xfrm>
              <a:custGeom>
                <a:avLst/>
                <a:gdLst>
                  <a:gd name="connsiteX0" fmla="*/ 0 w 2611"/>
                  <a:gd name="connsiteY0" fmla="*/ 0 h 962"/>
                  <a:gd name="connsiteX1" fmla="*/ 2611 w 2611"/>
                  <a:gd name="connsiteY1" fmla="*/ 962 h 962"/>
                  <a:gd name="connsiteX2" fmla="*/ 0 w 2611"/>
                  <a:gd name="connsiteY2" fmla="*/ 0 h 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11" h="962">
                    <a:moveTo>
                      <a:pt x="0" y="0"/>
                    </a:moveTo>
                    <a:cubicBezTo>
                      <a:pt x="873" y="316"/>
                      <a:pt x="1742" y="640"/>
                      <a:pt x="2611" y="962"/>
                    </a:cubicBezTo>
                    <a:cubicBezTo>
                      <a:pt x="1743" y="638"/>
                      <a:pt x="873" y="31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7" name="Freeform: Shape 316">
                <a:extLst>
                  <a:ext uri="{FF2B5EF4-FFF2-40B4-BE49-F238E27FC236}">
                    <a16:creationId xmlns:a16="http://schemas.microsoft.com/office/drawing/2014/main" id="{51E7BCB3-AED4-444D-9282-D1673E733E29}"/>
                  </a:ext>
                </a:extLst>
              </p:cNvPr>
              <p:cNvSpPr/>
              <p:nvPr/>
            </p:nvSpPr>
            <p:spPr>
              <a:xfrm>
                <a:off x="2969229" y="3454460"/>
                <a:ext cx="3741" cy="1920"/>
              </a:xfrm>
              <a:custGeom>
                <a:avLst/>
                <a:gdLst>
                  <a:gd name="connsiteX0" fmla="*/ 0 w 3741"/>
                  <a:gd name="connsiteY0" fmla="*/ 0 h 1920"/>
                  <a:gd name="connsiteX1" fmla="*/ 3742 w 3741"/>
                  <a:gd name="connsiteY1" fmla="*/ 1921 h 1920"/>
                  <a:gd name="connsiteX2" fmla="*/ 0 w 3741"/>
                  <a:gd name="connsiteY2" fmla="*/ 0 h 1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41" h="1920">
                    <a:moveTo>
                      <a:pt x="0" y="0"/>
                    </a:moveTo>
                    <a:cubicBezTo>
                      <a:pt x="1253" y="633"/>
                      <a:pt x="2499" y="1275"/>
                      <a:pt x="3742" y="1921"/>
                    </a:cubicBezTo>
                    <a:cubicBezTo>
                      <a:pt x="2497" y="1275"/>
                      <a:pt x="1251" y="633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8" name="Freeform: Shape 317">
                <a:extLst>
                  <a:ext uri="{FF2B5EF4-FFF2-40B4-BE49-F238E27FC236}">
                    <a16:creationId xmlns:a16="http://schemas.microsoft.com/office/drawing/2014/main" id="{0D9580EF-2A7D-4D01-B33A-C654D94B8383}"/>
                  </a:ext>
                </a:extLst>
              </p:cNvPr>
              <p:cNvSpPr/>
              <p:nvPr/>
            </p:nvSpPr>
            <p:spPr>
              <a:xfrm>
                <a:off x="2977433" y="3458737"/>
                <a:ext cx="3152" cy="1709"/>
              </a:xfrm>
              <a:custGeom>
                <a:avLst/>
                <a:gdLst>
                  <a:gd name="connsiteX0" fmla="*/ 0 w 3152"/>
                  <a:gd name="connsiteY0" fmla="*/ 0 h 1709"/>
                  <a:gd name="connsiteX1" fmla="*/ 3153 w 3152"/>
                  <a:gd name="connsiteY1" fmla="*/ 1710 h 1709"/>
                  <a:gd name="connsiteX2" fmla="*/ 0 w 3152"/>
                  <a:gd name="connsiteY2" fmla="*/ 0 h 1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52" h="1709">
                    <a:moveTo>
                      <a:pt x="0" y="0"/>
                    </a:moveTo>
                    <a:cubicBezTo>
                      <a:pt x="1054" y="565"/>
                      <a:pt x="2105" y="1133"/>
                      <a:pt x="3153" y="1710"/>
                    </a:cubicBezTo>
                    <a:cubicBezTo>
                      <a:pt x="2105" y="1133"/>
                      <a:pt x="1054" y="565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9" name="Freeform: Shape 318">
                <a:extLst>
                  <a:ext uri="{FF2B5EF4-FFF2-40B4-BE49-F238E27FC236}">
                    <a16:creationId xmlns:a16="http://schemas.microsoft.com/office/drawing/2014/main" id="{71656572-30E7-4422-9933-9435AAEC0829}"/>
                  </a:ext>
                </a:extLst>
              </p:cNvPr>
              <p:cNvSpPr/>
              <p:nvPr/>
            </p:nvSpPr>
            <p:spPr>
              <a:xfrm>
                <a:off x="3008437" y="3477330"/>
                <a:ext cx="3443" cy="2312"/>
              </a:xfrm>
              <a:custGeom>
                <a:avLst/>
                <a:gdLst>
                  <a:gd name="connsiteX0" fmla="*/ 0 w 3443"/>
                  <a:gd name="connsiteY0" fmla="*/ 0 h 2312"/>
                  <a:gd name="connsiteX1" fmla="*/ 3443 w 3443"/>
                  <a:gd name="connsiteY1" fmla="*/ 2313 h 2312"/>
                  <a:gd name="connsiteX2" fmla="*/ 0 w 3443"/>
                  <a:gd name="connsiteY2" fmla="*/ 0 h 2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43" h="2312">
                    <a:moveTo>
                      <a:pt x="0" y="0"/>
                    </a:moveTo>
                    <a:cubicBezTo>
                      <a:pt x="1151" y="767"/>
                      <a:pt x="2300" y="1535"/>
                      <a:pt x="3443" y="2313"/>
                    </a:cubicBezTo>
                    <a:cubicBezTo>
                      <a:pt x="2300" y="1534"/>
                      <a:pt x="1151" y="76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0" name="Freeform: Shape 319">
                <a:extLst>
                  <a:ext uri="{FF2B5EF4-FFF2-40B4-BE49-F238E27FC236}">
                    <a16:creationId xmlns:a16="http://schemas.microsoft.com/office/drawing/2014/main" id="{6C78A4E9-04CB-4C0A-8736-FA83EC3C16CC}"/>
                  </a:ext>
                </a:extLst>
              </p:cNvPr>
              <p:cNvSpPr/>
              <p:nvPr/>
            </p:nvSpPr>
            <p:spPr>
              <a:xfrm>
                <a:off x="3000871" y="3472418"/>
                <a:ext cx="4424" cy="2844"/>
              </a:xfrm>
              <a:custGeom>
                <a:avLst/>
                <a:gdLst>
                  <a:gd name="connsiteX0" fmla="*/ 0 w 4424"/>
                  <a:gd name="connsiteY0" fmla="*/ 0 h 2844"/>
                  <a:gd name="connsiteX1" fmla="*/ 4424 w 4424"/>
                  <a:gd name="connsiteY1" fmla="*/ 2845 h 2844"/>
                  <a:gd name="connsiteX2" fmla="*/ 0 w 4424"/>
                  <a:gd name="connsiteY2" fmla="*/ 0 h 2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24" h="2844">
                    <a:moveTo>
                      <a:pt x="0" y="0"/>
                    </a:moveTo>
                    <a:cubicBezTo>
                      <a:pt x="1483" y="938"/>
                      <a:pt x="2956" y="1886"/>
                      <a:pt x="4424" y="2845"/>
                    </a:cubicBezTo>
                    <a:cubicBezTo>
                      <a:pt x="2956" y="1886"/>
                      <a:pt x="1483" y="93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1" name="Freeform: Shape 320">
                <a:extLst>
                  <a:ext uri="{FF2B5EF4-FFF2-40B4-BE49-F238E27FC236}">
                    <a16:creationId xmlns:a16="http://schemas.microsoft.com/office/drawing/2014/main" id="{254FDC9E-E4F4-48B4-AE8B-F92CF2FCB010}"/>
                  </a:ext>
                </a:extLst>
              </p:cNvPr>
              <p:cNvSpPr/>
              <p:nvPr/>
            </p:nvSpPr>
            <p:spPr>
              <a:xfrm>
                <a:off x="2985304" y="3463083"/>
                <a:ext cx="4143" cy="2389"/>
              </a:xfrm>
              <a:custGeom>
                <a:avLst/>
                <a:gdLst>
                  <a:gd name="connsiteX0" fmla="*/ 0 w 4143"/>
                  <a:gd name="connsiteY0" fmla="*/ 0 h 2389"/>
                  <a:gd name="connsiteX1" fmla="*/ 4143 w 4143"/>
                  <a:gd name="connsiteY1" fmla="*/ 2389 h 2389"/>
                  <a:gd name="connsiteX2" fmla="*/ 0 w 4143"/>
                  <a:gd name="connsiteY2" fmla="*/ 0 h 2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43" h="2389">
                    <a:moveTo>
                      <a:pt x="0" y="0"/>
                    </a:moveTo>
                    <a:cubicBezTo>
                      <a:pt x="1387" y="787"/>
                      <a:pt x="2767" y="1586"/>
                      <a:pt x="4143" y="2389"/>
                    </a:cubicBezTo>
                    <a:cubicBezTo>
                      <a:pt x="2767" y="1586"/>
                      <a:pt x="1387" y="78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2" name="Freeform: Shape 321">
                <a:extLst>
                  <a:ext uri="{FF2B5EF4-FFF2-40B4-BE49-F238E27FC236}">
                    <a16:creationId xmlns:a16="http://schemas.microsoft.com/office/drawing/2014/main" id="{8B261B66-7394-4D9F-951B-8FEC43D595E7}"/>
                  </a:ext>
                </a:extLst>
              </p:cNvPr>
              <p:cNvSpPr/>
              <p:nvPr/>
            </p:nvSpPr>
            <p:spPr>
              <a:xfrm>
                <a:off x="2935670" y="3439482"/>
                <a:ext cx="2011" cy="777"/>
              </a:xfrm>
              <a:custGeom>
                <a:avLst/>
                <a:gdLst>
                  <a:gd name="connsiteX0" fmla="*/ 0 w 2011"/>
                  <a:gd name="connsiteY0" fmla="*/ 0 h 777"/>
                  <a:gd name="connsiteX1" fmla="*/ 2011 w 2011"/>
                  <a:gd name="connsiteY1" fmla="*/ 778 h 777"/>
                  <a:gd name="connsiteX2" fmla="*/ 0 w 2011"/>
                  <a:gd name="connsiteY2" fmla="*/ 0 h 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11" h="777">
                    <a:moveTo>
                      <a:pt x="0" y="0"/>
                    </a:moveTo>
                    <a:cubicBezTo>
                      <a:pt x="670" y="260"/>
                      <a:pt x="1343" y="513"/>
                      <a:pt x="2011" y="778"/>
                    </a:cubicBezTo>
                    <a:cubicBezTo>
                      <a:pt x="1345" y="514"/>
                      <a:pt x="670" y="26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3" name="Freeform: Shape 322">
                <a:extLst>
                  <a:ext uri="{FF2B5EF4-FFF2-40B4-BE49-F238E27FC236}">
                    <a16:creationId xmlns:a16="http://schemas.microsoft.com/office/drawing/2014/main" id="{F193A67C-031B-4D77-BD2A-CEEA55DC82EC}"/>
                  </a:ext>
                </a:extLst>
              </p:cNvPr>
              <p:cNvSpPr/>
              <p:nvPr/>
            </p:nvSpPr>
            <p:spPr>
              <a:xfrm>
                <a:off x="2961208" y="3450520"/>
                <a:ext cx="2982" cy="1438"/>
              </a:xfrm>
              <a:custGeom>
                <a:avLst/>
                <a:gdLst>
                  <a:gd name="connsiteX0" fmla="*/ 0 w 2982"/>
                  <a:gd name="connsiteY0" fmla="*/ 0 h 1438"/>
                  <a:gd name="connsiteX1" fmla="*/ 2983 w 2982"/>
                  <a:gd name="connsiteY1" fmla="*/ 1438 h 1438"/>
                  <a:gd name="connsiteX2" fmla="*/ 0 w 2982"/>
                  <a:gd name="connsiteY2" fmla="*/ 0 h 1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82" h="1438">
                    <a:moveTo>
                      <a:pt x="0" y="0"/>
                    </a:moveTo>
                    <a:cubicBezTo>
                      <a:pt x="997" y="475"/>
                      <a:pt x="1991" y="954"/>
                      <a:pt x="2983" y="1438"/>
                    </a:cubicBezTo>
                    <a:cubicBezTo>
                      <a:pt x="1991" y="954"/>
                      <a:pt x="997" y="475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4" name="Freeform: Shape 323">
                <a:extLst>
                  <a:ext uri="{FF2B5EF4-FFF2-40B4-BE49-F238E27FC236}">
                    <a16:creationId xmlns:a16="http://schemas.microsoft.com/office/drawing/2014/main" id="{171E40BF-53BC-446D-AE60-DF9D61E5AD93}"/>
                  </a:ext>
                </a:extLst>
              </p:cNvPr>
              <p:cNvSpPr/>
              <p:nvPr/>
            </p:nvSpPr>
            <p:spPr>
              <a:xfrm>
                <a:off x="2944521" y="3443054"/>
                <a:ext cx="2805" cy="1190"/>
              </a:xfrm>
              <a:custGeom>
                <a:avLst/>
                <a:gdLst>
                  <a:gd name="connsiteX0" fmla="*/ 0 w 2805"/>
                  <a:gd name="connsiteY0" fmla="*/ 0 h 1190"/>
                  <a:gd name="connsiteX1" fmla="*/ 2805 w 2805"/>
                  <a:gd name="connsiteY1" fmla="*/ 1191 h 1190"/>
                  <a:gd name="connsiteX2" fmla="*/ 0 w 2805"/>
                  <a:gd name="connsiteY2" fmla="*/ 0 h 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05" h="1190">
                    <a:moveTo>
                      <a:pt x="0" y="0"/>
                    </a:moveTo>
                    <a:cubicBezTo>
                      <a:pt x="937" y="392"/>
                      <a:pt x="1872" y="791"/>
                      <a:pt x="2805" y="1191"/>
                    </a:cubicBezTo>
                    <a:cubicBezTo>
                      <a:pt x="1872" y="791"/>
                      <a:pt x="938" y="39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5" name="Freeform: Shape 324">
                <a:extLst>
                  <a:ext uri="{FF2B5EF4-FFF2-40B4-BE49-F238E27FC236}">
                    <a16:creationId xmlns:a16="http://schemas.microsoft.com/office/drawing/2014/main" id="{9AD643F0-6A9E-41F6-81D1-BEFF958DB880}"/>
                  </a:ext>
                </a:extLst>
              </p:cNvPr>
              <p:cNvSpPr/>
              <p:nvPr/>
            </p:nvSpPr>
            <p:spPr>
              <a:xfrm>
                <a:off x="2952661" y="3446578"/>
                <a:ext cx="3135" cy="1414"/>
              </a:xfrm>
              <a:custGeom>
                <a:avLst/>
                <a:gdLst>
                  <a:gd name="connsiteX0" fmla="*/ 0 w 3135"/>
                  <a:gd name="connsiteY0" fmla="*/ 0 h 1414"/>
                  <a:gd name="connsiteX1" fmla="*/ 3135 w 3135"/>
                  <a:gd name="connsiteY1" fmla="*/ 1414 h 1414"/>
                  <a:gd name="connsiteX2" fmla="*/ 0 w 3135"/>
                  <a:gd name="connsiteY2" fmla="*/ 0 h 1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5" h="1414">
                    <a:moveTo>
                      <a:pt x="0" y="0"/>
                    </a:moveTo>
                    <a:cubicBezTo>
                      <a:pt x="1048" y="467"/>
                      <a:pt x="2094" y="938"/>
                      <a:pt x="3135" y="1414"/>
                    </a:cubicBezTo>
                    <a:cubicBezTo>
                      <a:pt x="2092" y="938"/>
                      <a:pt x="1046" y="46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6" name="Freeform: Shape 325">
                <a:extLst>
                  <a:ext uri="{FF2B5EF4-FFF2-40B4-BE49-F238E27FC236}">
                    <a16:creationId xmlns:a16="http://schemas.microsoft.com/office/drawing/2014/main" id="{A821D255-DD7B-47FA-90FC-0C38ADEE51A4}"/>
                  </a:ext>
                </a:extLst>
              </p:cNvPr>
              <p:cNvSpPr/>
              <p:nvPr/>
            </p:nvSpPr>
            <p:spPr>
              <a:xfrm>
                <a:off x="3063957" y="3522335"/>
                <a:ext cx="7199" cy="7232"/>
              </a:xfrm>
              <a:custGeom>
                <a:avLst/>
                <a:gdLst>
                  <a:gd name="connsiteX0" fmla="*/ 7199 w 7199"/>
                  <a:gd name="connsiteY0" fmla="*/ 7233 h 7232"/>
                  <a:gd name="connsiteX1" fmla="*/ 0 w 7199"/>
                  <a:gd name="connsiteY1" fmla="*/ 0 h 7232"/>
                  <a:gd name="connsiteX2" fmla="*/ 7199 w 7199"/>
                  <a:gd name="connsiteY2" fmla="*/ 7233 h 7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99" h="7232">
                    <a:moveTo>
                      <a:pt x="7199" y="7233"/>
                    </a:moveTo>
                    <a:cubicBezTo>
                      <a:pt x="4832" y="4789"/>
                      <a:pt x="2430" y="2380"/>
                      <a:pt x="0" y="0"/>
                    </a:cubicBezTo>
                    <a:cubicBezTo>
                      <a:pt x="2430" y="2381"/>
                      <a:pt x="4832" y="4789"/>
                      <a:pt x="7199" y="7233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7" name="Freeform: Shape 326">
                <a:extLst>
                  <a:ext uri="{FF2B5EF4-FFF2-40B4-BE49-F238E27FC236}">
                    <a16:creationId xmlns:a16="http://schemas.microsoft.com/office/drawing/2014/main" id="{DEA3085F-48E9-496E-B12A-1C9568559DFB}"/>
                  </a:ext>
                </a:extLst>
              </p:cNvPr>
              <p:cNvSpPr/>
              <p:nvPr/>
            </p:nvSpPr>
            <p:spPr>
              <a:xfrm>
                <a:off x="3106313" y="3571464"/>
                <a:ext cx="9731" cy="14098"/>
              </a:xfrm>
              <a:custGeom>
                <a:avLst/>
                <a:gdLst>
                  <a:gd name="connsiteX0" fmla="*/ 4354 w 9731"/>
                  <a:gd name="connsiteY0" fmla="*/ 6155 h 14098"/>
                  <a:gd name="connsiteX1" fmla="*/ 9731 w 9731"/>
                  <a:gd name="connsiteY1" fmla="*/ 14099 h 14098"/>
                  <a:gd name="connsiteX2" fmla="*/ 0 w 9731"/>
                  <a:gd name="connsiteY2" fmla="*/ 0 h 14098"/>
                  <a:gd name="connsiteX3" fmla="*/ 4324 w 9731"/>
                  <a:gd name="connsiteY3" fmla="*/ 6112 h 14098"/>
                  <a:gd name="connsiteX4" fmla="*/ 4354 w 9731"/>
                  <a:gd name="connsiteY4" fmla="*/ 6155 h 1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31" h="14098">
                    <a:moveTo>
                      <a:pt x="4354" y="6155"/>
                    </a:moveTo>
                    <a:cubicBezTo>
                      <a:pt x="6177" y="8780"/>
                      <a:pt x="7972" y="11427"/>
                      <a:pt x="9731" y="14099"/>
                    </a:cubicBezTo>
                    <a:cubicBezTo>
                      <a:pt x="6590" y="9323"/>
                      <a:pt x="3348" y="4621"/>
                      <a:pt x="0" y="0"/>
                    </a:cubicBezTo>
                    <a:cubicBezTo>
                      <a:pt x="1464" y="2021"/>
                      <a:pt x="2900" y="4061"/>
                      <a:pt x="4324" y="6112"/>
                    </a:cubicBezTo>
                    <a:cubicBezTo>
                      <a:pt x="4334" y="6126"/>
                      <a:pt x="4343" y="6140"/>
                      <a:pt x="4354" y="6155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" name="Freeform: Shape 327">
                <a:extLst>
                  <a:ext uri="{FF2B5EF4-FFF2-40B4-BE49-F238E27FC236}">
                    <a16:creationId xmlns:a16="http://schemas.microsoft.com/office/drawing/2014/main" id="{E3563BFA-4BA2-44D8-87C2-CB123D5DB185}"/>
                  </a:ext>
                </a:extLst>
              </p:cNvPr>
              <p:cNvSpPr/>
              <p:nvPr/>
            </p:nvSpPr>
            <p:spPr>
              <a:xfrm>
                <a:off x="2431367" y="3794646"/>
                <a:ext cx="747153" cy="372238"/>
              </a:xfrm>
              <a:custGeom>
                <a:avLst/>
                <a:gdLst>
                  <a:gd name="connsiteX0" fmla="*/ 366154 w 747153"/>
                  <a:gd name="connsiteY0" fmla="*/ 136071 h 372238"/>
                  <a:gd name="connsiteX1" fmla="*/ 218913 w 747153"/>
                  <a:gd name="connsiteY1" fmla="*/ 126268 h 372238"/>
                  <a:gd name="connsiteX2" fmla="*/ 232693 w 747153"/>
                  <a:gd name="connsiteY2" fmla="*/ 182418 h 372238"/>
                  <a:gd name="connsiteX3" fmla="*/ 17755 w 747153"/>
                  <a:gd name="connsiteY3" fmla="*/ 118369 h 372238"/>
                  <a:gd name="connsiteX4" fmla="*/ 17540 w 747153"/>
                  <a:gd name="connsiteY4" fmla="*/ 118227 h 372238"/>
                  <a:gd name="connsiteX5" fmla="*/ 13268 w 747153"/>
                  <a:gd name="connsiteY5" fmla="*/ 115375 h 372238"/>
                  <a:gd name="connsiteX6" fmla="*/ 12687 w 747153"/>
                  <a:gd name="connsiteY6" fmla="*/ 114978 h 372238"/>
                  <a:gd name="connsiteX7" fmla="*/ 8450 w 747153"/>
                  <a:gd name="connsiteY7" fmla="*/ 111954 h 372238"/>
                  <a:gd name="connsiteX8" fmla="*/ 8055 w 747153"/>
                  <a:gd name="connsiteY8" fmla="*/ 111657 h 372238"/>
                  <a:gd name="connsiteX9" fmla="*/ 4566 w 747153"/>
                  <a:gd name="connsiteY9" fmla="*/ 108987 h 372238"/>
                  <a:gd name="connsiteX10" fmla="*/ 3645 w 747153"/>
                  <a:gd name="connsiteY10" fmla="*/ 108258 h 372238"/>
                  <a:gd name="connsiteX11" fmla="*/ 0 w 747153"/>
                  <a:gd name="connsiteY11" fmla="*/ 105256 h 372238"/>
                  <a:gd name="connsiteX12" fmla="*/ 0 w 747153"/>
                  <a:gd name="connsiteY12" fmla="*/ 105256 h 372238"/>
                  <a:gd name="connsiteX13" fmla="*/ 54975 w 747153"/>
                  <a:gd name="connsiteY13" fmla="*/ 219701 h 372238"/>
                  <a:gd name="connsiteX14" fmla="*/ 119823 w 747153"/>
                  <a:gd name="connsiteY14" fmla="*/ 242357 h 372238"/>
                  <a:gd name="connsiteX15" fmla="*/ 145836 w 747153"/>
                  <a:gd name="connsiteY15" fmla="*/ 248972 h 372238"/>
                  <a:gd name="connsiteX16" fmla="*/ 160898 w 747153"/>
                  <a:gd name="connsiteY16" fmla="*/ 252306 h 372238"/>
                  <a:gd name="connsiteX17" fmla="*/ 160831 w 747153"/>
                  <a:gd name="connsiteY17" fmla="*/ 252166 h 372238"/>
                  <a:gd name="connsiteX18" fmla="*/ 160336 w 747153"/>
                  <a:gd name="connsiteY18" fmla="*/ 251103 h 372238"/>
                  <a:gd name="connsiteX19" fmla="*/ 156186 w 747153"/>
                  <a:gd name="connsiteY19" fmla="*/ 241029 h 372238"/>
                  <a:gd name="connsiteX20" fmla="*/ 154745 w 747153"/>
                  <a:gd name="connsiteY20" fmla="*/ 236926 h 372238"/>
                  <a:gd name="connsiteX21" fmla="*/ 153383 w 747153"/>
                  <a:gd name="connsiteY21" fmla="*/ 232543 h 372238"/>
                  <a:gd name="connsiteX22" fmla="*/ 152314 w 747153"/>
                  <a:gd name="connsiteY22" fmla="*/ 228471 h 372238"/>
                  <a:gd name="connsiteX23" fmla="*/ 150755 w 747153"/>
                  <a:gd name="connsiteY23" fmla="*/ 217059 h 372238"/>
                  <a:gd name="connsiteX24" fmla="*/ 150828 w 747153"/>
                  <a:gd name="connsiteY24" fmla="*/ 215068 h 372238"/>
                  <a:gd name="connsiteX25" fmla="*/ 151370 w 747153"/>
                  <a:gd name="connsiteY25" fmla="*/ 211749 h 372238"/>
                  <a:gd name="connsiteX26" fmla="*/ 152402 w 747153"/>
                  <a:gd name="connsiteY26" fmla="*/ 209063 h 372238"/>
                  <a:gd name="connsiteX27" fmla="*/ 153070 w 747153"/>
                  <a:gd name="connsiteY27" fmla="*/ 207967 h 372238"/>
                  <a:gd name="connsiteX28" fmla="*/ 162047 w 747153"/>
                  <a:gd name="connsiteY28" fmla="*/ 204103 h 372238"/>
                  <a:gd name="connsiteX29" fmla="*/ 164746 w 747153"/>
                  <a:gd name="connsiteY29" fmla="*/ 204203 h 372238"/>
                  <a:gd name="connsiteX30" fmla="*/ 165500 w 747153"/>
                  <a:gd name="connsiteY30" fmla="*/ 204256 h 372238"/>
                  <a:gd name="connsiteX31" fmla="*/ 167461 w 747153"/>
                  <a:gd name="connsiteY31" fmla="*/ 204392 h 372238"/>
                  <a:gd name="connsiteX32" fmla="*/ 168502 w 747153"/>
                  <a:gd name="connsiteY32" fmla="*/ 204497 h 372238"/>
                  <a:gd name="connsiteX33" fmla="*/ 170186 w 747153"/>
                  <a:gd name="connsiteY33" fmla="*/ 204668 h 372238"/>
                  <a:gd name="connsiteX34" fmla="*/ 171398 w 747153"/>
                  <a:gd name="connsiteY34" fmla="*/ 204826 h 372238"/>
                  <a:gd name="connsiteX35" fmla="*/ 172939 w 747153"/>
                  <a:gd name="connsiteY35" fmla="*/ 205029 h 372238"/>
                  <a:gd name="connsiteX36" fmla="*/ 174206 w 747153"/>
                  <a:gd name="connsiteY36" fmla="*/ 205229 h 372238"/>
                  <a:gd name="connsiteX37" fmla="*/ 175708 w 747153"/>
                  <a:gd name="connsiteY37" fmla="*/ 205470 h 372238"/>
                  <a:gd name="connsiteX38" fmla="*/ 177022 w 747153"/>
                  <a:gd name="connsiteY38" fmla="*/ 205713 h 372238"/>
                  <a:gd name="connsiteX39" fmla="*/ 178499 w 747153"/>
                  <a:gd name="connsiteY39" fmla="*/ 205991 h 372238"/>
                  <a:gd name="connsiteX40" fmla="*/ 179849 w 747153"/>
                  <a:gd name="connsiteY40" fmla="*/ 206275 h 372238"/>
                  <a:gd name="connsiteX41" fmla="*/ 181302 w 747153"/>
                  <a:gd name="connsiteY41" fmla="*/ 206585 h 372238"/>
                  <a:gd name="connsiteX42" fmla="*/ 182691 w 747153"/>
                  <a:gd name="connsiteY42" fmla="*/ 206910 h 372238"/>
                  <a:gd name="connsiteX43" fmla="*/ 184129 w 747153"/>
                  <a:gd name="connsiteY43" fmla="*/ 207253 h 372238"/>
                  <a:gd name="connsiteX44" fmla="*/ 185549 w 747153"/>
                  <a:gd name="connsiteY44" fmla="*/ 207620 h 372238"/>
                  <a:gd name="connsiteX45" fmla="*/ 186966 w 747153"/>
                  <a:gd name="connsiteY45" fmla="*/ 207991 h 372238"/>
                  <a:gd name="connsiteX46" fmla="*/ 188405 w 747153"/>
                  <a:gd name="connsiteY46" fmla="*/ 208393 h 372238"/>
                  <a:gd name="connsiteX47" fmla="*/ 189832 w 747153"/>
                  <a:gd name="connsiteY47" fmla="*/ 208798 h 372238"/>
                  <a:gd name="connsiteX48" fmla="*/ 191256 w 747153"/>
                  <a:gd name="connsiteY48" fmla="*/ 209225 h 372238"/>
                  <a:gd name="connsiteX49" fmla="*/ 192713 w 747153"/>
                  <a:gd name="connsiteY49" fmla="*/ 209667 h 372238"/>
                  <a:gd name="connsiteX50" fmla="*/ 194137 w 747153"/>
                  <a:gd name="connsiteY50" fmla="*/ 210123 h 372238"/>
                  <a:gd name="connsiteX51" fmla="*/ 195610 w 747153"/>
                  <a:gd name="connsiteY51" fmla="*/ 210599 h 372238"/>
                  <a:gd name="connsiteX52" fmla="*/ 197041 w 747153"/>
                  <a:gd name="connsiteY52" fmla="*/ 211082 h 372238"/>
                  <a:gd name="connsiteX53" fmla="*/ 198526 w 747153"/>
                  <a:gd name="connsiteY53" fmla="*/ 211590 h 372238"/>
                  <a:gd name="connsiteX54" fmla="*/ 199944 w 747153"/>
                  <a:gd name="connsiteY54" fmla="*/ 212093 h 372238"/>
                  <a:gd name="connsiteX55" fmla="*/ 201466 w 747153"/>
                  <a:gd name="connsiteY55" fmla="*/ 212639 h 372238"/>
                  <a:gd name="connsiteX56" fmla="*/ 202863 w 747153"/>
                  <a:gd name="connsiteY56" fmla="*/ 213157 h 372238"/>
                  <a:gd name="connsiteX57" fmla="*/ 204421 w 747153"/>
                  <a:gd name="connsiteY57" fmla="*/ 213741 h 372238"/>
                  <a:gd name="connsiteX58" fmla="*/ 205797 w 747153"/>
                  <a:gd name="connsiteY58" fmla="*/ 214271 h 372238"/>
                  <a:gd name="connsiteX59" fmla="*/ 207397 w 747153"/>
                  <a:gd name="connsiteY59" fmla="*/ 214895 h 372238"/>
                  <a:gd name="connsiteX60" fmla="*/ 208744 w 747153"/>
                  <a:gd name="connsiteY60" fmla="*/ 215432 h 372238"/>
                  <a:gd name="connsiteX61" fmla="*/ 210388 w 747153"/>
                  <a:gd name="connsiteY61" fmla="*/ 216095 h 372238"/>
                  <a:gd name="connsiteX62" fmla="*/ 211703 w 747153"/>
                  <a:gd name="connsiteY62" fmla="*/ 216637 h 372238"/>
                  <a:gd name="connsiteX63" fmla="*/ 213408 w 747153"/>
                  <a:gd name="connsiteY63" fmla="*/ 217346 h 372238"/>
                  <a:gd name="connsiteX64" fmla="*/ 214662 w 747153"/>
                  <a:gd name="connsiteY64" fmla="*/ 217876 h 372238"/>
                  <a:gd name="connsiteX65" fmla="*/ 216446 w 747153"/>
                  <a:gd name="connsiteY65" fmla="*/ 218638 h 372238"/>
                  <a:gd name="connsiteX66" fmla="*/ 217640 w 747153"/>
                  <a:gd name="connsiteY66" fmla="*/ 219156 h 372238"/>
                  <a:gd name="connsiteX67" fmla="*/ 219505 w 747153"/>
                  <a:gd name="connsiteY67" fmla="*/ 219972 h 372238"/>
                  <a:gd name="connsiteX68" fmla="*/ 220632 w 747153"/>
                  <a:gd name="connsiteY68" fmla="*/ 220472 h 372238"/>
                  <a:gd name="connsiteX69" fmla="*/ 222582 w 747153"/>
                  <a:gd name="connsiteY69" fmla="*/ 221344 h 372238"/>
                  <a:gd name="connsiteX70" fmla="*/ 223645 w 747153"/>
                  <a:gd name="connsiteY70" fmla="*/ 221825 h 372238"/>
                  <a:gd name="connsiteX71" fmla="*/ 225700 w 747153"/>
                  <a:gd name="connsiteY71" fmla="*/ 222760 h 372238"/>
                  <a:gd name="connsiteX72" fmla="*/ 226627 w 747153"/>
                  <a:gd name="connsiteY72" fmla="*/ 223187 h 372238"/>
                  <a:gd name="connsiteX73" fmla="*/ 228870 w 747153"/>
                  <a:gd name="connsiteY73" fmla="*/ 224225 h 372238"/>
                  <a:gd name="connsiteX74" fmla="*/ 229606 w 747153"/>
                  <a:gd name="connsiteY74" fmla="*/ 224569 h 372238"/>
                  <a:gd name="connsiteX75" fmla="*/ 232051 w 747153"/>
                  <a:gd name="connsiteY75" fmla="*/ 225716 h 372238"/>
                  <a:gd name="connsiteX76" fmla="*/ 232620 w 747153"/>
                  <a:gd name="connsiteY76" fmla="*/ 225984 h 372238"/>
                  <a:gd name="connsiteX77" fmla="*/ 235275 w 747153"/>
                  <a:gd name="connsiteY77" fmla="*/ 227244 h 372238"/>
                  <a:gd name="connsiteX78" fmla="*/ 235612 w 747153"/>
                  <a:gd name="connsiteY78" fmla="*/ 227405 h 372238"/>
                  <a:gd name="connsiteX79" fmla="*/ 255757 w 747153"/>
                  <a:gd name="connsiteY79" fmla="*/ 237171 h 372238"/>
                  <a:gd name="connsiteX80" fmla="*/ 232735 w 747153"/>
                  <a:gd name="connsiteY80" fmla="*/ 182524 h 372238"/>
                  <a:gd name="connsiteX81" fmla="*/ 366154 w 747153"/>
                  <a:gd name="connsiteY81" fmla="*/ 190500 h 372238"/>
                  <a:gd name="connsiteX82" fmla="*/ 488621 w 747153"/>
                  <a:gd name="connsiteY82" fmla="*/ 183820 h 372238"/>
                  <a:gd name="connsiteX83" fmla="*/ 538345 w 747153"/>
                  <a:gd name="connsiteY83" fmla="*/ 176897 h 372238"/>
                  <a:gd name="connsiteX84" fmla="*/ 732317 w 747153"/>
                  <a:gd name="connsiteY84" fmla="*/ 105226 h 372238"/>
                  <a:gd name="connsiteX85" fmla="*/ 677367 w 747153"/>
                  <a:gd name="connsiteY85" fmla="*/ 219654 h 372238"/>
                  <a:gd name="connsiteX86" fmla="*/ 366154 w 747153"/>
                  <a:gd name="connsiteY86" fmla="*/ 272144 h 372238"/>
                  <a:gd name="connsiteX87" fmla="*/ 255516 w 747153"/>
                  <a:gd name="connsiteY87" fmla="*/ 237053 h 372238"/>
                  <a:gd name="connsiteX88" fmla="*/ 318149 w 747153"/>
                  <a:gd name="connsiteY88" fmla="*/ 325455 h 372238"/>
                  <a:gd name="connsiteX89" fmla="*/ 318346 w 747153"/>
                  <a:gd name="connsiteY89" fmla="*/ 325465 h 372238"/>
                  <a:gd name="connsiteX90" fmla="*/ 318459 w 747153"/>
                  <a:gd name="connsiteY90" fmla="*/ 325580 h 372238"/>
                  <a:gd name="connsiteX91" fmla="*/ 366154 w 747153"/>
                  <a:gd name="connsiteY91" fmla="*/ 326573 h 372238"/>
                  <a:gd name="connsiteX92" fmla="*/ 601229 w 747153"/>
                  <a:gd name="connsiteY92" fmla="*/ 299717 h 372238"/>
                  <a:gd name="connsiteX93" fmla="*/ 447637 w 747153"/>
                  <a:gd name="connsiteY93" fmla="*/ 372239 h 372238"/>
                  <a:gd name="connsiteX94" fmla="*/ 747154 w 747153"/>
                  <a:gd name="connsiteY94" fmla="*/ 0 h 372238"/>
                  <a:gd name="connsiteX95" fmla="*/ 745280 w 747153"/>
                  <a:gd name="connsiteY95" fmla="*/ 37717 h 372238"/>
                  <a:gd name="connsiteX96" fmla="*/ 366154 w 747153"/>
                  <a:gd name="connsiteY96" fmla="*/ 136071 h 372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747153" h="372238">
                    <a:moveTo>
                      <a:pt x="366154" y="136071"/>
                    </a:moveTo>
                    <a:cubicBezTo>
                      <a:pt x="314093" y="136071"/>
                      <a:pt x="264404" y="132586"/>
                      <a:pt x="218913" y="126268"/>
                    </a:cubicBezTo>
                    <a:cubicBezTo>
                      <a:pt x="222104" y="145510"/>
                      <a:pt x="226732" y="164267"/>
                      <a:pt x="232693" y="182418"/>
                    </a:cubicBezTo>
                    <a:cubicBezTo>
                      <a:pt x="140140" y="170939"/>
                      <a:pt x="63535" y="147934"/>
                      <a:pt x="17755" y="118369"/>
                    </a:cubicBezTo>
                    <a:cubicBezTo>
                      <a:pt x="17682" y="118321"/>
                      <a:pt x="17612" y="118275"/>
                      <a:pt x="17540" y="118227"/>
                    </a:cubicBezTo>
                    <a:cubicBezTo>
                      <a:pt x="16083" y="117285"/>
                      <a:pt x="14662" y="116332"/>
                      <a:pt x="13268" y="115375"/>
                    </a:cubicBezTo>
                    <a:cubicBezTo>
                      <a:pt x="13075" y="115241"/>
                      <a:pt x="12879" y="115110"/>
                      <a:pt x="12687" y="114978"/>
                    </a:cubicBezTo>
                    <a:cubicBezTo>
                      <a:pt x="11241" y="113976"/>
                      <a:pt x="9827" y="112970"/>
                      <a:pt x="8450" y="111954"/>
                    </a:cubicBezTo>
                    <a:cubicBezTo>
                      <a:pt x="8317" y="111855"/>
                      <a:pt x="8188" y="111755"/>
                      <a:pt x="8055" y="111657"/>
                    </a:cubicBezTo>
                    <a:cubicBezTo>
                      <a:pt x="6863" y="110773"/>
                      <a:pt x="5704" y="109880"/>
                      <a:pt x="4566" y="108987"/>
                    </a:cubicBezTo>
                    <a:cubicBezTo>
                      <a:pt x="4258" y="108744"/>
                      <a:pt x="3950" y="108501"/>
                      <a:pt x="3645" y="108258"/>
                    </a:cubicBezTo>
                    <a:cubicBezTo>
                      <a:pt x="2400" y="107263"/>
                      <a:pt x="1178" y="106264"/>
                      <a:pt x="0" y="105256"/>
                    </a:cubicBezTo>
                    <a:cubicBezTo>
                      <a:pt x="0" y="105256"/>
                      <a:pt x="0" y="105256"/>
                      <a:pt x="0" y="105256"/>
                    </a:cubicBezTo>
                    <a:cubicBezTo>
                      <a:pt x="11908" y="146749"/>
                      <a:pt x="30655" y="185318"/>
                      <a:pt x="54975" y="219701"/>
                    </a:cubicBezTo>
                    <a:cubicBezTo>
                      <a:pt x="73971" y="228094"/>
                      <a:pt x="95745" y="235701"/>
                      <a:pt x="119823" y="242357"/>
                    </a:cubicBezTo>
                    <a:cubicBezTo>
                      <a:pt x="128224" y="244680"/>
                      <a:pt x="136890" y="246891"/>
                      <a:pt x="145836" y="248972"/>
                    </a:cubicBezTo>
                    <a:cubicBezTo>
                      <a:pt x="150778" y="250122"/>
                      <a:pt x="155799" y="251235"/>
                      <a:pt x="160898" y="252306"/>
                    </a:cubicBezTo>
                    <a:cubicBezTo>
                      <a:pt x="160898" y="252306"/>
                      <a:pt x="160874" y="252259"/>
                      <a:pt x="160831" y="252166"/>
                    </a:cubicBezTo>
                    <a:cubicBezTo>
                      <a:pt x="160744" y="251982"/>
                      <a:pt x="160572" y="251620"/>
                      <a:pt x="160336" y="251103"/>
                    </a:cubicBezTo>
                    <a:cubicBezTo>
                      <a:pt x="159507" y="249295"/>
                      <a:pt x="157874" y="245594"/>
                      <a:pt x="156186" y="241029"/>
                    </a:cubicBezTo>
                    <a:cubicBezTo>
                      <a:pt x="155704" y="239724"/>
                      <a:pt x="155218" y="238349"/>
                      <a:pt x="154745" y="236926"/>
                    </a:cubicBezTo>
                    <a:cubicBezTo>
                      <a:pt x="154272" y="235504"/>
                      <a:pt x="153811" y="234036"/>
                      <a:pt x="153383" y="232543"/>
                    </a:cubicBezTo>
                    <a:cubicBezTo>
                      <a:pt x="152995" y="231199"/>
                      <a:pt x="152638" y="229835"/>
                      <a:pt x="152314" y="228471"/>
                    </a:cubicBezTo>
                    <a:cubicBezTo>
                      <a:pt x="151379" y="224538"/>
                      <a:pt x="150754" y="220594"/>
                      <a:pt x="150755" y="217059"/>
                    </a:cubicBezTo>
                    <a:cubicBezTo>
                      <a:pt x="150755" y="216379"/>
                      <a:pt x="150779" y="215714"/>
                      <a:pt x="150828" y="215068"/>
                    </a:cubicBezTo>
                    <a:cubicBezTo>
                      <a:pt x="150917" y="213892"/>
                      <a:pt x="151101" y="212785"/>
                      <a:pt x="151370" y="211749"/>
                    </a:cubicBezTo>
                    <a:cubicBezTo>
                      <a:pt x="151621" y="210777"/>
                      <a:pt x="151970" y="209883"/>
                      <a:pt x="152402" y="209063"/>
                    </a:cubicBezTo>
                    <a:cubicBezTo>
                      <a:pt x="152603" y="208678"/>
                      <a:pt x="152825" y="208312"/>
                      <a:pt x="153070" y="207967"/>
                    </a:cubicBezTo>
                    <a:cubicBezTo>
                      <a:pt x="154816" y="205502"/>
                      <a:pt x="157659" y="204018"/>
                      <a:pt x="162047" y="204103"/>
                    </a:cubicBezTo>
                    <a:cubicBezTo>
                      <a:pt x="162944" y="204121"/>
                      <a:pt x="163843" y="204154"/>
                      <a:pt x="164746" y="204203"/>
                    </a:cubicBezTo>
                    <a:cubicBezTo>
                      <a:pt x="164997" y="204216"/>
                      <a:pt x="165249" y="204240"/>
                      <a:pt x="165500" y="204256"/>
                    </a:cubicBezTo>
                    <a:cubicBezTo>
                      <a:pt x="166153" y="204297"/>
                      <a:pt x="166805" y="204337"/>
                      <a:pt x="167461" y="204392"/>
                    </a:cubicBezTo>
                    <a:cubicBezTo>
                      <a:pt x="167807" y="204422"/>
                      <a:pt x="168156" y="204464"/>
                      <a:pt x="168502" y="204497"/>
                    </a:cubicBezTo>
                    <a:cubicBezTo>
                      <a:pt x="169064" y="204551"/>
                      <a:pt x="169623" y="204603"/>
                      <a:pt x="170186" y="204668"/>
                    </a:cubicBezTo>
                    <a:cubicBezTo>
                      <a:pt x="170590" y="204716"/>
                      <a:pt x="170994" y="204773"/>
                      <a:pt x="171398" y="204826"/>
                    </a:cubicBezTo>
                    <a:cubicBezTo>
                      <a:pt x="171910" y="204892"/>
                      <a:pt x="172423" y="204954"/>
                      <a:pt x="172939" y="205029"/>
                    </a:cubicBezTo>
                    <a:cubicBezTo>
                      <a:pt x="173360" y="205089"/>
                      <a:pt x="173784" y="205162"/>
                      <a:pt x="174206" y="205229"/>
                    </a:cubicBezTo>
                    <a:cubicBezTo>
                      <a:pt x="174706" y="205308"/>
                      <a:pt x="175204" y="205383"/>
                      <a:pt x="175708" y="205470"/>
                    </a:cubicBezTo>
                    <a:cubicBezTo>
                      <a:pt x="176144" y="205546"/>
                      <a:pt x="176584" y="205632"/>
                      <a:pt x="177022" y="205713"/>
                    </a:cubicBezTo>
                    <a:cubicBezTo>
                      <a:pt x="177514" y="205804"/>
                      <a:pt x="178005" y="205892"/>
                      <a:pt x="178499" y="205991"/>
                    </a:cubicBezTo>
                    <a:cubicBezTo>
                      <a:pt x="178948" y="206080"/>
                      <a:pt x="179399" y="206180"/>
                      <a:pt x="179849" y="206275"/>
                    </a:cubicBezTo>
                    <a:cubicBezTo>
                      <a:pt x="180334" y="206377"/>
                      <a:pt x="180816" y="206477"/>
                      <a:pt x="181302" y="206585"/>
                    </a:cubicBezTo>
                    <a:cubicBezTo>
                      <a:pt x="181764" y="206688"/>
                      <a:pt x="182228" y="206800"/>
                      <a:pt x="182691" y="206910"/>
                    </a:cubicBezTo>
                    <a:cubicBezTo>
                      <a:pt x="183171" y="207023"/>
                      <a:pt x="183648" y="207134"/>
                      <a:pt x="184129" y="207253"/>
                    </a:cubicBezTo>
                    <a:cubicBezTo>
                      <a:pt x="184601" y="207370"/>
                      <a:pt x="185076" y="207496"/>
                      <a:pt x="185549" y="207620"/>
                    </a:cubicBezTo>
                    <a:cubicBezTo>
                      <a:pt x="186022" y="207742"/>
                      <a:pt x="186493" y="207863"/>
                      <a:pt x="186966" y="207991"/>
                    </a:cubicBezTo>
                    <a:cubicBezTo>
                      <a:pt x="187444" y="208121"/>
                      <a:pt x="187925" y="208258"/>
                      <a:pt x="188405" y="208393"/>
                    </a:cubicBezTo>
                    <a:cubicBezTo>
                      <a:pt x="188881" y="208526"/>
                      <a:pt x="189355" y="208658"/>
                      <a:pt x="189832" y="208798"/>
                    </a:cubicBezTo>
                    <a:cubicBezTo>
                      <a:pt x="190306" y="208936"/>
                      <a:pt x="190781" y="209082"/>
                      <a:pt x="191256" y="209225"/>
                    </a:cubicBezTo>
                    <a:cubicBezTo>
                      <a:pt x="191741" y="209371"/>
                      <a:pt x="192226" y="209515"/>
                      <a:pt x="192713" y="209667"/>
                    </a:cubicBezTo>
                    <a:cubicBezTo>
                      <a:pt x="193188" y="209815"/>
                      <a:pt x="193662" y="209969"/>
                      <a:pt x="194137" y="210123"/>
                    </a:cubicBezTo>
                    <a:cubicBezTo>
                      <a:pt x="194628" y="210280"/>
                      <a:pt x="195118" y="210437"/>
                      <a:pt x="195610" y="210599"/>
                    </a:cubicBezTo>
                    <a:cubicBezTo>
                      <a:pt x="196086" y="210757"/>
                      <a:pt x="196563" y="210920"/>
                      <a:pt x="197041" y="211082"/>
                    </a:cubicBezTo>
                    <a:cubicBezTo>
                      <a:pt x="197536" y="211250"/>
                      <a:pt x="198031" y="211417"/>
                      <a:pt x="198526" y="211590"/>
                    </a:cubicBezTo>
                    <a:cubicBezTo>
                      <a:pt x="198998" y="211753"/>
                      <a:pt x="199471" y="211923"/>
                      <a:pt x="199944" y="212093"/>
                    </a:cubicBezTo>
                    <a:cubicBezTo>
                      <a:pt x="200452" y="212274"/>
                      <a:pt x="200958" y="212454"/>
                      <a:pt x="201466" y="212639"/>
                    </a:cubicBezTo>
                    <a:cubicBezTo>
                      <a:pt x="201932" y="212809"/>
                      <a:pt x="202397" y="212984"/>
                      <a:pt x="202863" y="213157"/>
                    </a:cubicBezTo>
                    <a:cubicBezTo>
                      <a:pt x="203383" y="213351"/>
                      <a:pt x="203900" y="213543"/>
                      <a:pt x="204421" y="213741"/>
                    </a:cubicBezTo>
                    <a:cubicBezTo>
                      <a:pt x="204880" y="213916"/>
                      <a:pt x="205338" y="214093"/>
                      <a:pt x="205797" y="214271"/>
                    </a:cubicBezTo>
                    <a:cubicBezTo>
                      <a:pt x="206331" y="214478"/>
                      <a:pt x="206862" y="214684"/>
                      <a:pt x="207397" y="214895"/>
                    </a:cubicBezTo>
                    <a:cubicBezTo>
                      <a:pt x="207845" y="215071"/>
                      <a:pt x="208294" y="215252"/>
                      <a:pt x="208744" y="215432"/>
                    </a:cubicBezTo>
                    <a:cubicBezTo>
                      <a:pt x="209291" y="215651"/>
                      <a:pt x="209839" y="215871"/>
                      <a:pt x="210388" y="216095"/>
                    </a:cubicBezTo>
                    <a:cubicBezTo>
                      <a:pt x="210826" y="216273"/>
                      <a:pt x="211265" y="216456"/>
                      <a:pt x="211703" y="216637"/>
                    </a:cubicBezTo>
                    <a:cubicBezTo>
                      <a:pt x="212271" y="216872"/>
                      <a:pt x="212839" y="217107"/>
                      <a:pt x="213408" y="217346"/>
                    </a:cubicBezTo>
                    <a:cubicBezTo>
                      <a:pt x="213825" y="217521"/>
                      <a:pt x="214244" y="217700"/>
                      <a:pt x="214662" y="217876"/>
                    </a:cubicBezTo>
                    <a:cubicBezTo>
                      <a:pt x="215255" y="218129"/>
                      <a:pt x="215851" y="218381"/>
                      <a:pt x="216446" y="218638"/>
                    </a:cubicBezTo>
                    <a:cubicBezTo>
                      <a:pt x="216843" y="218810"/>
                      <a:pt x="217241" y="218983"/>
                      <a:pt x="217640" y="219156"/>
                    </a:cubicBezTo>
                    <a:cubicBezTo>
                      <a:pt x="218261" y="219426"/>
                      <a:pt x="218883" y="219697"/>
                      <a:pt x="219505" y="219972"/>
                    </a:cubicBezTo>
                    <a:cubicBezTo>
                      <a:pt x="219880" y="220137"/>
                      <a:pt x="220256" y="220304"/>
                      <a:pt x="220632" y="220472"/>
                    </a:cubicBezTo>
                    <a:cubicBezTo>
                      <a:pt x="221280" y="220761"/>
                      <a:pt x="221931" y="221050"/>
                      <a:pt x="222582" y="221344"/>
                    </a:cubicBezTo>
                    <a:cubicBezTo>
                      <a:pt x="222936" y="221502"/>
                      <a:pt x="223290" y="221663"/>
                      <a:pt x="223645" y="221825"/>
                    </a:cubicBezTo>
                    <a:cubicBezTo>
                      <a:pt x="224328" y="222134"/>
                      <a:pt x="225014" y="222445"/>
                      <a:pt x="225700" y="222760"/>
                    </a:cubicBezTo>
                    <a:cubicBezTo>
                      <a:pt x="226009" y="222901"/>
                      <a:pt x="226319" y="223044"/>
                      <a:pt x="226627" y="223187"/>
                    </a:cubicBezTo>
                    <a:cubicBezTo>
                      <a:pt x="227373" y="223530"/>
                      <a:pt x="228121" y="223876"/>
                      <a:pt x="228870" y="224225"/>
                    </a:cubicBezTo>
                    <a:cubicBezTo>
                      <a:pt x="229116" y="224339"/>
                      <a:pt x="229360" y="224453"/>
                      <a:pt x="229606" y="224569"/>
                    </a:cubicBezTo>
                    <a:cubicBezTo>
                      <a:pt x="230419" y="224949"/>
                      <a:pt x="231235" y="225331"/>
                      <a:pt x="232051" y="225716"/>
                    </a:cubicBezTo>
                    <a:cubicBezTo>
                      <a:pt x="232240" y="225804"/>
                      <a:pt x="232431" y="225893"/>
                      <a:pt x="232620" y="225984"/>
                    </a:cubicBezTo>
                    <a:cubicBezTo>
                      <a:pt x="233504" y="226401"/>
                      <a:pt x="234388" y="226822"/>
                      <a:pt x="235275" y="227244"/>
                    </a:cubicBezTo>
                    <a:cubicBezTo>
                      <a:pt x="235388" y="227298"/>
                      <a:pt x="235501" y="227352"/>
                      <a:pt x="235612" y="227405"/>
                    </a:cubicBezTo>
                    <a:cubicBezTo>
                      <a:pt x="242237" y="230565"/>
                      <a:pt x="248955" y="233861"/>
                      <a:pt x="255757" y="237171"/>
                    </a:cubicBezTo>
                    <a:cubicBezTo>
                      <a:pt x="246769" y="219672"/>
                      <a:pt x="238963" y="201466"/>
                      <a:pt x="232735" y="182524"/>
                    </a:cubicBezTo>
                    <a:cubicBezTo>
                      <a:pt x="274412" y="187687"/>
                      <a:pt x="319330" y="190500"/>
                      <a:pt x="366154" y="190500"/>
                    </a:cubicBezTo>
                    <a:cubicBezTo>
                      <a:pt x="408903" y="190500"/>
                      <a:pt x="450067" y="188155"/>
                      <a:pt x="488621" y="183820"/>
                    </a:cubicBezTo>
                    <a:lnTo>
                      <a:pt x="538345" y="176897"/>
                    </a:lnTo>
                    <a:cubicBezTo>
                      <a:pt x="626108" y="162196"/>
                      <a:pt x="695671" y="136606"/>
                      <a:pt x="732317" y="105226"/>
                    </a:cubicBezTo>
                    <a:cubicBezTo>
                      <a:pt x="720415" y="146710"/>
                      <a:pt x="701678" y="185274"/>
                      <a:pt x="677367" y="219654"/>
                    </a:cubicBezTo>
                    <a:cubicBezTo>
                      <a:pt x="605153" y="251581"/>
                      <a:pt x="492652" y="274060"/>
                      <a:pt x="366154" y="272144"/>
                    </a:cubicBezTo>
                    <a:cubicBezTo>
                      <a:pt x="327933" y="271564"/>
                      <a:pt x="290603" y="254129"/>
                      <a:pt x="255516" y="237053"/>
                    </a:cubicBezTo>
                    <a:cubicBezTo>
                      <a:pt x="272155" y="269496"/>
                      <a:pt x="293307" y="299239"/>
                      <a:pt x="318149" y="325455"/>
                    </a:cubicBezTo>
                    <a:cubicBezTo>
                      <a:pt x="318216" y="325458"/>
                      <a:pt x="318281" y="325461"/>
                      <a:pt x="318346" y="325465"/>
                    </a:cubicBezTo>
                    <a:cubicBezTo>
                      <a:pt x="318383" y="325504"/>
                      <a:pt x="318422" y="325541"/>
                      <a:pt x="318459" y="325580"/>
                    </a:cubicBezTo>
                    <a:cubicBezTo>
                      <a:pt x="334093" y="326233"/>
                      <a:pt x="350007" y="326573"/>
                      <a:pt x="366154" y="326573"/>
                    </a:cubicBezTo>
                    <a:cubicBezTo>
                      <a:pt x="454285" y="326573"/>
                      <a:pt x="535548" y="316554"/>
                      <a:pt x="601229" y="299717"/>
                    </a:cubicBezTo>
                    <a:cubicBezTo>
                      <a:pt x="556885" y="334547"/>
                      <a:pt x="504652" y="359783"/>
                      <a:pt x="447637" y="372239"/>
                    </a:cubicBezTo>
                    <a:cubicBezTo>
                      <a:pt x="618900" y="334918"/>
                      <a:pt x="747154" y="182450"/>
                      <a:pt x="747154" y="0"/>
                    </a:cubicBezTo>
                    <a:cubicBezTo>
                      <a:pt x="747154" y="12730"/>
                      <a:pt x="746501" y="25308"/>
                      <a:pt x="745280" y="37717"/>
                    </a:cubicBezTo>
                    <a:cubicBezTo>
                      <a:pt x="697841" y="94512"/>
                      <a:pt x="546122" y="136071"/>
                      <a:pt x="366154" y="136071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9" name="Freeform: Shape 328">
                <a:extLst>
                  <a:ext uri="{FF2B5EF4-FFF2-40B4-BE49-F238E27FC236}">
                    <a16:creationId xmlns:a16="http://schemas.microsoft.com/office/drawing/2014/main" id="{79D48F06-B697-4084-A220-497BFB86EF2F}"/>
                  </a:ext>
                </a:extLst>
              </p:cNvPr>
              <p:cNvSpPr/>
              <p:nvPr/>
            </p:nvSpPr>
            <p:spPr>
              <a:xfrm>
                <a:off x="2806303" y="3413758"/>
                <a:ext cx="2065" cy="50"/>
              </a:xfrm>
              <a:custGeom>
                <a:avLst/>
                <a:gdLst>
                  <a:gd name="connsiteX0" fmla="*/ 2065 w 2065"/>
                  <a:gd name="connsiteY0" fmla="*/ 51 h 50"/>
                  <a:gd name="connsiteX1" fmla="*/ 0 w 2065"/>
                  <a:gd name="connsiteY1" fmla="*/ 0 h 50"/>
                  <a:gd name="connsiteX2" fmla="*/ 160 w 2065"/>
                  <a:gd name="connsiteY2" fmla="*/ 5 h 50"/>
                  <a:gd name="connsiteX3" fmla="*/ 2065 w 2065"/>
                  <a:gd name="connsiteY3" fmla="*/ 51 h 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65" h="50">
                    <a:moveTo>
                      <a:pt x="2065" y="51"/>
                    </a:moveTo>
                    <a:cubicBezTo>
                      <a:pt x="1378" y="32"/>
                      <a:pt x="689" y="14"/>
                      <a:pt x="0" y="0"/>
                    </a:cubicBezTo>
                    <a:cubicBezTo>
                      <a:pt x="54" y="2"/>
                      <a:pt x="108" y="3"/>
                      <a:pt x="160" y="5"/>
                    </a:cubicBezTo>
                    <a:cubicBezTo>
                      <a:pt x="795" y="17"/>
                      <a:pt x="1430" y="32"/>
                      <a:pt x="2065" y="51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0" name="Freeform: Shape 329">
                <a:extLst>
                  <a:ext uri="{FF2B5EF4-FFF2-40B4-BE49-F238E27FC236}">
                    <a16:creationId xmlns:a16="http://schemas.microsoft.com/office/drawing/2014/main" id="{C61BA9FF-9FE3-419F-9D43-6A4B0FD286E7}"/>
                  </a:ext>
                </a:extLst>
              </p:cNvPr>
              <p:cNvSpPr/>
              <p:nvPr/>
            </p:nvSpPr>
            <p:spPr>
              <a:xfrm>
                <a:off x="3099084" y="3561802"/>
                <a:ext cx="6726" cy="8970"/>
              </a:xfrm>
              <a:custGeom>
                <a:avLst/>
                <a:gdLst>
                  <a:gd name="connsiteX0" fmla="*/ 4348 w 6726"/>
                  <a:gd name="connsiteY0" fmla="*/ 5732 h 8970"/>
                  <a:gd name="connsiteX1" fmla="*/ 4704 w 6726"/>
                  <a:gd name="connsiteY1" fmla="*/ 6228 h 8970"/>
                  <a:gd name="connsiteX2" fmla="*/ 6726 w 6726"/>
                  <a:gd name="connsiteY2" fmla="*/ 8971 h 8970"/>
                  <a:gd name="connsiteX3" fmla="*/ 0 w 6726"/>
                  <a:gd name="connsiteY3" fmla="*/ 0 h 8970"/>
                  <a:gd name="connsiteX4" fmla="*/ 4340 w 6726"/>
                  <a:gd name="connsiteY4" fmla="*/ 5736 h 8970"/>
                  <a:gd name="connsiteX5" fmla="*/ 4348 w 6726"/>
                  <a:gd name="connsiteY5" fmla="*/ 5732 h 8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26" h="8970">
                    <a:moveTo>
                      <a:pt x="4348" y="5732"/>
                    </a:moveTo>
                    <a:cubicBezTo>
                      <a:pt x="4469" y="5896"/>
                      <a:pt x="4583" y="6064"/>
                      <a:pt x="4704" y="6228"/>
                    </a:cubicBezTo>
                    <a:cubicBezTo>
                      <a:pt x="5380" y="7141"/>
                      <a:pt x="6058" y="8052"/>
                      <a:pt x="6726" y="8971"/>
                    </a:cubicBezTo>
                    <a:cubicBezTo>
                      <a:pt x="4526" y="5947"/>
                      <a:pt x="2286" y="2956"/>
                      <a:pt x="0" y="0"/>
                    </a:cubicBezTo>
                    <a:cubicBezTo>
                      <a:pt x="1467" y="1895"/>
                      <a:pt x="2910" y="3812"/>
                      <a:pt x="4340" y="5736"/>
                    </a:cubicBezTo>
                    <a:cubicBezTo>
                      <a:pt x="4343" y="5734"/>
                      <a:pt x="4345" y="5734"/>
                      <a:pt x="4348" y="5732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1" name="Freeform: Shape 330">
                <a:extLst>
                  <a:ext uri="{FF2B5EF4-FFF2-40B4-BE49-F238E27FC236}">
                    <a16:creationId xmlns:a16="http://schemas.microsoft.com/office/drawing/2014/main" id="{DE6DEE2E-2519-4F34-83BD-2A406BA886F9}"/>
                  </a:ext>
                </a:extLst>
              </p:cNvPr>
              <p:cNvSpPr/>
              <p:nvPr/>
            </p:nvSpPr>
            <p:spPr>
              <a:xfrm>
                <a:off x="2826291" y="3414722"/>
                <a:ext cx="1468" cy="115"/>
              </a:xfrm>
              <a:custGeom>
                <a:avLst/>
                <a:gdLst>
                  <a:gd name="connsiteX0" fmla="*/ 1468 w 1468"/>
                  <a:gd name="connsiteY0" fmla="*/ 116 h 115"/>
                  <a:gd name="connsiteX1" fmla="*/ 0 w 1468"/>
                  <a:gd name="connsiteY1" fmla="*/ 0 h 115"/>
                  <a:gd name="connsiteX2" fmla="*/ 813 w 1468"/>
                  <a:gd name="connsiteY2" fmla="*/ 67 h 115"/>
                  <a:gd name="connsiteX3" fmla="*/ 1468 w 1468"/>
                  <a:gd name="connsiteY3" fmla="*/ 116 h 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8" h="115">
                    <a:moveTo>
                      <a:pt x="1468" y="116"/>
                    </a:moveTo>
                    <a:cubicBezTo>
                      <a:pt x="979" y="78"/>
                      <a:pt x="491" y="37"/>
                      <a:pt x="0" y="0"/>
                    </a:cubicBezTo>
                    <a:cubicBezTo>
                      <a:pt x="271" y="21"/>
                      <a:pt x="541" y="46"/>
                      <a:pt x="813" y="67"/>
                    </a:cubicBezTo>
                    <a:cubicBezTo>
                      <a:pt x="1033" y="84"/>
                      <a:pt x="1251" y="100"/>
                      <a:pt x="1468" y="116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2" name="Freeform: Shape 331">
                <a:extLst>
                  <a:ext uri="{FF2B5EF4-FFF2-40B4-BE49-F238E27FC236}">
                    <a16:creationId xmlns:a16="http://schemas.microsoft.com/office/drawing/2014/main" id="{A4545727-A60E-421E-BED0-284926F10E3E}"/>
                  </a:ext>
                </a:extLst>
              </p:cNvPr>
              <p:cNvSpPr/>
              <p:nvPr/>
            </p:nvSpPr>
            <p:spPr>
              <a:xfrm>
                <a:off x="2658257" y="3586362"/>
                <a:ext cx="517632" cy="220615"/>
              </a:xfrm>
              <a:custGeom>
                <a:avLst/>
                <a:gdLst>
                  <a:gd name="connsiteX0" fmla="*/ 464468 w 517632"/>
                  <a:gd name="connsiteY0" fmla="*/ 9871 h 220615"/>
                  <a:gd name="connsiteX1" fmla="*/ 472072 w 517632"/>
                  <a:gd name="connsiteY1" fmla="*/ 22836 h 220615"/>
                  <a:gd name="connsiteX2" fmla="*/ 139263 w 517632"/>
                  <a:gd name="connsiteY2" fmla="*/ 85819 h 220615"/>
                  <a:gd name="connsiteX3" fmla="*/ 37871 w 517632"/>
                  <a:gd name="connsiteY3" fmla="*/ 81280 h 220615"/>
                  <a:gd name="connsiteX4" fmla="*/ 0 w 517632"/>
                  <a:gd name="connsiteY4" fmla="*/ 172317 h 220615"/>
                  <a:gd name="connsiteX5" fmla="*/ 84 w 517632"/>
                  <a:gd name="connsiteY5" fmla="*/ 172328 h 220615"/>
                  <a:gd name="connsiteX6" fmla="*/ 79 w 517632"/>
                  <a:gd name="connsiteY6" fmla="*/ 172347 h 220615"/>
                  <a:gd name="connsiteX7" fmla="*/ 40792 w 517632"/>
                  <a:gd name="connsiteY7" fmla="*/ 176797 h 220615"/>
                  <a:gd name="connsiteX8" fmla="*/ 40789 w 517632"/>
                  <a:gd name="connsiteY8" fmla="*/ 176786 h 220615"/>
                  <a:gd name="connsiteX9" fmla="*/ 205345 w 517632"/>
                  <a:gd name="connsiteY9" fmla="*/ 220383 h 220615"/>
                  <a:gd name="connsiteX10" fmla="*/ 219226 w 517632"/>
                  <a:gd name="connsiteY10" fmla="*/ 199342 h 220615"/>
                  <a:gd name="connsiteX11" fmla="*/ 205538 w 517632"/>
                  <a:gd name="connsiteY11" fmla="*/ 179156 h 220615"/>
                  <a:gd name="connsiteX12" fmla="*/ 503741 w 517632"/>
                  <a:gd name="connsiteY12" fmla="*/ 97119 h 220615"/>
                  <a:gd name="connsiteX13" fmla="*/ 517633 w 517632"/>
                  <a:gd name="connsiteY13" fmla="*/ 163514 h 220615"/>
                  <a:gd name="connsiteX14" fmla="*/ 458316 w 517632"/>
                  <a:gd name="connsiteY14" fmla="*/ 0 h 220615"/>
                  <a:gd name="connsiteX15" fmla="*/ 464550 w 517632"/>
                  <a:gd name="connsiteY15" fmla="*/ 9852 h 220615"/>
                  <a:gd name="connsiteX16" fmla="*/ 464468 w 517632"/>
                  <a:gd name="connsiteY16" fmla="*/ 9871 h 220615"/>
                  <a:gd name="connsiteX17" fmla="*/ 158313 w 517632"/>
                  <a:gd name="connsiteY17" fmla="*/ 182883 h 220615"/>
                  <a:gd name="connsiteX18" fmla="*/ 139263 w 517632"/>
                  <a:gd name="connsiteY18" fmla="*/ 170183 h 220615"/>
                  <a:gd name="connsiteX19" fmla="*/ 158313 w 517632"/>
                  <a:gd name="connsiteY19" fmla="*/ 157483 h 220615"/>
                  <a:gd name="connsiteX20" fmla="*/ 177363 w 517632"/>
                  <a:gd name="connsiteY20" fmla="*/ 170183 h 220615"/>
                  <a:gd name="connsiteX21" fmla="*/ 158313 w 517632"/>
                  <a:gd name="connsiteY21" fmla="*/ 182883 h 220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517632" h="220615">
                    <a:moveTo>
                      <a:pt x="464468" y="9871"/>
                    </a:moveTo>
                    <a:cubicBezTo>
                      <a:pt x="467073" y="14146"/>
                      <a:pt x="469625" y="18456"/>
                      <a:pt x="472072" y="22836"/>
                    </a:cubicBezTo>
                    <a:cubicBezTo>
                      <a:pt x="402001" y="60696"/>
                      <a:pt x="279168" y="85819"/>
                      <a:pt x="139263" y="85819"/>
                    </a:cubicBezTo>
                    <a:cubicBezTo>
                      <a:pt x="104207" y="85819"/>
                      <a:pt x="70223" y="84241"/>
                      <a:pt x="37871" y="81280"/>
                    </a:cubicBezTo>
                    <a:cubicBezTo>
                      <a:pt x="21522" y="109533"/>
                      <a:pt x="8698" y="140075"/>
                      <a:pt x="0" y="172317"/>
                    </a:cubicBezTo>
                    <a:cubicBezTo>
                      <a:pt x="29" y="172320"/>
                      <a:pt x="56" y="172325"/>
                      <a:pt x="84" y="172328"/>
                    </a:cubicBezTo>
                    <a:cubicBezTo>
                      <a:pt x="83" y="172334"/>
                      <a:pt x="81" y="172341"/>
                      <a:pt x="79" y="172347"/>
                    </a:cubicBezTo>
                    <a:cubicBezTo>
                      <a:pt x="13329" y="174071"/>
                      <a:pt x="26903" y="175566"/>
                      <a:pt x="40792" y="176797"/>
                    </a:cubicBezTo>
                    <a:lnTo>
                      <a:pt x="40789" y="176786"/>
                    </a:lnTo>
                    <a:cubicBezTo>
                      <a:pt x="113240" y="181696"/>
                      <a:pt x="160599" y="212369"/>
                      <a:pt x="205345" y="220383"/>
                    </a:cubicBezTo>
                    <a:cubicBezTo>
                      <a:pt x="217307" y="222526"/>
                      <a:pt x="226046" y="209401"/>
                      <a:pt x="219226" y="199342"/>
                    </a:cubicBezTo>
                    <a:lnTo>
                      <a:pt x="205538" y="179156"/>
                    </a:lnTo>
                    <a:cubicBezTo>
                      <a:pt x="340808" y="171267"/>
                      <a:pt x="452558" y="139622"/>
                      <a:pt x="503741" y="97119"/>
                    </a:cubicBezTo>
                    <a:cubicBezTo>
                      <a:pt x="510259" y="118516"/>
                      <a:pt x="514949" y="140708"/>
                      <a:pt x="517633" y="163514"/>
                    </a:cubicBezTo>
                    <a:cubicBezTo>
                      <a:pt x="510627" y="103669"/>
                      <a:pt x="489760" y="48070"/>
                      <a:pt x="458316" y="0"/>
                    </a:cubicBezTo>
                    <a:cubicBezTo>
                      <a:pt x="460442" y="3250"/>
                      <a:pt x="462521" y="6533"/>
                      <a:pt x="464550" y="9852"/>
                    </a:cubicBezTo>
                    <a:cubicBezTo>
                      <a:pt x="464522" y="9860"/>
                      <a:pt x="464495" y="9865"/>
                      <a:pt x="464468" y="9871"/>
                    </a:cubicBezTo>
                    <a:close/>
                    <a:moveTo>
                      <a:pt x="158313" y="182883"/>
                    </a:moveTo>
                    <a:cubicBezTo>
                      <a:pt x="147793" y="182883"/>
                      <a:pt x="139263" y="177197"/>
                      <a:pt x="139263" y="170183"/>
                    </a:cubicBezTo>
                    <a:cubicBezTo>
                      <a:pt x="139263" y="163170"/>
                      <a:pt x="147793" y="157483"/>
                      <a:pt x="158313" y="157483"/>
                    </a:cubicBezTo>
                    <a:cubicBezTo>
                      <a:pt x="168834" y="157483"/>
                      <a:pt x="177363" y="163170"/>
                      <a:pt x="177363" y="170183"/>
                    </a:cubicBezTo>
                    <a:cubicBezTo>
                      <a:pt x="177363" y="177197"/>
                      <a:pt x="168834" y="182883"/>
                      <a:pt x="158313" y="182883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3" name="Freeform: Shape 332">
                <a:extLst>
                  <a:ext uri="{FF2B5EF4-FFF2-40B4-BE49-F238E27FC236}">
                    <a16:creationId xmlns:a16="http://schemas.microsoft.com/office/drawing/2014/main" id="{AA415593-8933-4D74-ACFD-AE5E3EC9AA21}"/>
                  </a:ext>
                </a:extLst>
              </p:cNvPr>
              <p:cNvSpPr/>
              <p:nvPr/>
            </p:nvSpPr>
            <p:spPr>
              <a:xfrm>
                <a:off x="2844834" y="3416568"/>
                <a:ext cx="2041" cy="253"/>
              </a:xfrm>
              <a:custGeom>
                <a:avLst/>
                <a:gdLst>
                  <a:gd name="connsiteX0" fmla="*/ 2042 w 2041"/>
                  <a:gd name="connsiteY0" fmla="*/ 254 h 253"/>
                  <a:gd name="connsiteX1" fmla="*/ 0 w 2041"/>
                  <a:gd name="connsiteY1" fmla="*/ 0 h 253"/>
                  <a:gd name="connsiteX2" fmla="*/ 1899 w 2041"/>
                  <a:gd name="connsiteY2" fmla="*/ 237 h 253"/>
                  <a:gd name="connsiteX3" fmla="*/ 2042 w 2041"/>
                  <a:gd name="connsiteY3" fmla="*/ 254 h 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41" h="253">
                    <a:moveTo>
                      <a:pt x="2042" y="254"/>
                    </a:moveTo>
                    <a:cubicBezTo>
                      <a:pt x="1362" y="167"/>
                      <a:pt x="681" y="84"/>
                      <a:pt x="0" y="0"/>
                    </a:cubicBezTo>
                    <a:cubicBezTo>
                      <a:pt x="633" y="78"/>
                      <a:pt x="1267" y="156"/>
                      <a:pt x="1899" y="237"/>
                    </a:cubicBezTo>
                    <a:cubicBezTo>
                      <a:pt x="1946" y="243"/>
                      <a:pt x="1994" y="249"/>
                      <a:pt x="2042" y="254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4" name="Freeform: Shape 333">
                <a:extLst>
                  <a:ext uri="{FF2B5EF4-FFF2-40B4-BE49-F238E27FC236}">
                    <a16:creationId xmlns:a16="http://schemas.microsoft.com/office/drawing/2014/main" id="{08713D40-230E-4584-99B5-C5D159EAE6BB}"/>
                  </a:ext>
                </a:extLst>
              </p:cNvPr>
              <p:cNvSpPr/>
              <p:nvPr/>
            </p:nvSpPr>
            <p:spPr>
              <a:xfrm>
                <a:off x="2806645" y="4175431"/>
                <a:ext cx="3060" cy="98"/>
              </a:xfrm>
              <a:custGeom>
                <a:avLst/>
                <a:gdLst>
                  <a:gd name="connsiteX0" fmla="*/ 0 w 3060"/>
                  <a:gd name="connsiteY0" fmla="*/ 98 h 98"/>
                  <a:gd name="connsiteX1" fmla="*/ 3061 w 3060"/>
                  <a:gd name="connsiteY1" fmla="*/ 0 h 98"/>
                  <a:gd name="connsiteX2" fmla="*/ 0 w 3060"/>
                  <a:gd name="connsiteY2" fmla="*/ 98 h 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60" h="98">
                    <a:moveTo>
                      <a:pt x="0" y="98"/>
                    </a:moveTo>
                    <a:cubicBezTo>
                      <a:pt x="1022" y="75"/>
                      <a:pt x="2040" y="32"/>
                      <a:pt x="3061" y="0"/>
                    </a:cubicBezTo>
                    <a:cubicBezTo>
                      <a:pt x="2040" y="32"/>
                      <a:pt x="1022" y="75"/>
                      <a:pt x="0" y="98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id="{2A01333F-37B6-4D3C-A8E4-BB3D5EB3FBE1}"/>
                  </a:ext>
                </a:extLst>
              </p:cNvPr>
              <p:cNvSpPr/>
              <p:nvPr/>
            </p:nvSpPr>
            <p:spPr>
              <a:xfrm>
                <a:off x="2717261" y="4167148"/>
                <a:ext cx="6553" cy="1346"/>
              </a:xfrm>
              <a:custGeom>
                <a:avLst/>
                <a:gdLst>
                  <a:gd name="connsiteX0" fmla="*/ 6553 w 6553"/>
                  <a:gd name="connsiteY0" fmla="*/ 1346 h 1346"/>
                  <a:gd name="connsiteX1" fmla="*/ 0 w 6553"/>
                  <a:gd name="connsiteY1" fmla="*/ 0 h 1346"/>
                  <a:gd name="connsiteX2" fmla="*/ 6553 w 6553"/>
                  <a:gd name="connsiteY2" fmla="*/ 1346 h 1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3" h="1346">
                    <a:moveTo>
                      <a:pt x="6553" y="1346"/>
                    </a:moveTo>
                    <a:cubicBezTo>
                      <a:pt x="4362" y="916"/>
                      <a:pt x="2176" y="468"/>
                      <a:pt x="0" y="0"/>
                    </a:cubicBezTo>
                    <a:cubicBezTo>
                      <a:pt x="2178" y="468"/>
                      <a:pt x="4362" y="918"/>
                      <a:pt x="6553" y="134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" name="Freeform: Shape 335">
                <a:extLst>
                  <a:ext uri="{FF2B5EF4-FFF2-40B4-BE49-F238E27FC236}">
                    <a16:creationId xmlns:a16="http://schemas.microsoft.com/office/drawing/2014/main" id="{40A8C734-3A65-4710-BBBF-1A6F08C02517}"/>
                  </a:ext>
                </a:extLst>
              </p:cNvPr>
              <p:cNvSpPr/>
              <p:nvPr/>
            </p:nvSpPr>
            <p:spPr>
              <a:xfrm>
                <a:off x="2785333" y="4175431"/>
                <a:ext cx="3060" cy="98"/>
              </a:xfrm>
              <a:custGeom>
                <a:avLst/>
                <a:gdLst>
                  <a:gd name="connsiteX0" fmla="*/ 3061 w 3060"/>
                  <a:gd name="connsiteY0" fmla="*/ 98 h 98"/>
                  <a:gd name="connsiteX1" fmla="*/ 0 w 3060"/>
                  <a:gd name="connsiteY1" fmla="*/ 0 h 98"/>
                  <a:gd name="connsiteX2" fmla="*/ 3061 w 3060"/>
                  <a:gd name="connsiteY2" fmla="*/ 98 h 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60" h="98">
                    <a:moveTo>
                      <a:pt x="3061" y="98"/>
                    </a:moveTo>
                    <a:cubicBezTo>
                      <a:pt x="2038" y="75"/>
                      <a:pt x="1021" y="32"/>
                      <a:pt x="0" y="0"/>
                    </a:cubicBezTo>
                    <a:cubicBezTo>
                      <a:pt x="1021" y="32"/>
                      <a:pt x="2038" y="75"/>
                      <a:pt x="3061" y="98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" name="Freeform: Shape 336">
                <a:extLst>
                  <a:ext uri="{FF2B5EF4-FFF2-40B4-BE49-F238E27FC236}">
                    <a16:creationId xmlns:a16="http://schemas.microsoft.com/office/drawing/2014/main" id="{64954DB4-D4F1-4276-A0BB-FF99D7A32ABB}"/>
                  </a:ext>
                </a:extLst>
              </p:cNvPr>
              <p:cNvSpPr/>
              <p:nvPr/>
            </p:nvSpPr>
            <p:spPr>
              <a:xfrm>
                <a:off x="2725835" y="4168881"/>
                <a:ext cx="6183" cy="1135"/>
              </a:xfrm>
              <a:custGeom>
                <a:avLst/>
                <a:gdLst>
                  <a:gd name="connsiteX0" fmla="*/ 6183 w 6183"/>
                  <a:gd name="connsiteY0" fmla="*/ 1135 h 1135"/>
                  <a:gd name="connsiteX1" fmla="*/ 0 w 6183"/>
                  <a:gd name="connsiteY1" fmla="*/ 0 h 1135"/>
                  <a:gd name="connsiteX2" fmla="*/ 6183 w 6183"/>
                  <a:gd name="connsiteY2" fmla="*/ 1135 h 1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83" h="1135">
                    <a:moveTo>
                      <a:pt x="6183" y="1135"/>
                    </a:moveTo>
                    <a:cubicBezTo>
                      <a:pt x="4116" y="776"/>
                      <a:pt x="2056" y="394"/>
                      <a:pt x="0" y="0"/>
                    </a:cubicBezTo>
                    <a:cubicBezTo>
                      <a:pt x="2056" y="392"/>
                      <a:pt x="4115" y="776"/>
                      <a:pt x="6183" y="1135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id="{8393BB8C-D318-40CC-AA41-C745F1A88CFA}"/>
                  </a:ext>
                </a:extLst>
              </p:cNvPr>
              <p:cNvSpPr/>
              <p:nvPr/>
            </p:nvSpPr>
            <p:spPr>
              <a:xfrm>
                <a:off x="2734382" y="4170408"/>
                <a:ext cx="18299" cy="2597"/>
              </a:xfrm>
              <a:custGeom>
                <a:avLst/>
                <a:gdLst>
                  <a:gd name="connsiteX0" fmla="*/ 18299 w 18299"/>
                  <a:gd name="connsiteY0" fmla="*/ 2597 h 2597"/>
                  <a:gd name="connsiteX1" fmla="*/ 0 w 18299"/>
                  <a:gd name="connsiteY1" fmla="*/ 0 h 2597"/>
                  <a:gd name="connsiteX2" fmla="*/ 18299 w 18299"/>
                  <a:gd name="connsiteY2" fmla="*/ 2597 h 2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299" h="2597">
                    <a:moveTo>
                      <a:pt x="18299" y="2597"/>
                    </a:moveTo>
                    <a:cubicBezTo>
                      <a:pt x="12154" y="1875"/>
                      <a:pt x="6052" y="1011"/>
                      <a:pt x="0" y="0"/>
                    </a:cubicBezTo>
                    <a:cubicBezTo>
                      <a:pt x="6053" y="1010"/>
                      <a:pt x="12154" y="1876"/>
                      <a:pt x="18299" y="2597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" name="Freeform: Shape 338">
                <a:extLst>
                  <a:ext uri="{FF2B5EF4-FFF2-40B4-BE49-F238E27FC236}">
                    <a16:creationId xmlns:a16="http://schemas.microsoft.com/office/drawing/2014/main" id="{5DDA48DF-B715-46D5-BB40-481CCF035749}"/>
                  </a:ext>
                </a:extLst>
              </p:cNvPr>
              <p:cNvSpPr/>
              <p:nvPr/>
            </p:nvSpPr>
            <p:spPr>
              <a:xfrm>
                <a:off x="2766404" y="4174374"/>
                <a:ext cx="3917" cy="293"/>
              </a:xfrm>
              <a:custGeom>
                <a:avLst/>
                <a:gdLst>
                  <a:gd name="connsiteX0" fmla="*/ 3918 w 3917"/>
                  <a:gd name="connsiteY0" fmla="*/ 294 h 293"/>
                  <a:gd name="connsiteX1" fmla="*/ 0 w 3917"/>
                  <a:gd name="connsiteY1" fmla="*/ 0 h 293"/>
                  <a:gd name="connsiteX2" fmla="*/ 3918 w 3917"/>
                  <a:gd name="connsiteY2" fmla="*/ 294 h 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17" h="293">
                    <a:moveTo>
                      <a:pt x="3918" y="294"/>
                    </a:moveTo>
                    <a:cubicBezTo>
                      <a:pt x="2611" y="202"/>
                      <a:pt x="1303" y="105"/>
                      <a:pt x="0" y="0"/>
                    </a:cubicBezTo>
                    <a:cubicBezTo>
                      <a:pt x="1303" y="106"/>
                      <a:pt x="2610" y="202"/>
                      <a:pt x="3918" y="294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" name="Freeform: Shape 339">
                <a:extLst>
                  <a:ext uri="{FF2B5EF4-FFF2-40B4-BE49-F238E27FC236}">
                    <a16:creationId xmlns:a16="http://schemas.microsoft.com/office/drawing/2014/main" id="{1650255B-718F-4290-8622-0ACDED0FA9D6}"/>
                  </a:ext>
                </a:extLst>
              </p:cNvPr>
              <p:cNvSpPr/>
              <p:nvPr/>
            </p:nvSpPr>
            <p:spPr>
              <a:xfrm>
                <a:off x="2757314" y="4173536"/>
                <a:ext cx="4100" cy="395"/>
              </a:xfrm>
              <a:custGeom>
                <a:avLst/>
                <a:gdLst>
                  <a:gd name="connsiteX0" fmla="*/ 4101 w 4100"/>
                  <a:gd name="connsiteY0" fmla="*/ 395 h 395"/>
                  <a:gd name="connsiteX1" fmla="*/ 0 w 4100"/>
                  <a:gd name="connsiteY1" fmla="*/ 0 h 395"/>
                  <a:gd name="connsiteX2" fmla="*/ 4101 w 4100"/>
                  <a:gd name="connsiteY2" fmla="*/ 395 h 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00" h="395">
                    <a:moveTo>
                      <a:pt x="4101" y="395"/>
                    </a:moveTo>
                    <a:cubicBezTo>
                      <a:pt x="2732" y="267"/>
                      <a:pt x="1364" y="143"/>
                      <a:pt x="0" y="0"/>
                    </a:cubicBezTo>
                    <a:cubicBezTo>
                      <a:pt x="1364" y="143"/>
                      <a:pt x="2734" y="267"/>
                      <a:pt x="4101" y="395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1" name="Freeform: Shape 340">
                <a:extLst>
                  <a:ext uri="{FF2B5EF4-FFF2-40B4-BE49-F238E27FC236}">
                    <a16:creationId xmlns:a16="http://schemas.microsoft.com/office/drawing/2014/main" id="{8C0FCBBB-BE2A-4BEB-8FFC-C67761594EA8}"/>
                  </a:ext>
                </a:extLst>
              </p:cNvPr>
              <p:cNvSpPr/>
              <p:nvPr/>
            </p:nvSpPr>
            <p:spPr>
              <a:xfrm>
                <a:off x="2775670" y="4175007"/>
                <a:ext cx="3656" cy="195"/>
              </a:xfrm>
              <a:custGeom>
                <a:avLst/>
                <a:gdLst>
                  <a:gd name="connsiteX0" fmla="*/ 3656 w 3656"/>
                  <a:gd name="connsiteY0" fmla="*/ 195 h 195"/>
                  <a:gd name="connsiteX1" fmla="*/ 0 w 3656"/>
                  <a:gd name="connsiteY1" fmla="*/ 0 h 195"/>
                  <a:gd name="connsiteX2" fmla="*/ 3656 w 3656"/>
                  <a:gd name="connsiteY2" fmla="*/ 195 h 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56" h="195">
                    <a:moveTo>
                      <a:pt x="3656" y="195"/>
                    </a:moveTo>
                    <a:cubicBezTo>
                      <a:pt x="2435" y="138"/>
                      <a:pt x="1218" y="68"/>
                      <a:pt x="0" y="0"/>
                    </a:cubicBezTo>
                    <a:cubicBezTo>
                      <a:pt x="1218" y="68"/>
                      <a:pt x="2435" y="138"/>
                      <a:pt x="3656" y="195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" name="Freeform: Shape 341">
                <a:extLst>
                  <a:ext uri="{FF2B5EF4-FFF2-40B4-BE49-F238E27FC236}">
                    <a16:creationId xmlns:a16="http://schemas.microsoft.com/office/drawing/2014/main" id="{B7C7EA60-2884-407B-A6FC-4C388F29F7A3}"/>
                  </a:ext>
                </a:extLst>
              </p:cNvPr>
              <p:cNvSpPr/>
              <p:nvPr/>
            </p:nvSpPr>
            <p:spPr>
              <a:xfrm>
                <a:off x="2416521" y="3794646"/>
                <a:ext cx="332993" cy="372240"/>
              </a:xfrm>
              <a:custGeom>
                <a:avLst/>
                <a:gdLst>
                  <a:gd name="connsiteX0" fmla="*/ 173555 w 332993"/>
                  <a:gd name="connsiteY0" fmla="*/ 319481 h 372240"/>
                  <a:gd name="connsiteX1" fmla="*/ 155996 w 332993"/>
                  <a:gd name="connsiteY1" fmla="*/ 307338 h 372240"/>
                  <a:gd name="connsiteX2" fmla="*/ 154110 w 332993"/>
                  <a:gd name="connsiteY2" fmla="*/ 305948 h 372240"/>
                  <a:gd name="connsiteX3" fmla="*/ 145933 w 332993"/>
                  <a:gd name="connsiteY3" fmla="*/ 299722 h 372240"/>
                  <a:gd name="connsiteX4" fmla="*/ 145923 w 332993"/>
                  <a:gd name="connsiteY4" fmla="*/ 299715 h 372240"/>
                  <a:gd name="connsiteX5" fmla="*/ 145923 w 332993"/>
                  <a:gd name="connsiteY5" fmla="*/ 299715 h 372240"/>
                  <a:gd name="connsiteX6" fmla="*/ 145923 w 332993"/>
                  <a:gd name="connsiteY6" fmla="*/ 299715 h 372240"/>
                  <a:gd name="connsiteX7" fmla="*/ 145929 w 332993"/>
                  <a:gd name="connsiteY7" fmla="*/ 299717 h 372240"/>
                  <a:gd name="connsiteX8" fmla="*/ 155237 w 332993"/>
                  <a:gd name="connsiteY8" fmla="*/ 302023 h 372240"/>
                  <a:gd name="connsiteX9" fmla="*/ 156681 w 332993"/>
                  <a:gd name="connsiteY9" fmla="*/ 302371 h 372240"/>
                  <a:gd name="connsiteX10" fmla="*/ 166489 w 332993"/>
                  <a:gd name="connsiteY10" fmla="*/ 304641 h 372240"/>
                  <a:gd name="connsiteX11" fmla="*/ 166521 w 332993"/>
                  <a:gd name="connsiteY11" fmla="*/ 304648 h 372240"/>
                  <a:gd name="connsiteX12" fmla="*/ 332994 w 332993"/>
                  <a:gd name="connsiteY12" fmla="*/ 325452 h 372240"/>
                  <a:gd name="connsiteX13" fmla="*/ 270361 w 332993"/>
                  <a:gd name="connsiteY13" fmla="*/ 237050 h 372240"/>
                  <a:gd name="connsiteX14" fmla="*/ 250463 w 332993"/>
                  <a:gd name="connsiteY14" fmla="*/ 227403 h 372240"/>
                  <a:gd name="connsiteX15" fmla="*/ 250127 w 332993"/>
                  <a:gd name="connsiteY15" fmla="*/ 227243 h 372240"/>
                  <a:gd name="connsiteX16" fmla="*/ 247471 w 332993"/>
                  <a:gd name="connsiteY16" fmla="*/ 225982 h 372240"/>
                  <a:gd name="connsiteX17" fmla="*/ 246902 w 332993"/>
                  <a:gd name="connsiteY17" fmla="*/ 225714 h 372240"/>
                  <a:gd name="connsiteX18" fmla="*/ 244458 w 332993"/>
                  <a:gd name="connsiteY18" fmla="*/ 224568 h 372240"/>
                  <a:gd name="connsiteX19" fmla="*/ 243721 w 332993"/>
                  <a:gd name="connsiteY19" fmla="*/ 224223 h 372240"/>
                  <a:gd name="connsiteX20" fmla="*/ 241478 w 332993"/>
                  <a:gd name="connsiteY20" fmla="*/ 223185 h 372240"/>
                  <a:gd name="connsiteX21" fmla="*/ 240551 w 332993"/>
                  <a:gd name="connsiteY21" fmla="*/ 222758 h 372240"/>
                  <a:gd name="connsiteX22" fmla="*/ 238496 w 332993"/>
                  <a:gd name="connsiteY22" fmla="*/ 221823 h 372240"/>
                  <a:gd name="connsiteX23" fmla="*/ 237433 w 332993"/>
                  <a:gd name="connsiteY23" fmla="*/ 221342 h 372240"/>
                  <a:gd name="connsiteX24" fmla="*/ 235483 w 332993"/>
                  <a:gd name="connsiteY24" fmla="*/ 220470 h 372240"/>
                  <a:gd name="connsiteX25" fmla="*/ 234356 w 332993"/>
                  <a:gd name="connsiteY25" fmla="*/ 219970 h 372240"/>
                  <a:gd name="connsiteX26" fmla="*/ 232491 w 332993"/>
                  <a:gd name="connsiteY26" fmla="*/ 219154 h 372240"/>
                  <a:gd name="connsiteX27" fmla="*/ 231297 w 332993"/>
                  <a:gd name="connsiteY27" fmla="*/ 218637 h 372240"/>
                  <a:gd name="connsiteX28" fmla="*/ 229513 w 332993"/>
                  <a:gd name="connsiteY28" fmla="*/ 217875 h 372240"/>
                  <a:gd name="connsiteX29" fmla="*/ 228259 w 332993"/>
                  <a:gd name="connsiteY29" fmla="*/ 217345 h 372240"/>
                  <a:gd name="connsiteX30" fmla="*/ 226554 w 332993"/>
                  <a:gd name="connsiteY30" fmla="*/ 216635 h 372240"/>
                  <a:gd name="connsiteX31" fmla="*/ 225239 w 332993"/>
                  <a:gd name="connsiteY31" fmla="*/ 216094 h 372240"/>
                  <a:gd name="connsiteX32" fmla="*/ 223595 w 332993"/>
                  <a:gd name="connsiteY32" fmla="*/ 215430 h 372240"/>
                  <a:gd name="connsiteX33" fmla="*/ 222248 w 332993"/>
                  <a:gd name="connsiteY33" fmla="*/ 214894 h 372240"/>
                  <a:gd name="connsiteX34" fmla="*/ 220648 w 332993"/>
                  <a:gd name="connsiteY34" fmla="*/ 214270 h 372240"/>
                  <a:gd name="connsiteX35" fmla="*/ 219272 w 332993"/>
                  <a:gd name="connsiteY35" fmla="*/ 213739 h 372240"/>
                  <a:gd name="connsiteX36" fmla="*/ 217715 w 332993"/>
                  <a:gd name="connsiteY36" fmla="*/ 213155 h 372240"/>
                  <a:gd name="connsiteX37" fmla="*/ 216318 w 332993"/>
                  <a:gd name="connsiteY37" fmla="*/ 212638 h 372240"/>
                  <a:gd name="connsiteX38" fmla="*/ 214795 w 332993"/>
                  <a:gd name="connsiteY38" fmla="*/ 212092 h 372240"/>
                  <a:gd name="connsiteX39" fmla="*/ 213377 w 332993"/>
                  <a:gd name="connsiteY39" fmla="*/ 211588 h 372240"/>
                  <a:gd name="connsiteX40" fmla="*/ 211892 w 332993"/>
                  <a:gd name="connsiteY40" fmla="*/ 211080 h 372240"/>
                  <a:gd name="connsiteX41" fmla="*/ 210461 w 332993"/>
                  <a:gd name="connsiteY41" fmla="*/ 210598 h 372240"/>
                  <a:gd name="connsiteX42" fmla="*/ 208988 w 332993"/>
                  <a:gd name="connsiteY42" fmla="*/ 210121 h 372240"/>
                  <a:gd name="connsiteX43" fmla="*/ 207564 w 332993"/>
                  <a:gd name="connsiteY43" fmla="*/ 209666 h 372240"/>
                  <a:gd name="connsiteX44" fmla="*/ 206107 w 332993"/>
                  <a:gd name="connsiteY44" fmla="*/ 209223 h 372240"/>
                  <a:gd name="connsiteX45" fmla="*/ 204683 w 332993"/>
                  <a:gd name="connsiteY45" fmla="*/ 208796 h 372240"/>
                  <a:gd name="connsiteX46" fmla="*/ 203256 w 332993"/>
                  <a:gd name="connsiteY46" fmla="*/ 208391 h 372240"/>
                  <a:gd name="connsiteX47" fmla="*/ 201817 w 332993"/>
                  <a:gd name="connsiteY47" fmla="*/ 207989 h 372240"/>
                  <a:gd name="connsiteX48" fmla="*/ 200400 w 332993"/>
                  <a:gd name="connsiteY48" fmla="*/ 207618 h 372240"/>
                  <a:gd name="connsiteX49" fmla="*/ 198980 w 332993"/>
                  <a:gd name="connsiteY49" fmla="*/ 207251 h 372240"/>
                  <a:gd name="connsiteX50" fmla="*/ 197542 w 332993"/>
                  <a:gd name="connsiteY50" fmla="*/ 206908 h 372240"/>
                  <a:gd name="connsiteX51" fmla="*/ 196153 w 332993"/>
                  <a:gd name="connsiteY51" fmla="*/ 206583 h 372240"/>
                  <a:gd name="connsiteX52" fmla="*/ 194701 w 332993"/>
                  <a:gd name="connsiteY52" fmla="*/ 206273 h 372240"/>
                  <a:gd name="connsiteX53" fmla="*/ 193350 w 332993"/>
                  <a:gd name="connsiteY53" fmla="*/ 205989 h 372240"/>
                  <a:gd name="connsiteX54" fmla="*/ 191873 w 332993"/>
                  <a:gd name="connsiteY54" fmla="*/ 205711 h 372240"/>
                  <a:gd name="connsiteX55" fmla="*/ 190559 w 332993"/>
                  <a:gd name="connsiteY55" fmla="*/ 205469 h 372240"/>
                  <a:gd name="connsiteX56" fmla="*/ 189057 w 332993"/>
                  <a:gd name="connsiteY56" fmla="*/ 205227 h 372240"/>
                  <a:gd name="connsiteX57" fmla="*/ 187790 w 332993"/>
                  <a:gd name="connsiteY57" fmla="*/ 205027 h 372240"/>
                  <a:gd name="connsiteX58" fmla="*/ 186249 w 332993"/>
                  <a:gd name="connsiteY58" fmla="*/ 204824 h 372240"/>
                  <a:gd name="connsiteX59" fmla="*/ 185037 w 332993"/>
                  <a:gd name="connsiteY59" fmla="*/ 204667 h 372240"/>
                  <a:gd name="connsiteX60" fmla="*/ 183353 w 332993"/>
                  <a:gd name="connsiteY60" fmla="*/ 204495 h 372240"/>
                  <a:gd name="connsiteX61" fmla="*/ 182312 w 332993"/>
                  <a:gd name="connsiteY61" fmla="*/ 204391 h 372240"/>
                  <a:gd name="connsiteX62" fmla="*/ 180351 w 332993"/>
                  <a:gd name="connsiteY62" fmla="*/ 204254 h 372240"/>
                  <a:gd name="connsiteX63" fmla="*/ 179597 w 332993"/>
                  <a:gd name="connsiteY63" fmla="*/ 204202 h 372240"/>
                  <a:gd name="connsiteX64" fmla="*/ 176898 w 332993"/>
                  <a:gd name="connsiteY64" fmla="*/ 204102 h 372240"/>
                  <a:gd name="connsiteX65" fmla="*/ 167921 w 332993"/>
                  <a:gd name="connsiteY65" fmla="*/ 207966 h 372240"/>
                  <a:gd name="connsiteX66" fmla="*/ 167253 w 332993"/>
                  <a:gd name="connsiteY66" fmla="*/ 209061 h 372240"/>
                  <a:gd name="connsiteX67" fmla="*/ 166221 w 332993"/>
                  <a:gd name="connsiteY67" fmla="*/ 211747 h 372240"/>
                  <a:gd name="connsiteX68" fmla="*/ 165679 w 332993"/>
                  <a:gd name="connsiteY68" fmla="*/ 215067 h 372240"/>
                  <a:gd name="connsiteX69" fmla="*/ 165606 w 332993"/>
                  <a:gd name="connsiteY69" fmla="*/ 217057 h 372240"/>
                  <a:gd name="connsiteX70" fmla="*/ 167165 w 332993"/>
                  <a:gd name="connsiteY70" fmla="*/ 228470 h 372240"/>
                  <a:gd name="connsiteX71" fmla="*/ 168234 w 332993"/>
                  <a:gd name="connsiteY71" fmla="*/ 232542 h 372240"/>
                  <a:gd name="connsiteX72" fmla="*/ 169596 w 332993"/>
                  <a:gd name="connsiteY72" fmla="*/ 236925 h 372240"/>
                  <a:gd name="connsiteX73" fmla="*/ 171037 w 332993"/>
                  <a:gd name="connsiteY73" fmla="*/ 241027 h 372240"/>
                  <a:gd name="connsiteX74" fmla="*/ 175187 w 332993"/>
                  <a:gd name="connsiteY74" fmla="*/ 251101 h 372240"/>
                  <a:gd name="connsiteX75" fmla="*/ 175682 w 332993"/>
                  <a:gd name="connsiteY75" fmla="*/ 252165 h 372240"/>
                  <a:gd name="connsiteX76" fmla="*/ 175749 w 332993"/>
                  <a:gd name="connsiteY76" fmla="*/ 252305 h 372240"/>
                  <a:gd name="connsiteX77" fmla="*/ 160687 w 332993"/>
                  <a:gd name="connsiteY77" fmla="*/ 248971 h 372240"/>
                  <a:gd name="connsiteX78" fmla="*/ 134674 w 332993"/>
                  <a:gd name="connsiteY78" fmla="*/ 242356 h 372240"/>
                  <a:gd name="connsiteX79" fmla="*/ 69826 w 332993"/>
                  <a:gd name="connsiteY79" fmla="*/ 219701 h 372240"/>
                  <a:gd name="connsiteX80" fmla="*/ 14851 w 332993"/>
                  <a:gd name="connsiteY80" fmla="*/ 105254 h 372240"/>
                  <a:gd name="connsiteX81" fmla="*/ 14851 w 332993"/>
                  <a:gd name="connsiteY81" fmla="*/ 105254 h 372240"/>
                  <a:gd name="connsiteX82" fmla="*/ 14851 w 332993"/>
                  <a:gd name="connsiteY82" fmla="*/ 105253 h 372240"/>
                  <a:gd name="connsiteX83" fmla="*/ 18496 w 332993"/>
                  <a:gd name="connsiteY83" fmla="*/ 108255 h 372240"/>
                  <a:gd name="connsiteX84" fmla="*/ 19417 w 332993"/>
                  <a:gd name="connsiteY84" fmla="*/ 108983 h 372240"/>
                  <a:gd name="connsiteX85" fmla="*/ 22906 w 332993"/>
                  <a:gd name="connsiteY85" fmla="*/ 111654 h 372240"/>
                  <a:gd name="connsiteX86" fmla="*/ 23301 w 332993"/>
                  <a:gd name="connsiteY86" fmla="*/ 111950 h 372240"/>
                  <a:gd name="connsiteX87" fmla="*/ 27538 w 332993"/>
                  <a:gd name="connsiteY87" fmla="*/ 114975 h 372240"/>
                  <a:gd name="connsiteX88" fmla="*/ 28119 w 332993"/>
                  <a:gd name="connsiteY88" fmla="*/ 115372 h 372240"/>
                  <a:gd name="connsiteX89" fmla="*/ 32391 w 332993"/>
                  <a:gd name="connsiteY89" fmla="*/ 118224 h 372240"/>
                  <a:gd name="connsiteX90" fmla="*/ 32606 w 332993"/>
                  <a:gd name="connsiteY90" fmla="*/ 118366 h 372240"/>
                  <a:gd name="connsiteX91" fmla="*/ 247544 w 332993"/>
                  <a:gd name="connsiteY91" fmla="*/ 182415 h 372240"/>
                  <a:gd name="connsiteX92" fmla="*/ 233764 w 332993"/>
                  <a:gd name="connsiteY92" fmla="*/ 126265 h 372240"/>
                  <a:gd name="connsiteX93" fmla="*/ 17105 w 332993"/>
                  <a:gd name="connsiteY93" fmla="*/ 52595 h 372240"/>
                  <a:gd name="connsiteX94" fmla="*/ 16677 w 332993"/>
                  <a:gd name="connsiteY94" fmla="*/ 52240 h 372240"/>
                  <a:gd name="connsiteX95" fmla="*/ 13110 w 332993"/>
                  <a:gd name="connsiteY95" fmla="*/ 49181 h 372240"/>
                  <a:gd name="connsiteX96" fmla="*/ 12546 w 332993"/>
                  <a:gd name="connsiteY96" fmla="*/ 48684 h 372240"/>
                  <a:gd name="connsiteX97" fmla="*/ 8944 w 332993"/>
                  <a:gd name="connsiteY97" fmla="*/ 45315 h 372240"/>
                  <a:gd name="connsiteX98" fmla="*/ 8452 w 332993"/>
                  <a:gd name="connsiteY98" fmla="*/ 44821 h 372240"/>
                  <a:gd name="connsiteX99" fmla="*/ 5666 w 332993"/>
                  <a:gd name="connsiteY99" fmla="*/ 41962 h 372240"/>
                  <a:gd name="connsiteX100" fmla="*/ 4842 w 332993"/>
                  <a:gd name="connsiteY100" fmla="*/ 41078 h 372240"/>
                  <a:gd name="connsiteX101" fmla="*/ 1883 w 332993"/>
                  <a:gd name="connsiteY101" fmla="*/ 37721 h 372240"/>
                  <a:gd name="connsiteX102" fmla="*/ 1878 w 332993"/>
                  <a:gd name="connsiteY102" fmla="*/ 37714 h 372240"/>
                  <a:gd name="connsiteX103" fmla="*/ 1878 w 332993"/>
                  <a:gd name="connsiteY103" fmla="*/ 37714 h 372240"/>
                  <a:gd name="connsiteX104" fmla="*/ 1878 w 332993"/>
                  <a:gd name="connsiteY104" fmla="*/ 37714 h 372240"/>
                  <a:gd name="connsiteX105" fmla="*/ 0 w 332993"/>
                  <a:gd name="connsiteY105" fmla="*/ 0 h 372240"/>
                  <a:gd name="connsiteX106" fmla="*/ 299531 w 332993"/>
                  <a:gd name="connsiteY106" fmla="*/ 372240 h 372240"/>
                  <a:gd name="connsiteX107" fmla="*/ 174282 w 332993"/>
                  <a:gd name="connsiteY107" fmla="*/ 319953 h 372240"/>
                  <a:gd name="connsiteX108" fmla="*/ 173555 w 332993"/>
                  <a:gd name="connsiteY108" fmla="*/ 319481 h 372240"/>
                  <a:gd name="connsiteX109" fmla="*/ 241300 w 332993"/>
                  <a:gd name="connsiteY109" fmla="*/ 241300 h 372240"/>
                  <a:gd name="connsiteX110" fmla="*/ 266700 w 332993"/>
                  <a:gd name="connsiteY110" fmla="*/ 279400 h 372240"/>
                  <a:gd name="connsiteX111" fmla="*/ 190500 w 332993"/>
                  <a:gd name="connsiteY111" fmla="*/ 241300 h 372240"/>
                  <a:gd name="connsiteX112" fmla="*/ 241300 w 332993"/>
                  <a:gd name="connsiteY112" fmla="*/ 241300 h 372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332993" h="372240">
                    <a:moveTo>
                      <a:pt x="173555" y="319481"/>
                    </a:moveTo>
                    <a:cubicBezTo>
                      <a:pt x="167584" y="315593"/>
                      <a:pt x="161730" y="311544"/>
                      <a:pt x="155996" y="307338"/>
                    </a:cubicBezTo>
                    <a:cubicBezTo>
                      <a:pt x="155365" y="306876"/>
                      <a:pt x="154738" y="306413"/>
                      <a:pt x="154110" y="305948"/>
                    </a:cubicBezTo>
                    <a:cubicBezTo>
                      <a:pt x="151359" y="303903"/>
                      <a:pt x="148625" y="301838"/>
                      <a:pt x="145933" y="299722"/>
                    </a:cubicBezTo>
                    <a:cubicBezTo>
                      <a:pt x="145929" y="299720"/>
                      <a:pt x="145926" y="299717"/>
                      <a:pt x="145923" y="299715"/>
                    </a:cubicBezTo>
                    <a:lnTo>
                      <a:pt x="145923" y="299715"/>
                    </a:lnTo>
                    <a:lnTo>
                      <a:pt x="145923" y="299715"/>
                    </a:lnTo>
                    <a:cubicBezTo>
                      <a:pt x="145925" y="299715"/>
                      <a:pt x="145928" y="299717"/>
                      <a:pt x="145929" y="299717"/>
                    </a:cubicBezTo>
                    <a:cubicBezTo>
                      <a:pt x="148995" y="300503"/>
                      <a:pt x="152105" y="301269"/>
                      <a:pt x="155237" y="302023"/>
                    </a:cubicBezTo>
                    <a:cubicBezTo>
                      <a:pt x="155718" y="302139"/>
                      <a:pt x="156197" y="302257"/>
                      <a:pt x="156681" y="302371"/>
                    </a:cubicBezTo>
                    <a:cubicBezTo>
                      <a:pt x="159918" y="303144"/>
                      <a:pt x="163184" y="303903"/>
                      <a:pt x="166489" y="304641"/>
                    </a:cubicBezTo>
                    <a:cubicBezTo>
                      <a:pt x="166500" y="304644"/>
                      <a:pt x="166510" y="304646"/>
                      <a:pt x="166521" y="304648"/>
                    </a:cubicBezTo>
                    <a:cubicBezTo>
                      <a:pt x="215581" y="315617"/>
                      <a:pt x="272169" y="322890"/>
                      <a:pt x="332994" y="325452"/>
                    </a:cubicBezTo>
                    <a:cubicBezTo>
                      <a:pt x="308151" y="299236"/>
                      <a:pt x="286999" y="269492"/>
                      <a:pt x="270361" y="237050"/>
                    </a:cubicBezTo>
                    <a:cubicBezTo>
                      <a:pt x="263642" y="233780"/>
                      <a:pt x="257007" y="230524"/>
                      <a:pt x="250463" y="227403"/>
                    </a:cubicBezTo>
                    <a:cubicBezTo>
                      <a:pt x="250350" y="227349"/>
                      <a:pt x="250238" y="227295"/>
                      <a:pt x="250127" y="227243"/>
                    </a:cubicBezTo>
                    <a:cubicBezTo>
                      <a:pt x="249239" y="226820"/>
                      <a:pt x="248355" y="226400"/>
                      <a:pt x="247471" y="225982"/>
                    </a:cubicBezTo>
                    <a:cubicBezTo>
                      <a:pt x="247282" y="225893"/>
                      <a:pt x="247091" y="225803"/>
                      <a:pt x="246902" y="225714"/>
                    </a:cubicBezTo>
                    <a:cubicBezTo>
                      <a:pt x="246086" y="225328"/>
                      <a:pt x="245270" y="224947"/>
                      <a:pt x="244458" y="224568"/>
                    </a:cubicBezTo>
                    <a:cubicBezTo>
                      <a:pt x="244211" y="224453"/>
                      <a:pt x="243965" y="224338"/>
                      <a:pt x="243721" y="224223"/>
                    </a:cubicBezTo>
                    <a:cubicBezTo>
                      <a:pt x="242972" y="223874"/>
                      <a:pt x="242224" y="223530"/>
                      <a:pt x="241478" y="223185"/>
                    </a:cubicBezTo>
                    <a:cubicBezTo>
                      <a:pt x="241168" y="223042"/>
                      <a:pt x="240859" y="222899"/>
                      <a:pt x="240551" y="222758"/>
                    </a:cubicBezTo>
                    <a:cubicBezTo>
                      <a:pt x="239865" y="222444"/>
                      <a:pt x="239181" y="222133"/>
                      <a:pt x="238496" y="221823"/>
                    </a:cubicBezTo>
                    <a:cubicBezTo>
                      <a:pt x="238142" y="221663"/>
                      <a:pt x="237787" y="221502"/>
                      <a:pt x="237433" y="221342"/>
                    </a:cubicBezTo>
                    <a:cubicBezTo>
                      <a:pt x="236782" y="221048"/>
                      <a:pt x="236133" y="220759"/>
                      <a:pt x="235483" y="220470"/>
                    </a:cubicBezTo>
                    <a:cubicBezTo>
                      <a:pt x="235107" y="220304"/>
                      <a:pt x="234731" y="220135"/>
                      <a:pt x="234356" y="219970"/>
                    </a:cubicBezTo>
                    <a:cubicBezTo>
                      <a:pt x="233732" y="219696"/>
                      <a:pt x="233112" y="219424"/>
                      <a:pt x="232491" y="219154"/>
                    </a:cubicBezTo>
                    <a:cubicBezTo>
                      <a:pt x="232093" y="218981"/>
                      <a:pt x="231694" y="218807"/>
                      <a:pt x="231297" y="218637"/>
                    </a:cubicBezTo>
                    <a:cubicBezTo>
                      <a:pt x="230702" y="218380"/>
                      <a:pt x="230107" y="218127"/>
                      <a:pt x="229513" y="217875"/>
                    </a:cubicBezTo>
                    <a:cubicBezTo>
                      <a:pt x="229094" y="217697"/>
                      <a:pt x="228676" y="217519"/>
                      <a:pt x="228259" y="217345"/>
                    </a:cubicBezTo>
                    <a:cubicBezTo>
                      <a:pt x="227689" y="217105"/>
                      <a:pt x="227120" y="216870"/>
                      <a:pt x="226554" y="216635"/>
                    </a:cubicBezTo>
                    <a:cubicBezTo>
                      <a:pt x="226116" y="216454"/>
                      <a:pt x="225676" y="216271"/>
                      <a:pt x="225239" y="216094"/>
                    </a:cubicBezTo>
                    <a:cubicBezTo>
                      <a:pt x="224690" y="215870"/>
                      <a:pt x="224142" y="215649"/>
                      <a:pt x="223595" y="215430"/>
                    </a:cubicBezTo>
                    <a:cubicBezTo>
                      <a:pt x="223145" y="215251"/>
                      <a:pt x="222696" y="215070"/>
                      <a:pt x="222248" y="214894"/>
                    </a:cubicBezTo>
                    <a:cubicBezTo>
                      <a:pt x="221713" y="214682"/>
                      <a:pt x="221182" y="214476"/>
                      <a:pt x="220648" y="214270"/>
                    </a:cubicBezTo>
                    <a:cubicBezTo>
                      <a:pt x="220189" y="214092"/>
                      <a:pt x="219731" y="213914"/>
                      <a:pt x="219272" y="213739"/>
                    </a:cubicBezTo>
                    <a:cubicBezTo>
                      <a:pt x="218751" y="213541"/>
                      <a:pt x="218234" y="213349"/>
                      <a:pt x="217715" y="213155"/>
                    </a:cubicBezTo>
                    <a:cubicBezTo>
                      <a:pt x="217249" y="212982"/>
                      <a:pt x="216783" y="212808"/>
                      <a:pt x="216318" y="212638"/>
                    </a:cubicBezTo>
                    <a:cubicBezTo>
                      <a:pt x="215810" y="212452"/>
                      <a:pt x="215302" y="212273"/>
                      <a:pt x="214795" y="212092"/>
                    </a:cubicBezTo>
                    <a:cubicBezTo>
                      <a:pt x="214322" y="211923"/>
                      <a:pt x="213849" y="211753"/>
                      <a:pt x="213377" y="211588"/>
                    </a:cubicBezTo>
                    <a:cubicBezTo>
                      <a:pt x="212881" y="211415"/>
                      <a:pt x="212387" y="211249"/>
                      <a:pt x="211892" y="211080"/>
                    </a:cubicBezTo>
                    <a:cubicBezTo>
                      <a:pt x="211415" y="210918"/>
                      <a:pt x="210937" y="210755"/>
                      <a:pt x="210461" y="210598"/>
                    </a:cubicBezTo>
                    <a:cubicBezTo>
                      <a:pt x="209969" y="210434"/>
                      <a:pt x="209479" y="210279"/>
                      <a:pt x="208988" y="210121"/>
                    </a:cubicBezTo>
                    <a:cubicBezTo>
                      <a:pt x="208513" y="209969"/>
                      <a:pt x="208037" y="209815"/>
                      <a:pt x="207564" y="209666"/>
                    </a:cubicBezTo>
                    <a:cubicBezTo>
                      <a:pt x="207078" y="209513"/>
                      <a:pt x="206592" y="209369"/>
                      <a:pt x="206107" y="209223"/>
                    </a:cubicBezTo>
                    <a:cubicBezTo>
                      <a:pt x="205632" y="209080"/>
                      <a:pt x="205156" y="208934"/>
                      <a:pt x="204683" y="208796"/>
                    </a:cubicBezTo>
                    <a:cubicBezTo>
                      <a:pt x="204205" y="208656"/>
                      <a:pt x="203730" y="208524"/>
                      <a:pt x="203256" y="208391"/>
                    </a:cubicBezTo>
                    <a:cubicBezTo>
                      <a:pt x="202776" y="208256"/>
                      <a:pt x="202295" y="208118"/>
                      <a:pt x="201817" y="207989"/>
                    </a:cubicBezTo>
                    <a:cubicBezTo>
                      <a:pt x="201343" y="207861"/>
                      <a:pt x="200871" y="207742"/>
                      <a:pt x="200400" y="207618"/>
                    </a:cubicBezTo>
                    <a:cubicBezTo>
                      <a:pt x="199927" y="207496"/>
                      <a:pt x="199452" y="207369"/>
                      <a:pt x="198980" y="207251"/>
                    </a:cubicBezTo>
                    <a:cubicBezTo>
                      <a:pt x="198499" y="207132"/>
                      <a:pt x="198022" y="207023"/>
                      <a:pt x="197542" y="206908"/>
                    </a:cubicBezTo>
                    <a:cubicBezTo>
                      <a:pt x="197079" y="206799"/>
                      <a:pt x="196615" y="206686"/>
                      <a:pt x="196153" y="206583"/>
                    </a:cubicBezTo>
                    <a:cubicBezTo>
                      <a:pt x="195667" y="206473"/>
                      <a:pt x="195185" y="206375"/>
                      <a:pt x="194701" y="206273"/>
                    </a:cubicBezTo>
                    <a:cubicBezTo>
                      <a:pt x="194250" y="206178"/>
                      <a:pt x="193799" y="206078"/>
                      <a:pt x="193350" y="205989"/>
                    </a:cubicBezTo>
                    <a:cubicBezTo>
                      <a:pt x="192856" y="205891"/>
                      <a:pt x="192365" y="205804"/>
                      <a:pt x="191873" y="205711"/>
                    </a:cubicBezTo>
                    <a:cubicBezTo>
                      <a:pt x="191435" y="205630"/>
                      <a:pt x="190995" y="205543"/>
                      <a:pt x="190559" y="205469"/>
                    </a:cubicBezTo>
                    <a:cubicBezTo>
                      <a:pt x="190057" y="205381"/>
                      <a:pt x="189557" y="205307"/>
                      <a:pt x="189057" y="205227"/>
                    </a:cubicBezTo>
                    <a:cubicBezTo>
                      <a:pt x="188635" y="205161"/>
                      <a:pt x="188211" y="205088"/>
                      <a:pt x="187790" y="205027"/>
                    </a:cubicBezTo>
                    <a:cubicBezTo>
                      <a:pt x="187274" y="204953"/>
                      <a:pt x="186763" y="204891"/>
                      <a:pt x="186249" y="204824"/>
                    </a:cubicBezTo>
                    <a:cubicBezTo>
                      <a:pt x="185845" y="204772"/>
                      <a:pt x="185439" y="204713"/>
                      <a:pt x="185037" y="204667"/>
                    </a:cubicBezTo>
                    <a:cubicBezTo>
                      <a:pt x="184474" y="204602"/>
                      <a:pt x="183913" y="204551"/>
                      <a:pt x="183353" y="204495"/>
                    </a:cubicBezTo>
                    <a:cubicBezTo>
                      <a:pt x="183005" y="204462"/>
                      <a:pt x="182658" y="204421"/>
                      <a:pt x="182312" y="204391"/>
                    </a:cubicBezTo>
                    <a:cubicBezTo>
                      <a:pt x="181656" y="204335"/>
                      <a:pt x="181004" y="204294"/>
                      <a:pt x="180351" y="204254"/>
                    </a:cubicBezTo>
                    <a:cubicBezTo>
                      <a:pt x="180100" y="204238"/>
                      <a:pt x="179848" y="204216"/>
                      <a:pt x="179597" y="204202"/>
                    </a:cubicBezTo>
                    <a:cubicBezTo>
                      <a:pt x="178694" y="204154"/>
                      <a:pt x="177794" y="204119"/>
                      <a:pt x="176898" y="204102"/>
                    </a:cubicBezTo>
                    <a:cubicBezTo>
                      <a:pt x="172510" y="204016"/>
                      <a:pt x="169667" y="205500"/>
                      <a:pt x="167921" y="207966"/>
                    </a:cubicBezTo>
                    <a:cubicBezTo>
                      <a:pt x="167677" y="208312"/>
                      <a:pt x="167456" y="208678"/>
                      <a:pt x="167253" y="209061"/>
                    </a:cubicBezTo>
                    <a:cubicBezTo>
                      <a:pt x="166821" y="209882"/>
                      <a:pt x="166473" y="210774"/>
                      <a:pt x="166221" y="211747"/>
                    </a:cubicBezTo>
                    <a:cubicBezTo>
                      <a:pt x="165952" y="212785"/>
                      <a:pt x="165768" y="213890"/>
                      <a:pt x="165679" y="215067"/>
                    </a:cubicBezTo>
                    <a:cubicBezTo>
                      <a:pt x="165630" y="215713"/>
                      <a:pt x="165608" y="216378"/>
                      <a:pt x="165606" y="217057"/>
                    </a:cubicBezTo>
                    <a:cubicBezTo>
                      <a:pt x="165605" y="220591"/>
                      <a:pt x="166230" y="224534"/>
                      <a:pt x="167165" y="228470"/>
                    </a:cubicBezTo>
                    <a:cubicBezTo>
                      <a:pt x="167489" y="229834"/>
                      <a:pt x="167846" y="231197"/>
                      <a:pt x="168234" y="232542"/>
                    </a:cubicBezTo>
                    <a:cubicBezTo>
                      <a:pt x="168664" y="234034"/>
                      <a:pt x="169123" y="235502"/>
                      <a:pt x="169596" y="236925"/>
                    </a:cubicBezTo>
                    <a:cubicBezTo>
                      <a:pt x="170069" y="238347"/>
                      <a:pt x="170555" y="239722"/>
                      <a:pt x="171037" y="241027"/>
                    </a:cubicBezTo>
                    <a:cubicBezTo>
                      <a:pt x="172725" y="245593"/>
                      <a:pt x="174358" y="249293"/>
                      <a:pt x="175187" y="251101"/>
                    </a:cubicBezTo>
                    <a:cubicBezTo>
                      <a:pt x="175424" y="251617"/>
                      <a:pt x="175595" y="251981"/>
                      <a:pt x="175682" y="252165"/>
                    </a:cubicBezTo>
                    <a:cubicBezTo>
                      <a:pt x="175727" y="252257"/>
                      <a:pt x="175749" y="252305"/>
                      <a:pt x="175749" y="252305"/>
                    </a:cubicBezTo>
                    <a:cubicBezTo>
                      <a:pt x="170650" y="251231"/>
                      <a:pt x="165629" y="250120"/>
                      <a:pt x="160687" y="248971"/>
                    </a:cubicBezTo>
                    <a:cubicBezTo>
                      <a:pt x="151741" y="246890"/>
                      <a:pt x="143073" y="244678"/>
                      <a:pt x="134674" y="242356"/>
                    </a:cubicBezTo>
                    <a:cubicBezTo>
                      <a:pt x="110596" y="235699"/>
                      <a:pt x="88822" y="228092"/>
                      <a:pt x="69826" y="219701"/>
                    </a:cubicBezTo>
                    <a:cubicBezTo>
                      <a:pt x="45504" y="185317"/>
                      <a:pt x="26759" y="146747"/>
                      <a:pt x="14851" y="105254"/>
                    </a:cubicBezTo>
                    <a:lnTo>
                      <a:pt x="14851" y="105254"/>
                    </a:lnTo>
                    <a:cubicBezTo>
                      <a:pt x="14851" y="105254"/>
                      <a:pt x="14851" y="105254"/>
                      <a:pt x="14851" y="105253"/>
                    </a:cubicBezTo>
                    <a:cubicBezTo>
                      <a:pt x="16029" y="106261"/>
                      <a:pt x="17251" y="107259"/>
                      <a:pt x="18496" y="108255"/>
                    </a:cubicBezTo>
                    <a:cubicBezTo>
                      <a:pt x="18801" y="108498"/>
                      <a:pt x="19109" y="108741"/>
                      <a:pt x="19417" y="108983"/>
                    </a:cubicBezTo>
                    <a:cubicBezTo>
                      <a:pt x="20555" y="109879"/>
                      <a:pt x="21714" y="110769"/>
                      <a:pt x="22906" y="111654"/>
                    </a:cubicBezTo>
                    <a:cubicBezTo>
                      <a:pt x="23039" y="111752"/>
                      <a:pt x="23168" y="111852"/>
                      <a:pt x="23301" y="111950"/>
                    </a:cubicBezTo>
                    <a:cubicBezTo>
                      <a:pt x="24678" y="112967"/>
                      <a:pt x="26092" y="113973"/>
                      <a:pt x="27538" y="114975"/>
                    </a:cubicBezTo>
                    <a:cubicBezTo>
                      <a:pt x="27730" y="115108"/>
                      <a:pt x="27926" y="115240"/>
                      <a:pt x="28119" y="115372"/>
                    </a:cubicBezTo>
                    <a:cubicBezTo>
                      <a:pt x="29513" y="116329"/>
                      <a:pt x="30934" y="117280"/>
                      <a:pt x="32391" y="118224"/>
                    </a:cubicBezTo>
                    <a:cubicBezTo>
                      <a:pt x="32463" y="118270"/>
                      <a:pt x="32534" y="118318"/>
                      <a:pt x="32606" y="118366"/>
                    </a:cubicBezTo>
                    <a:cubicBezTo>
                      <a:pt x="78386" y="147931"/>
                      <a:pt x="154991" y="170936"/>
                      <a:pt x="247544" y="182415"/>
                    </a:cubicBezTo>
                    <a:cubicBezTo>
                      <a:pt x="241583" y="164263"/>
                      <a:pt x="236955" y="145507"/>
                      <a:pt x="233764" y="126265"/>
                    </a:cubicBezTo>
                    <a:cubicBezTo>
                      <a:pt x="136088" y="112700"/>
                      <a:pt x="57799" y="86043"/>
                      <a:pt x="17105" y="52595"/>
                    </a:cubicBezTo>
                    <a:cubicBezTo>
                      <a:pt x="16961" y="52476"/>
                      <a:pt x="16821" y="52357"/>
                      <a:pt x="16677" y="52240"/>
                    </a:cubicBezTo>
                    <a:cubicBezTo>
                      <a:pt x="15453" y="51225"/>
                      <a:pt x="14264" y="50206"/>
                      <a:pt x="13110" y="49181"/>
                    </a:cubicBezTo>
                    <a:cubicBezTo>
                      <a:pt x="12922" y="49016"/>
                      <a:pt x="12732" y="48851"/>
                      <a:pt x="12546" y="48684"/>
                    </a:cubicBezTo>
                    <a:cubicBezTo>
                      <a:pt x="11306" y="47568"/>
                      <a:pt x="10101" y="46445"/>
                      <a:pt x="8944" y="45315"/>
                    </a:cubicBezTo>
                    <a:cubicBezTo>
                      <a:pt x="8776" y="45152"/>
                      <a:pt x="8619" y="44987"/>
                      <a:pt x="8452" y="44821"/>
                    </a:cubicBezTo>
                    <a:cubicBezTo>
                      <a:pt x="7493" y="43874"/>
                      <a:pt x="6566" y="42920"/>
                      <a:pt x="5666" y="41962"/>
                    </a:cubicBezTo>
                    <a:cubicBezTo>
                      <a:pt x="5390" y="41669"/>
                      <a:pt x="5113" y="41373"/>
                      <a:pt x="4842" y="41078"/>
                    </a:cubicBezTo>
                    <a:cubicBezTo>
                      <a:pt x="3820" y="39964"/>
                      <a:pt x="2824" y="38846"/>
                      <a:pt x="1883" y="37721"/>
                    </a:cubicBezTo>
                    <a:cubicBezTo>
                      <a:pt x="1881" y="37719"/>
                      <a:pt x="1880" y="37717"/>
                      <a:pt x="1878" y="37714"/>
                    </a:cubicBezTo>
                    <a:lnTo>
                      <a:pt x="1878" y="37714"/>
                    </a:lnTo>
                    <a:cubicBezTo>
                      <a:pt x="1878" y="37714"/>
                      <a:pt x="1878" y="37714"/>
                      <a:pt x="1878" y="37714"/>
                    </a:cubicBezTo>
                    <a:cubicBezTo>
                      <a:pt x="652" y="25308"/>
                      <a:pt x="0" y="12730"/>
                      <a:pt x="0" y="0"/>
                    </a:cubicBezTo>
                    <a:cubicBezTo>
                      <a:pt x="0" y="182455"/>
                      <a:pt x="128262" y="334926"/>
                      <a:pt x="299531" y="372240"/>
                    </a:cubicBezTo>
                    <a:cubicBezTo>
                      <a:pt x="254241" y="362348"/>
                      <a:pt x="211979" y="344378"/>
                      <a:pt x="174282" y="319953"/>
                    </a:cubicBezTo>
                    <a:cubicBezTo>
                      <a:pt x="174039" y="319796"/>
                      <a:pt x="173796" y="319638"/>
                      <a:pt x="173555" y="319481"/>
                    </a:cubicBezTo>
                    <a:close/>
                    <a:moveTo>
                      <a:pt x="241300" y="241300"/>
                    </a:moveTo>
                    <a:cubicBezTo>
                      <a:pt x="256646" y="250296"/>
                      <a:pt x="267494" y="261144"/>
                      <a:pt x="266700" y="279400"/>
                    </a:cubicBezTo>
                    <a:cubicBezTo>
                      <a:pt x="265906" y="297656"/>
                      <a:pt x="192881" y="260350"/>
                      <a:pt x="190500" y="241300"/>
                    </a:cubicBezTo>
                    <a:cubicBezTo>
                      <a:pt x="188119" y="222250"/>
                      <a:pt x="221920" y="229938"/>
                      <a:pt x="241300" y="24130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" name="Freeform: Shape 342">
                <a:extLst>
                  <a:ext uri="{FF2B5EF4-FFF2-40B4-BE49-F238E27FC236}">
                    <a16:creationId xmlns:a16="http://schemas.microsoft.com/office/drawing/2014/main" id="{70FB8ED9-06F6-491D-A890-57F4303E8135}"/>
                  </a:ext>
                </a:extLst>
              </p:cNvPr>
              <p:cNvSpPr/>
              <p:nvPr/>
            </p:nvSpPr>
            <p:spPr>
              <a:xfrm>
                <a:off x="2820395" y="3414334"/>
                <a:ext cx="4527" cy="292"/>
              </a:xfrm>
              <a:custGeom>
                <a:avLst/>
                <a:gdLst>
                  <a:gd name="connsiteX0" fmla="*/ 0 w 4527"/>
                  <a:gd name="connsiteY0" fmla="*/ 0 h 292"/>
                  <a:gd name="connsiteX1" fmla="*/ 4528 w 4527"/>
                  <a:gd name="connsiteY1" fmla="*/ 292 h 292"/>
                  <a:gd name="connsiteX2" fmla="*/ 0 w 4527"/>
                  <a:gd name="connsiteY2" fmla="*/ 0 h 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27" h="292">
                    <a:moveTo>
                      <a:pt x="0" y="0"/>
                    </a:moveTo>
                    <a:cubicBezTo>
                      <a:pt x="1511" y="90"/>
                      <a:pt x="3021" y="186"/>
                      <a:pt x="4528" y="292"/>
                    </a:cubicBezTo>
                    <a:cubicBezTo>
                      <a:pt x="3021" y="186"/>
                      <a:pt x="1511" y="89"/>
                      <a:pt x="0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4" name="Freeform: Shape 343">
                <a:extLst>
                  <a:ext uri="{FF2B5EF4-FFF2-40B4-BE49-F238E27FC236}">
                    <a16:creationId xmlns:a16="http://schemas.microsoft.com/office/drawing/2014/main" id="{21CE9892-9355-4015-8954-0D427B07328A}"/>
                  </a:ext>
                </a:extLst>
              </p:cNvPr>
              <p:cNvSpPr/>
              <p:nvPr/>
            </p:nvSpPr>
            <p:spPr>
              <a:xfrm>
                <a:off x="2797521" y="3413646"/>
                <a:ext cx="6826" cy="63"/>
              </a:xfrm>
              <a:custGeom>
                <a:avLst/>
                <a:gdLst>
                  <a:gd name="connsiteX0" fmla="*/ 0 w 6826"/>
                  <a:gd name="connsiteY0" fmla="*/ 0 h 63"/>
                  <a:gd name="connsiteX1" fmla="*/ 6826 w 6826"/>
                  <a:gd name="connsiteY1" fmla="*/ 64 h 63"/>
                  <a:gd name="connsiteX2" fmla="*/ 0 w 6826"/>
                  <a:gd name="connsiteY2" fmla="*/ 0 h 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26" h="63">
                    <a:moveTo>
                      <a:pt x="0" y="0"/>
                    </a:moveTo>
                    <a:cubicBezTo>
                      <a:pt x="2280" y="0"/>
                      <a:pt x="4555" y="22"/>
                      <a:pt x="6826" y="64"/>
                    </a:cubicBezTo>
                    <a:cubicBezTo>
                      <a:pt x="4555" y="22"/>
                      <a:pt x="2280" y="0"/>
                      <a:pt x="0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5" name="Freeform: Shape 344">
                <a:extLst>
                  <a:ext uri="{FF2B5EF4-FFF2-40B4-BE49-F238E27FC236}">
                    <a16:creationId xmlns:a16="http://schemas.microsoft.com/office/drawing/2014/main" id="{16242449-202C-4399-AEDE-5BF7F708CA0C}"/>
                  </a:ext>
                </a:extLst>
              </p:cNvPr>
              <p:cNvSpPr/>
              <p:nvPr/>
            </p:nvSpPr>
            <p:spPr>
              <a:xfrm>
                <a:off x="2769847" y="3414292"/>
                <a:ext cx="5473" cy="355"/>
              </a:xfrm>
              <a:custGeom>
                <a:avLst/>
                <a:gdLst>
                  <a:gd name="connsiteX0" fmla="*/ 0 w 5473"/>
                  <a:gd name="connsiteY0" fmla="*/ 356 h 355"/>
                  <a:gd name="connsiteX1" fmla="*/ 5474 w 5473"/>
                  <a:gd name="connsiteY1" fmla="*/ 0 h 355"/>
                  <a:gd name="connsiteX2" fmla="*/ 0 w 5473"/>
                  <a:gd name="connsiteY2" fmla="*/ 356 h 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73" h="355">
                    <a:moveTo>
                      <a:pt x="0" y="356"/>
                    </a:moveTo>
                    <a:cubicBezTo>
                      <a:pt x="1821" y="224"/>
                      <a:pt x="3645" y="106"/>
                      <a:pt x="5474" y="0"/>
                    </a:cubicBezTo>
                    <a:cubicBezTo>
                      <a:pt x="3647" y="106"/>
                      <a:pt x="1822" y="225"/>
                      <a:pt x="0" y="35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6" name="Freeform: Shape 345">
                <a:extLst>
                  <a:ext uri="{FF2B5EF4-FFF2-40B4-BE49-F238E27FC236}">
                    <a16:creationId xmlns:a16="http://schemas.microsoft.com/office/drawing/2014/main" id="{4544F98E-2449-423F-810C-DA3AFB16F8F2}"/>
                  </a:ext>
                </a:extLst>
              </p:cNvPr>
              <p:cNvSpPr/>
              <p:nvPr/>
            </p:nvSpPr>
            <p:spPr>
              <a:xfrm>
                <a:off x="2790823" y="3413646"/>
                <a:ext cx="6697" cy="61"/>
              </a:xfrm>
              <a:custGeom>
                <a:avLst/>
                <a:gdLst>
                  <a:gd name="connsiteX0" fmla="*/ 6698 w 6697"/>
                  <a:gd name="connsiteY0" fmla="*/ 0 h 61"/>
                  <a:gd name="connsiteX1" fmla="*/ 0 w 6697"/>
                  <a:gd name="connsiteY1" fmla="*/ 62 h 61"/>
                  <a:gd name="connsiteX2" fmla="*/ 946 w 6697"/>
                  <a:gd name="connsiteY2" fmla="*/ 52 h 61"/>
                  <a:gd name="connsiteX3" fmla="*/ 6698 w 6697"/>
                  <a:gd name="connsiteY3" fmla="*/ 0 h 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97" h="61">
                    <a:moveTo>
                      <a:pt x="6698" y="0"/>
                    </a:moveTo>
                    <a:cubicBezTo>
                      <a:pt x="4461" y="0"/>
                      <a:pt x="2229" y="24"/>
                      <a:pt x="0" y="62"/>
                    </a:cubicBezTo>
                    <a:cubicBezTo>
                      <a:pt x="314" y="57"/>
                      <a:pt x="630" y="59"/>
                      <a:pt x="946" y="52"/>
                    </a:cubicBezTo>
                    <a:cubicBezTo>
                      <a:pt x="2859" y="19"/>
                      <a:pt x="4777" y="0"/>
                      <a:pt x="6698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id="{270D7C2D-BEE8-49FE-A837-47D31A2B3E35}"/>
                  </a:ext>
                </a:extLst>
              </p:cNvPr>
              <p:cNvSpPr/>
              <p:nvPr/>
            </p:nvSpPr>
            <p:spPr>
              <a:xfrm>
                <a:off x="3110668" y="3577620"/>
                <a:ext cx="12139" cy="18613"/>
              </a:xfrm>
              <a:custGeom>
                <a:avLst/>
                <a:gdLst>
                  <a:gd name="connsiteX0" fmla="*/ 12057 w 12139"/>
                  <a:gd name="connsiteY0" fmla="*/ 18613 h 18613"/>
                  <a:gd name="connsiteX1" fmla="*/ 12140 w 12139"/>
                  <a:gd name="connsiteY1" fmla="*/ 18598 h 18613"/>
                  <a:gd name="connsiteX2" fmla="*/ 5906 w 12139"/>
                  <a:gd name="connsiteY2" fmla="*/ 8746 h 18613"/>
                  <a:gd name="connsiteX3" fmla="*/ 5377 w 12139"/>
                  <a:gd name="connsiteY3" fmla="*/ 7944 h 18613"/>
                  <a:gd name="connsiteX4" fmla="*/ 0 w 12139"/>
                  <a:gd name="connsiteY4" fmla="*/ 0 h 18613"/>
                  <a:gd name="connsiteX5" fmla="*/ 12057 w 12139"/>
                  <a:gd name="connsiteY5" fmla="*/ 18613 h 18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9" h="18613">
                    <a:moveTo>
                      <a:pt x="12057" y="18613"/>
                    </a:moveTo>
                    <a:cubicBezTo>
                      <a:pt x="12084" y="18609"/>
                      <a:pt x="12113" y="18602"/>
                      <a:pt x="12140" y="18598"/>
                    </a:cubicBezTo>
                    <a:cubicBezTo>
                      <a:pt x="10111" y="15280"/>
                      <a:pt x="8031" y="11997"/>
                      <a:pt x="5906" y="8746"/>
                    </a:cubicBezTo>
                    <a:cubicBezTo>
                      <a:pt x="5731" y="8477"/>
                      <a:pt x="5553" y="8211"/>
                      <a:pt x="5377" y="7944"/>
                    </a:cubicBezTo>
                    <a:cubicBezTo>
                      <a:pt x="3619" y="5270"/>
                      <a:pt x="1822" y="2624"/>
                      <a:pt x="0" y="0"/>
                    </a:cubicBezTo>
                    <a:cubicBezTo>
                      <a:pt x="4204" y="6071"/>
                      <a:pt x="8204" y="12290"/>
                      <a:pt x="12057" y="18613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8" name="Freeform: Shape 347">
                <a:extLst>
                  <a:ext uri="{FF2B5EF4-FFF2-40B4-BE49-F238E27FC236}">
                    <a16:creationId xmlns:a16="http://schemas.microsoft.com/office/drawing/2014/main" id="{FC9B5F31-CD6F-462E-83DD-71393F41305C}"/>
                  </a:ext>
                </a:extLst>
              </p:cNvPr>
              <p:cNvSpPr/>
              <p:nvPr/>
            </p:nvSpPr>
            <p:spPr>
              <a:xfrm>
                <a:off x="2732158" y="3416825"/>
                <a:ext cx="371263" cy="200926"/>
              </a:xfrm>
              <a:custGeom>
                <a:avLst/>
                <a:gdLst>
                  <a:gd name="connsiteX0" fmla="*/ 235744 w 371263"/>
                  <a:gd name="connsiteY0" fmla="*/ 37052 h 200926"/>
                  <a:gd name="connsiteX1" fmla="*/ 236277 w 371263"/>
                  <a:gd name="connsiteY1" fmla="*/ 37317 h 200926"/>
                  <a:gd name="connsiteX2" fmla="*/ 240081 w 371263"/>
                  <a:gd name="connsiteY2" fmla="*/ 39262 h 200926"/>
                  <a:gd name="connsiteX3" fmla="*/ 242841 w 371263"/>
                  <a:gd name="connsiteY3" fmla="*/ 40699 h 200926"/>
                  <a:gd name="connsiteX4" fmla="*/ 244780 w 371263"/>
                  <a:gd name="connsiteY4" fmla="*/ 41731 h 200926"/>
                  <a:gd name="connsiteX5" fmla="*/ 249388 w 371263"/>
                  <a:gd name="connsiteY5" fmla="*/ 44233 h 200926"/>
                  <a:gd name="connsiteX6" fmla="*/ 249912 w 371263"/>
                  <a:gd name="connsiteY6" fmla="*/ 44523 h 200926"/>
                  <a:gd name="connsiteX7" fmla="*/ 252543 w 371263"/>
                  <a:gd name="connsiteY7" fmla="*/ 45980 h 200926"/>
                  <a:gd name="connsiteX8" fmla="*/ 253486 w 371263"/>
                  <a:gd name="connsiteY8" fmla="*/ 46482 h 200926"/>
                  <a:gd name="connsiteX9" fmla="*/ 276285 w 371263"/>
                  <a:gd name="connsiteY9" fmla="*/ 60554 h 200926"/>
                  <a:gd name="connsiteX10" fmla="*/ 276581 w 371263"/>
                  <a:gd name="connsiteY10" fmla="*/ 60762 h 200926"/>
                  <a:gd name="connsiteX11" fmla="*/ 244473 w 371263"/>
                  <a:gd name="connsiteY11" fmla="*/ 63576 h 200926"/>
                  <a:gd name="connsiteX12" fmla="*/ 220474 w 371263"/>
                  <a:gd name="connsiteY12" fmla="*/ 67466 h 200926"/>
                  <a:gd name="connsiteX13" fmla="*/ 0 w 371263"/>
                  <a:gd name="connsiteY13" fmla="*/ 199044 h 200926"/>
                  <a:gd name="connsiteX14" fmla="*/ 49 w 371263"/>
                  <a:gd name="connsiteY14" fmla="*/ 199047 h 200926"/>
                  <a:gd name="connsiteX15" fmla="*/ 38 w 371263"/>
                  <a:gd name="connsiteY15" fmla="*/ 199060 h 200926"/>
                  <a:gd name="connsiteX16" fmla="*/ 65361 w 371263"/>
                  <a:gd name="connsiteY16" fmla="*/ 200927 h 200926"/>
                  <a:gd name="connsiteX17" fmla="*/ 145825 w 371263"/>
                  <a:gd name="connsiteY17" fmla="*/ 198096 h 200926"/>
                  <a:gd name="connsiteX18" fmla="*/ 160607 w 371263"/>
                  <a:gd name="connsiteY18" fmla="*/ 196937 h 200926"/>
                  <a:gd name="connsiteX19" fmla="*/ 207023 w 371263"/>
                  <a:gd name="connsiteY19" fmla="*/ 191895 h 200926"/>
                  <a:gd name="connsiteX20" fmla="*/ 371264 w 371263"/>
                  <a:gd name="connsiteY20" fmla="*/ 150712 h 200926"/>
                  <a:gd name="connsiteX21" fmla="*/ 366924 w 371263"/>
                  <a:gd name="connsiteY21" fmla="*/ 144977 h 200926"/>
                  <a:gd name="connsiteX22" fmla="*/ 366773 w 371263"/>
                  <a:gd name="connsiteY22" fmla="*/ 144780 h 200926"/>
                  <a:gd name="connsiteX23" fmla="*/ 363236 w 371263"/>
                  <a:gd name="connsiteY23" fmla="*/ 140284 h 200926"/>
                  <a:gd name="connsiteX24" fmla="*/ 362722 w 371263"/>
                  <a:gd name="connsiteY24" fmla="*/ 139644 h 200926"/>
                  <a:gd name="connsiteX25" fmla="*/ 355919 w 371263"/>
                  <a:gd name="connsiteY25" fmla="*/ 131401 h 200926"/>
                  <a:gd name="connsiteX26" fmla="*/ 355319 w 371263"/>
                  <a:gd name="connsiteY26" fmla="*/ 130691 h 200926"/>
                  <a:gd name="connsiteX27" fmla="*/ 351665 w 371263"/>
                  <a:gd name="connsiteY27" fmla="*/ 126470 h 200926"/>
                  <a:gd name="connsiteX28" fmla="*/ 351161 w 371263"/>
                  <a:gd name="connsiteY28" fmla="*/ 125903 h 200926"/>
                  <a:gd name="connsiteX29" fmla="*/ 344191 w 371263"/>
                  <a:gd name="connsiteY29" fmla="*/ 118215 h 200926"/>
                  <a:gd name="connsiteX30" fmla="*/ 343200 w 371263"/>
                  <a:gd name="connsiteY30" fmla="*/ 117151 h 200926"/>
                  <a:gd name="connsiteX31" fmla="*/ 339468 w 371263"/>
                  <a:gd name="connsiteY31" fmla="*/ 113225 h 200926"/>
                  <a:gd name="connsiteX32" fmla="*/ 338998 w 371263"/>
                  <a:gd name="connsiteY32" fmla="*/ 112744 h 200926"/>
                  <a:gd name="connsiteX33" fmla="*/ 331799 w 371263"/>
                  <a:gd name="connsiteY33" fmla="*/ 105512 h 200926"/>
                  <a:gd name="connsiteX34" fmla="*/ 330433 w 371263"/>
                  <a:gd name="connsiteY34" fmla="*/ 104178 h 200926"/>
                  <a:gd name="connsiteX35" fmla="*/ 326674 w 371263"/>
                  <a:gd name="connsiteY35" fmla="*/ 100579 h 200926"/>
                  <a:gd name="connsiteX36" fmla="*/ 326209 w 371263"/>
                  <a:gd name="connsiteY36" fmla="*/ 100147 h 200926"/>
                  <a:gd name="connsiteX37" fmla="*/ 318789 w 371263"/>
                  <a:gd name="connsiteY37" fmla="*/ 93359 h 200926"/>
                  <a:gd name="connsiteX38" fmla="*/ 317029 w 371263"/>
                  <a:gd name="connsiteY38" fmla="*/ 91797 h 200926"/>
                  <a:gd name="connsiteX39" fmla="*/ 313290 w 371263"/>
                  <a:gd name="connsiteY39" fmla="*/ 88540 h 200926"/>
                  <a:gd name="connsiteX40" fmla="*/ 313099 w 371263"/>
                  <a:gd name="connsiteY40" fmla="*/ 88378 h 200926"/>
                  <a:gd name="connsiteX41" fmla="*/ 305186 w 371263"/>
                  <a:gd name="connsiteY41" fmla="*/ 81788 h 200926"/>
                  <a:gd name="connsiteX42" fmla="*/ 303000 w 371263"/>
                  <a:gd name="connsiteY42" fmla="*/ 80027 h 200926"/>
                  <a:gd name="connsiteX43" fmla="*/ 297334 w 371263"/>
                  <a:gd name="connsiteY43" fmla="*/ 75590 h 200926"/>
                  <a:gd name="connsiteX44" fmla="*/ 294583 w 371263"/>
                  <a:gd name="connsiteY44" fmla="*/ 73482 h 200926"/>
                  <a:gd name="connsiteX45" fmla="*/ 291000 w 371263"/>
                  <a:gd name="connsiteY45" fmla="*/ 70822 h 200926"/>
                  <a:gd name="connsiteX46" fmla="*/ 288371 w 371263"/>
                  <a:gd name="connsiteY46" fmla="*/ 68905 h 200926"/>
                  <a:gd name="connsiteX47" fmla="*/ 283707 w 371263"/>
                  <a:gd name="connsiteY47" fmla="*/ 65583 h 200926"/>
                  <a:gd name="connsiteX48" fmla="*/ 279719 w 371263"/>
                  <a:gd name="connsiteY48" fmla="*/ 62819 h 200926"/>
                  <a:gd name="connsiteX49" fmla="*/ 276276 w 371263"/>
                  <a:gd name="connsiteY49" fmla="*/ 60506 h 200926"/>
                  <a:gd name="connsiteX50" fmla="*/ 273134 w 371263"/>
                  <a:gd name="connsiteY50" fmla="*/ 58439 h 200926"/>
                  <a:gd name="connsiteX51" fmla="*/ 268710 w 371263"/>
                  <a:gd name="connsiteY51" fmla="*/ 55594 h 200926"/>
                  <a:gd name="connsiteX52" fmla="*/ 264328 w 371263"/>
                  <a:gd name="connsiteY52" fmla="*/ 52859 h 200926"/>
                  <a:gd name="connsiteX53" fmla="*/ 261026 w 371263"/>
                  <a:gd name="connsiteY53" fmla="*/ 50860 h 200926"/>
                  <a:gd name="connsiteX54" fmla="*/ 257286 w 371263"/>
                  <a:gd name="connsiteY54" fmla="*/ 48649 h 200926"/>
                  <a:gd name="connsiteX55" fmla="*/ 253143 w 371263"/>
                  <a:gd name="connsiteY55" fmla="*/ 46260 h 200926"/>
                  <a:gd name="connsiteX56" fmla="*/ 248425 w 371263"/>
                  <a:gd name="connsiteY56" fmla="*/ 43621 h 200926"/>
                  <a:gd name="connsiteX57" fmla="*/ 245272 w 371263"/>
                  <a:gd name="connsiteY57" fmla="*/ 41912 h 200926"/>
                  <a:gd name="connsiteX58" fmla="*/ 240809 w 371263"/>
                  <a:gd name="connsiteY58" fmla="*/ 39557 h 200926"/>
                  <a:gd name="connsiteX59" fmla="*/ 237068 w 371263"/>
                  <a:gd name="connsiteY59" fmla="*/ 37636 h 200926"/>
                  <a:gd name="connsiteX60" fmla="*/ 232029 w 371263"/>
                  <a:gd name="connsiteY60" fmla="*/ 35133 h 200926"/>
                  <a:gd name="connsiteX61" fmla="*/ 229046 w 371263"/>
                  <a:gd name="connsiteY61" fmla="*/ 33695 h 200926"/>
                  <a:gd name="connsiteX62" fmla="*/ 223634 w 371263"/>
                  <a:gd name="connsiteY62" fmla="*/ 31167 h 200926"/>
                  <a:gd name="connsiteX63" fmla="*/ 220499 w 371263"/>
                  <a:gd name="connsiteY63" fmla="*/ 29753 h 200926"/>
                  <a:gd name="connsiteX64" fmla="*/ 215167 w 371263"/>
                  <a:gd name="connsiteY64" fmla="*/ 27419 h 200926"/>
                  <a:gd name="connsiteX65" fmla="*/ 212361 w 371263"/>
                  <a:gd name="connsiteY65" fmla="*/ 26229 h 200926"/>
                  <a:gd name="connsiteX66" fmla="*/ 205521 w 371263"/>
                  <a:gd name="connsiteY66" fmla="*/ 23435 h 200926"/>
                  <a:gd name="connsiteX67" fmla="*/ 203510 w 371263"/>
                  <a:gd name="connsiteY67" fmla="*/ 22657 h 200926"/>
                  <a:gd name="connsiteX68" fmla="*/ 197856 w 371263"/>
                  <a:gd name="connsiteY68" fmla="*/ 20507 h 200926"/>
                  <a:gd name="connsiteX69" fmla="*/ 195245 w 371263"/>
                  <a:gd name="connsiteY69" fmla="*/ 19545 h 200926"/>
                  <a:gd name="connsiteX70" fmla="*/ 188090 w 371263"/>
                  <a:gd name="connsiteY70" fmla="*/ 17024 h 200926"/>
                  <a:gd name="connsiteX71" fmla="*/ 186077 w 371263"/>
                  <a:gd name="connsiteY71" fmla="*/ 16356 h 200926"/>
                  <a:gd name="connsiteX72" fmla="*/ 180118 w 371263"/>
                  <a:gd name="connsiteY72" fmla="*/ 14421 h 200926"/>
                  <a:gd name="connsiteX73" fmla="*/ 177722 w 371263"/>
                  <a:gd name="connsiteY73" fmla="*/ 13668 h 200926"/>
                  <a:gd name="connsiteX74" fmla="*/ 170264 w 371263"/>
                  <a:gd name="connsiteY74" fmla="*/ 11451 h 200926"/>
                  <a:gd name="connsiteX75" fmla="*/ 168262 w 371263"/>
                  <a:gd name="connsiteY75" fmla="*/ 10893 h 200926"/>
                  <a:gd name="connsiteX76" fmla="*/ 161973 w 371263"/>
                  <a:gd name="connsiteY76" fmla="*/ 9192 h 200926"/>
                  <a:gd name="connsiteX77" fmla="*/ 159814 w 371263"/>
                  <a:gd name="connsiteY77" fmla="*/ 8628 h 200926"/>
                  <a:gd name="connsiteX78" fmla="*/ 152079 w 371263"/>
                  <a:gd name="connsiteY78" fmla="*/ 6741 h 200926"/>
                  <a:gd name="connsiteX79" fmla="*/ 150074 w 371263"/>
                  <a:gd name="connsiteY79" fmla="*/ 6286 h 200926"/>
                  <a:gd name="connsiteX80" fmla="*/ 143439 w 371263"/>
                  <a:gd name="connsiteY80" fmla="*/ 4842 h 200926"/>
                  <a:gd name="connsiteX81" fmla="*/ 141543 w 371263"/>
                  <a:gd name="connsiteY81" fmla="*/ 4445 h 200926"/>
                  <a:gd name="connsiteX82" fmla="*/ 133561 w 371263"/>
                  <a:gd name="connsiteY82" fmla="*/ 2916 h 200926"/>
                  <a:gd name="connsiteX83" fmla="*/ 131532 w 371263"/>
                  <a:gd name="connsiteY83" fmla="*/ 2561 h 200926"/>
                  <a:gd name="connsiteX84" fmla="*/ 124524 w 371263"/>
                  <a:gd name="connsiteY84" fmla="*/ 1400 h 200926"/>
                  <a:gd name="connsiteX85" fmla="*/ 122936 w 371263"/>
                  <a:gd name="connsiteY85" fmla="*/ 1149 h 200926"/>
                  <a:gd name="connsiteX86" fmla="*/ 114724 w 371263"/>
                  <a:gd name="connsiteY86" fmla="*/ 0 h 200926"/>
                  <a:gd name="connsiteX87" fmla="*/ 235744 w 371263"/>
                  <a:gd name="connsiteY87" fmla="*/ 37052 h 200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371263" h="200926">
                    <a:moveTo>
                      <a:pt x="235744" y="37052"/>
                    </a:moveTo>
                    <a:cubicBezTo>
                      <a:pt x="235922" y="37141"/>
                      <a:pt x="236099" y="37228"/>
                      <a:pt x="236277" y="37317"/>
                    </a:cubicBezTo>
                    <a:cubicBezTo>
                      <a:pt x="237550" y="37959"/>
                      <a:pt x="238817" y="38608"/>
                      <a:pt x="240081" y="39262"/>
                    </a:cubicBezTo>
                    <a:cubicBezTo>
                      <a:pt x="241003" y="39738"/>
                      <a:pt x="241924" y="40216"/>
                      <a:pt x="242841" y="40699"/>
                    </a:cubicBezTo>
                    <a:cubicBezTo>
                      <a:pt x="243489" y="41040"/>
                      <a:pt x="244135" y="41385"/>
                      <a:pt x="244780" y="41731"/>
                    </a:cubicBezTo>
                    <a:cubicBezTo>
                      <a:pt x="246323" y="42555"/>
                      <a:pt x="247858" y="43388"/>
                      <a:pt x="249388" y="44233"/>
                    </a:cubicBezTo>
                    <a:cubicBezTo>
                      <a:pt x="249563" y="44329"/>
                      <a:pt x="249738" y="44426"/>
                      <a:pt x="249912" y="44523"/>
                    </a:cubicBezTo>
                    <a:cubicBezTo>
                      <a:pt x="250788" y="45009"/>
                      <a:pt x="251671" y="45487"/>
                      <a:pt x="252543" y="45980"/>
                    </a:cubicBezTo>
                    <a:cubicBezTo>
                      <a:pt x="252852" y="46155"/>
                      <a:pt x="253176" y="46306"/>
                      <a:pt x="253486" y="46482"/>
                    </a:cubicBezTo>
                    <a:cubicBezTo>
                      <a:pt x="261263" y="50908"/>
                      <a:pt x="268862" y="55609"/>
                      <a:pt x="276285" y="60554"/>
                    </a:cubicBezTo>
                    <a:cubicBezTo>
                      <a:pt x="276385" y="60620"/>
                      <a:pt x="276481" y="60695"/>
                      <a:pt x="276581" y="60762"/>
                    </a:cubicBezTo>
                    <a:cubicBezTo>
                      <a:pt x="265752" y="61247"/>
                      <a:pt x="255048" y="62203"/>
                      <a:pt x="244473" y="63576"/>
                    </a:cubicBezTo>
                    <a:cubicBezTo>
                      <a:pt x="236620" y="64962"/>
                      <a:pt x="228619" y="66259"/>
                      <a:pt x="220474" y="67466"/>
                    </a:cubicBezTo>
                    <a:cubicBezTo>
                      <a:pt x="132298" y="84698"/>
                      <a:pt x="55037" y="132358"/>
                      <a:pt x="0" y="199044"/>
                    </a:cubicBezTo>
                    <a:cubicBezTo>
                      <a:pt x="16" y="199044"/>
                      <a:pt x="33" y="199046"/>
                      <a:pt x="49" y="199047"/>
                    </a:cubicBezTo>
                    <a:cubicBezTo>
                      <a:pt x="46" y="199052"/>
                      <a:pt x="43" y="199055"/>
                      <a:pt x="38" y="199060"/>
                    </a:cubicBezTo>
                    <a:cubicBezTo>
                      <a:pt x="21287" y="200282"/>
                      <a:pt x="43104" y="200927"/>
                      <a:pt x="65361" y="200927"/>
                    </a:cubicBezTo>
                    <a:cubicBezTo>
                      <a:pt x="92934" y="200927"/>
                      <a:pt x="119847" y="199952"/>
                      <a:pt x="145825" y="198096"/>
                    </a:cubicBezTo>
                    <a:cubicBezTo>
                      <a:pt x="150787" y="197742"/>
                      <a:pt x="155715" y="197355"/>
                      <a:pt x="160607" y="196937"/>
                    </a:cubicBezTo>
                    <a:lnTo>
                      <a:pt x="207023" y="191895"/>
                    </a:lnTo>
                    <a:cubicBezTo>
                      <a:pt x="271785" y="183304"/>
                      <a:pt x="328166" y="168948"/>
                      <a:pt x="371264" y="150712"/>
                    </a:cubicBezTo>
                    <a:cubicBezTo>
                      <a:pt x="369834" y="148788"/>
                      <a:pt x="368389" y="146874"/>
                      <a:pt x="366924" y="144977"/>
                    </a:cubicBezTo>
                    <a:cubicBezTo>
                      <a:pt x="366873" y="144912"/>
                      <a:pt x="366824" y="144845"/>
                      <a:pt x="366773" y="144780"/>
                    </a:cubicBezTo>
                    <a:cubicBezTo>
                      <a:pt x="365604" y="143272"/>
                      <a:pt x="364425" y="141773"/>
                      <a:pt x="363236" y="140284"/>
                    </a:cubicBezTo>
                    <a:cubicBezTo>
                      <a:pt x="363064" y="140070"/>
                      <a:pt x="362891" y="139857"/>
                      <a:pt x="362722" y="139644"/>
                    </a:cubicBezTo>
                    <a:cubicBezTo>
                      <a:pt x="360491" y="136865"/>
                      <a:pt x="358224" y="134115"/>
                      <a:pt x="355919" y="131401"/>
                    </a:cubicBezTo>
                    <a:cubicBezTo>
                      <a:pt x="355719" y="131164"/>
                      <a:pt x="355521" y="130927"/>
                      <a:pt x="355319" y="130691"/>
                    </a:cubicBezTo>
                    <a:cubicBezTo>
                      <a:pt x="354111" y="129275"/>
                      <a:pt x="352893" y="127867"/>
                      <a:pt x="351665" y="126470"/>
                    </a:cubicBezTo>
                    <a:cubicBezTo>
                      <a:pt x="351498" y="126279"/>
                      <a:pt x="351328" y="126092"/>
                      <a:pt x="351161" y="125903"/>
                    </a:cubicBezTo>
                    <a:cubicBezTo>
                      <a:pt x="348872" y="123307"/>
                      <a:pt x="346548" y="120747"/>
                      <a:pt x="344191" y="118215"/>
                    </a:cubicBezTo>
                    <a:cubicBezTo>
                      <a:pt x="343860" y="117861"/>
                      <a:pt x="343532" y="117504"/>
                      <a:pt x="343200" y="117151"/>
                    </a:cubicBezTo>
                    <a:cubicBezTo>
                      <a:pt x="341965" y="115834"/>
                      <a:pt x="340722" y="114524"/>
                      <a:pt x="339468" y="113225"/>
                    </a:cubicBezTo>
                    <a:cubicBezTo>
                      <a:pt x="339312" y="113063"/>
                      <a:pt x="339154" y="112905"/>
                      <a:pt x="338998" y="112744"/>
                    </a:cubicBezTo>
                    <a:cubicBezTo>
                      <a:pt x="336631" y="110301"/>
                      <a:pt x="334229" y="107891"/>
                      <a:pt x="331799" y="105512"/>
                    </a:cubicBezTo>
                    <a:cubicBezTo>
                      <a:pt x="331345" y="105067"/>
                      <a:pt x="330891" y="104621"/>
                      <a:pt x="330433" y="104178"/>
                    </a:cubicBezTo>
                    <a:cubicBezTo>
                      <a:pt x="329187" y="102972"/>
                      <a:pt x="327936" y="101768"/>
                      <a:pt x="326674" y="100579"/>
                    </a:cubicBezTo>
                    <a:cubicBezTo>
                      <a:pt x="326520" y="100433"/>
                      <a:pt x="326363" y="100292"/>
                      <a:pt x="326209" y="100147"/>
                    </a:cubicBezTo>
                    <a:cubicBezTo>
                      <a:pt x="323766" y="97852"/>
                      <a:pt x="321291" y="95591"/>
                      <a:pt x="318789" y="93359"/>
                    </a:cubicBezTo>
                    <a:cubicBezTo>
                      <a:pt x="318203" y="92837"/>
                      <a:pt x="317617" y="92316"/>
                      <a:pt x="317029" y="91797"/>
                    </a:cubicBezTo>
                    <a:cubicBezTo>
                      <a:pt x="315789" y="90705"/>
                      <a:pt x="314546" y="89614"/>
                      <a:pt x="313290" y="88540"/>
                    </a:cubicBezTo>
                    <a:cubicBezTo>
                      <a:pt x="313226" y="88486"/>
                      <a:pt x="313163" y="88432"/>
                      <a:pt x="313099" y="88378"/>
                    </a:cubicBezTo>
                    <a:cubicBezTo>
                      <a:pt x="310493" y="86144"/>
                      <a:pt x="307851" y="83950"/>
                      <a:pt x="305186" y="81788"/>
                    </a:cubicBezTo>
                    <a:cubicBezTo>
                      <a:pt x="304459" y="81199"/>
                      <a:pt x="303730" y="80612"/>
                      <a:pt x="303000" y="80027"/>
                    </a:cubicBezTo>
                    <a:cubicBezTo>
                      <a:pt x="301127" y="78530"/>
                      <a:pt x="299236" y="77052"/>
                      <a:pt x="297334" y="75590"/>
                    </a:cubicBezTo>
                    <a:cubicBezTo>
                      <a:pt x="296418" y="74886"/>
                      <a:pt x="295505" y="74178"/>
                      <a:pt x="294583" y="73482"/>
                    </a:cubicBezTo>
                    <a:cubicBezTo>
                      <a:pt x="293395" y="72587"/>
                      <a:pt x="292198" y="71704"/>
                      <a:pt x="291000" y="70822"/>
                    </a:cubicBezTo>
                    <a:cubicBezTo>
                      <a:pt x="290127" y="70179"/>
                      <a:pt x="289250" y="69540"/>
                      <a:pt x="288371" y="68905"/>
                    </a:cubicBezTo>
                    <a:cubicBezTo>
                      <a:pt x="286825" y="67786"/>
                      <a:pt x="285271" y="66680"/>
                      <a:pt x="283707" y="65583"/>
                    </a:cubicBezTo>
                    <a:cubicBezTo>
                      <a:pt x="282383" y="64656"/>
                      <a:pt x="281056" y="63730"/>
                      <a:pt x="279719" y="62819"/>
                    </a:cubicBezTo>
                    <a:cubicBezTo>
                      <a:pt x="278578" y="62040"/>
                      <a:pt x="277427" y="61273"/>
                      <a:pt x="276276" y="60506"/>
                    </a:cubicBezTo>
                    <a:cubicBezTo>
                      <a:pt x="275233" y="59811"/>
                      <a:pt x="274185" y="59123"/>
                      <a:pt x="273134" y="58439"/>
                    </a:cubicBezTo>
                    <a:cubicBezTo>
                      <a:pt x="271666" y="57482"/>
                      <a:pt x="270191" y="56532"/>
                      <a:pt x="268710" y="55594"/>
                    </a:cubicBezTo>
                    <a:cubicBezTo>
                      <a:pt x="267256" y="54674"/>
                      <a:pt x="265797" y="53759"/>
                      <a:pt x="264328" y="52859"/>
                    </a:cubicBezTo>
                    <a:cubicBezTo>
                      <a:pt x="263233" y="52186"/>
                      <a:pt x="262130" y="51522"/>
                      <a:pt x="261026" y="50860"/>
                    </a:cubicBezTo>
                    <a:cubicBezTo>
                      <a:pt x="259785" y="50116"/>
                      <a:pt x="258537" y="49381"/>
                      <a:pt x="257286" y="48649"/>
                    </a:cubicBezTo>
                    <a:cubicBezTo>
                      <a:pt x="255910" y="47844"/>
                      <a:pt x="254530" y="47047"/>
                      <a:pt x="253143" y="46260"/>
                    </a:cubicBezTo>
                    <a:cubicBezTo>
                      <a:pt x="251576" y="45371"/>
                      <a:pt x="250004" y="44490"/>
                      <a:pt x="248425" y="43621"/>
                    </a:cubicBezTo>
                    <a:cubicBezTo>
                      <a:pt x="247377" y="43047"/>
                      <a:pt x="246326" y="42478"/>
                      <a:pt x="245272" y="41912"/>
                    </a:cubicBezTo>
                    <a:cubicBezTo>
                      <a:pt x="243791" y="41116"/>
                      <a:pt x="242302" y="40334"/>
                      <a:pt x="240809" y="39557"/>
                    </a:cubicBezTo>
                    <a:cubicBezTo>
                      <a:pt x="239566" y="38911"/>
                      <a:pt x="238319" y="38270"/>
                      <a:pt x="237068" y="37636"/>
                    </a:cubicBezTo>
                    <a:cubicBezTo>
                      <a:pt x="235395" y="36790"/>
                      <a:pt x="233717" y="35955"/>
                      <a:pt x="232029" y="35133"/>
                    </a:cubicBezTo>
                    <a:cubicBezTo>
                      <a:pt x="231037" y="34650"/>
                      <a:pt x="230043" y="34171"/>
                      <a:pt x="229046" y="33695"/>
                    </a:cubicBezTo>
                    <a:cubicBezTo>
                      <a:pt x="227251" y="32839"/>
                      <a:pt x="225446" y="31996"/>
                      <a:pt x="223634" y="31167"/>
                    </a:cubicBezTo>
                    <a:cubicBezTo>
                      <a:pt x="222591" y="30691"/>
                      <a:pt x="221545" y="30220"/>
                      <a:pt x="220499" y="29753"/>
                    </a:cubicBezTo>
                    <a:cubicBezTo>
                      <a:pt x="218729" y="28962"/>
                      <a:pt x="216951" y="28184"/>
                      <a:pt x="215167" y="27419"/>
                    </a:cubicBezTo>
                    <a:cubicBezTo>
                      <a:pt x="214233" y="27019"/>
                      <a:pt x="213298" y="26622"/>
                      <a:pt x="212361" y="26229"/>
                    </a:cubicBezTo>
                    <a:cubicBezTo>
                      <a:pt x="210091" y="25278"/>
                      <a:pt x="207813" y="24341"/>
                      <a:pt x="205521" y="23435"/>
                    </a:cubicBezTo>
                    <a:cubicBezTo>
                      <a:pt x="204854" y="23170"/>
                      <a:pt x="204180" y="22917"/>
                      <a:pt x="203510" y="22657"/>
                    </a:cubicBezTo>
                    <a:cubicBezTo>
                      <a:pt x="201632" y="21927"/>
                      <a:pt x="199747" y="21209"/>
                      <a:pt x="197856" y="20507"/>
                    </a:cubicBezTo>
                    <a:cubicBezTo>
                      <a:pt x="196987" y="20185"/>
                      <a:pt x="196118" y="19863"/>
                      <a:pt x="195245" y="19545"/>
                    </a:cubicBezTo>
                    <a:cubicBezTo>
                      <a:pt x="192870" y="18685"/>
                      <a:pt x="190486" y="17840"/>
                      <a:pt x="188090" y="17024"/>
                    </a:cubicBezTo>
                    <a:cubicBezTo>
                      <a:pt x="187422" y="16797"/>
                      <a:pt x="186747" y="16580"/>
                      <a:pt x="186077" y="16356"/>
                    </a:cubicBezTo>
                    <a:cubicBezTo>
                      <a:pt x="184098" y="15696"/>
                      <a:pt x="182112" y="15050"/>
                      <a:pt x="180118" y="14421"/>
                    </a:cubicBezTo>
                    <a:cubicBezTo>
                      <a:pt x="179319" y="14168"/>
                      <a:pt x="178522" y="13916"/>
                      <a:pt x="177722" y="13668"/>
                    </a:cubicBezTo>
                    <a:cubicBezTo>
                      <a:pt x="175246" y="12905"/>
                      <a:pt x="172761" y="12163"/>
                      <a:pt x="170264" y="11451"/>
                    </a:cubicBezTo>
                    <a:cubicBezTo>
                      <a:pt x="169599" y="11260"/>
                      <a:pt x="168929" y="11079"/>
                      <a:pt x="168262" y="10893"/>
                    </a:cubicBezTo>
                    <a:cubicBezTo>
                      <a:pt x="166173" y="10309"/>
                      <a:pt x="164078" y="9741"/>
                      <a:pt x="161973" y="9192"/>
                    </a:cubicBezTo>
                    <a:cubicBezTo>
                      <a:pt x="161253" y="9003"/>
                      <a:pt x="160534" y="8811"/>
                      <a:pt x="159814" y="8628"/>
                    </a:cubicBezTo>
                    <a:cubicBezTo>
                      <a:pt x="157245" y="7972"/>
                      <a:pt x="154667" y="7342"/>
                      <a:pt x="152079" y="6741"/>
                    </a:cubicBezTo>
                    <a:cubicBezTo>
                      <a:pt x="151413" y="6585"/>
                      <a:pt x="150743" y="6437"/>
                      <a:pt x="150074" y="6286"/>
                    </a:cubicBezTo>
                    <a:cubicBezTo>
                      <a:pt x="147869" y="5786"/>
                      <a:pt x="145658" y="5304"/>
                      <a:pt x="143439" y="4842"/>
                    </a:cubicBezTo>
                    <a:cubicBezTo>
                      <a:pt x="142807" y="4710"/>
                      <a:pt x="142177" y="4574"/>
                      <a:pt x="141543" y="4445"/>
                    </a:cubicBezTo>
                    <a:cubicBezTo>
                      <a:pt x="138892" y="3907"/>
                      <a:pt x="136231" y="3399"/>
                      <a:pt x="133561" y="2916"/>
                    </a:cubicBezTo>
                    <a:cubicBezTo>
                      <a:pt x="132886" y="2794"/>
                      <a:pt x="132209" y="2680"/>
                      <a:pt x="131532" y="2561"/>
                    </a:cubicBezTo>
                    <a:cubicBezTo>
                      <a:pt x="129203" y="2153"/>
                      <a:pt x="126868" y="1765"/>
                      <a:pt x="124524" y="1400"/>
                    </a:cubicBezTo>
                    <a:cubicBezTo>
                      <a:pt x="123995" y="1318"/>
                      <a:pt x="123466" y="1229"/>
                      <a:pt x="122936" y="1149"/>
                    </a:cubicBezTo>
                    <a:cubicBezTo>
                      <a:pt x="120209" y="735"/>
                      <a:pt x="117470" y="356"/>
                      <a:pt x="114724" y="0"/>
                    </a:cubicBezTo>
                    <a:cubicBezTo>
                      <a:pt x="157736" y="5578"/>
                      <a:pt x="198476" y="18359"/>
                      <a:pt x="235744" y="37052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9" name="Freeform: Shape 348">
                <a:extLst>
                  <a:ext uri="{FF2B5EF4-FFF2-40B4-BE49-F238E27FC236}">
                    <a16:creationId xmlns:a16="http://schemas.microsoft.com/office/drawing/2014/main" id="{73CE9E31-BF8D-458A-A6E1-8A040CC99DF5}"/>
                  </a:ext>
                </a:extLst>
              </p:cNvPr>
              <p:cNvSpPr/>
              <p:nvPr/>
            </p:nvSpPr>
            <p:spPr>
              <a:xfrm>
                <a:off x="3103787" y="3568030"/>
                <a:ext cx="6850" cy="9545"/>
              </a:xfrm>
              <a:custGeom>
                <a:avLst/>
                <a:gdLst>
                  <a:gd name="connsiteX0" fmla="*/ 6850 w 6850"/>
                  <a:gd name="connsiteY0" fmla="*/ 9546 h 9545"/>
                  <a:gd name="connsiteX1" fmla="*/ 2526 w 6850"/>
                  <a:gd name="connsiteY1" fmla="*/ 3434 h 9545"/>
                  <a:gd name="connsiteX2" fmla="*/ 2022 w 6850"/>
                  <a:gd name="connsiteY2" fmla="*/ 2743 h 9545"/>
                  <a:gd name="connsiteX3" fmla="*/ 0 w 6850"/>
                  <a:gd name="connsiteY3" fmla="*/ 0 h 9545"/>
                  <a:gd name="connsiteX4" fmla="*/ 6850 w 6850"/>
                  <a:gd name="connsiteY4" fmla="*/ 9546 h 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" h="9545">
                    <a:moveTo>
                      <a:pt x="6850" y="9546"/>
                    </a:moveTo>
                    <a:cubicBezTo>
                      <a:pt x="5426" y="7495"/>
                      <a:pt x="3989" y="5455"/>
                      <a:pt x="2526" y="3434"/>
                    </a:cubicBezTo>
                    <a:cubicBezTo>
                      <a:pt x="2359" y="3202"/>
                      <a:pt x="2191" y="2973"/>
                      <a:pt x="2022" y="2743"/>
                    </a:cubicBezTo>
                    <a:cubicBezTo>
                      <a:pt x="1354" y="1824"/>
                      <a:pt x="676" y="913"/>
                      <a:pt x="0" y="0"/>
                    </a:cubicBezTo>
                    <a:cubicBezTo>
                      <a:pt x="2330" y="3145"/>
                      <a:pt x="4618" y="6325"/>
                      <a:pt x="6850" y="954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id="{1B1D5E2D-FD9C-4960-83E4-4E3EE91DA71C}"/>
                  </a:ext>
                </a:extLst>
              </p:cNvPr>
              <p:cNvSpPr/>
              <p:nvPr/>
            </p:nvSpPr>
            <p:spPr>
              <a:xfrm>
                <a:off x="2813561" y="3413990"/>
                <a:ext cx="4470" cy="206"/>
              </a:xfrm>
              <a:custGeom>
                <a:avLst/>
                <a:gdLst>
                  <a:gd name="connsiteX0" fmla="*/ 4470 w 4470"/>
                  <a:gd name="connsiteY0" fmla="*/ 206 h 206"/>
                  <a:gd name="connsiteX1" fmla="*/ 4118 w 4470"/>
                  <a:gd name="connsiteY1" fmla="*/ 186 h 206"/>
                  <a:gd name="connsiteX2" fmla="*/ 3419 w 4470"/>
                  <a:gd name="connsiteY2" fmla="*/ 146 h 206"/>
                  <a:gd name="connsiteX3" fmla="*/ 0 w 4470"/>
                  <a:gd name="connsiteY3" fmla="*/ 0 h 206"/>
                  <a:gd name="connsiteX4" fmla="*/ 4470 w 4470"/>
                  <a:gd name="connsiteY4" fmla="*/ 206 h 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0" h="206">
                    <a:moveTo>
                      <a:pt x="4470" y="206"/>
                    </a:moveTo>
                    <a:cubicBezTo>
                      <a:pt x="4353" y="200"/>
                      <a:pt x="4235" y="192"/>
                      <a:pt x="4118" y="186"/>
                    </a:cubicBezTo>
                    <a:cubicBezTo>
                      <a:pt x="3885" y="173"/>
                      <a:pt x="3653" y="157"/>
                      <a:pt x="3419" y="146"/>
                    </a:cubicBezTo>
                    <a:cubicBezTo>
                      <a:pt x="2281" y="89"/>
                      <a:pt x="1140" y="48"/>
                      <a:pt x="0" y="0"/>
                    </a:cubicBezTo>
                    <a:cubicBezTo>
                      <a:pt x="1492" y="62"/>
                      <a:pt x="2983" y="127"/>
                      <a:pt x="4470" y="20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1" name="Freeform: Shape 350">
                <a:extLst>
                  <a:ext uri="{FF2B5EF4-FFF2-40B4-BE49-F238E27FC236}">
                    <a16:creationId xmlns:a16="http://schemas.microsoft.com/office/drawing/2014/main" id="{73D198F0-2BA8-4215-BF1B-6D6840D7368A}"/>
                  </a:ext>
                </a:extLst>
              </p:cNvPr>
              <p:cNvSpPr/>
              <p:nvPr/>
            </p:nvSpPr>
            <p:spPr>
              <a:xfrm>
                <a:off x="2827105" y="3414789"/>
                <a:ext cx="4803" cy="400"/>
              </a:xfrm>
              <a:custGeom>
                <a:avLst/>
                <a:gdLst>
                  <a:gd name="connsiteX0" fmla="*/ 4804 w 4803"/>
                  <a:gd name="connsiteY0" fmla="*/ 400 h 400"/>
                  <a:gd name="connsiteX1" fmla="*/ 654 w 4803"/>
                  <a:gd name="connsiteY1" fmla="*/ 49 h 400"/>
                  <a:gd name="connsiteX2" fmla="*/ 0 w 4803"/>
                  <a:gd name="connsiteY2" fmla="*/ 0 h 400"/>
                  <a:gd name="connsiteX3" fmla="*/ 4804 w 4803"/>
                  <a:gd name="connsiteY3" fmla="*/ 400 h 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03" h="400">
                    <a:moveTo>
                      <a:pt x="4804" y="400"/>
                    </a:moveTo>
                    <a:cubicBezTo>
                      <a:pt x="3423" y="276"/>
                      <a:pt x="2040" y="159"/>
                      <a:pt x="654" y="49"/>
                    </a:cubicBezTo>
                    <a:cubicBezTo>
                      <a:pt x="437" y="32"/>
                      <a:pt x="218" y="17"/>
                      <a:pt x="0" y="0"/>
                    </a:cubicBezTo>
                    <a:cubicBezTo>
                      <a:pt x="1603" y="125"/>
                      <a:pt x="3205" y="257"/>
                      <a:pt x="4804" y="40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2" name="Freeform: Shape 351">
                <a:extLst>
                  <a:ext uri="{FF2B5EF4-FFF2-40B4-BE49-F238E27FC236}">
                    <a16:creationId xmlns:a16="http://schemas.microsoft.com/office/drawing/2014/main" id="{7F8D9E2D-4839-4316-B0DD-79066ED229DD}"/>
                  </a:ext>
                </a:extLst>
              </p:cNvPr>
              <p:cNvSpPr/>
              <p:nvPr/>
            </p:nvSpPr>
            <p:spPr>
              <a:xfrm>
                <a:off x="2840337" y="3416035"/>
                <a:ext cx="6396" cy="769"/>
              </a:xfrm>
              <a:custGeom>
                <a:avLst/>
                <a:gdLst>
                  <a:gd name="connsiteX0" fmla="*/ 6396 w 6396"/>
                  <a:gd name="connsiteY0" fmla="*/ 770 h 769"/>
                  <a:gd name="connsiteX1" fmla="*/ 4497 w 6396"/>
                  <a:gd name="connsiteY1" fmla="*/ 533 h 769"/>
                  <a:gd name="connsiteX2" fmla="*/ 0 w 6396"/>
                  <a:gd name="connsiteY2" fmla="*/ 0 h 769"/>
                  <a:gd name="connsiteX3" fmla="*/ 6396 w 6396"/>
                  <a:gd name="connsiteY3" fmla="*/ 770 h 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96" h="769">
                    <a:moveTo>
                      <a:pt x="6396" y="770"/>
                    </a:moveTo>
                    <a:cubicBezTo>
                      <a:pt x="5764" y="689"/>
                      <a:pt x="5131" y="611"/>
                      <a:pt x="4497" y="533"/>
                    </a:cubicBezTo>
                    <a:cubicBezTo>
                      <a:pt x="3000" y="348"/>
                      <a:pt x="1502" y="168"/>
                      <a:pt x="0" y="0"/>
                    </a:cubicBezTo>
                    <a:cubicBezTo>
                      <a:pt x="2137" y="240"/>
                      <a:pt x="4270" y="495"/>
                      <a:pt x="6396" y="77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3" name="Freeform: Shape 352">
                <a:extLst>
                  <a:ext uri="{FF2B5EF4-FFF2-40B4-BE49-F238E27FC236}">
                    <a16:creationId xmlns:a16="http://schemas.microsoft.com/office/drawing/2014/main" id="{14FA4DE2-905C-45FA-861F-CA403BAB1120}"/>
                  </a:ext>
                </a:extLst>
              </p:cNvPr>
              <p:cNvSpPr/>
              <p:nvPr/>
            </p:nvSpPr>
            <p:spPr>
              <a:xfrm>
                <a:off x="2833741" y="3415355"/>
                <a:ext cx="5345" cy="544"/>
              </a:xfrm>
              <a:custGeom>
                <a:avLst/>
                <a:gdLst>
                  <a:gd name="connsiteX0" fmla="*/ 5345 w 5345"/>
                  <a:gd name="connsiteY0" fmla="*/ 545 h 544"/>
                  <a:gd name="connsiteX1" fmla="*/ 3634 w 5345"/>
                  <a:gd name="connsiteY1" fmla="*/ 359 h 544"/>
                  <a:gd name="connsiteX2" fmla="*/ 2443 w 5345"/>
                  <a:gd name="connsiteY2" fmla="*/ 230 h 544"/>
                  <a:gd name="connsiteX3" fmla="*/ 0 w 5345"/>
                  <a:gd name="connsiteY3" fmla="*/ 0 h 544"/>
                  <a:gd name="connsiteX4" fmla="*/ 5345 w 5345"/>
                  <a:gd name="connsiteY4" fmla="*/ 545 h 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45" h="544">
                    <a:moveTo>
                      <a:pt x="5345" y="545"/>
                    </a:moveTo>
                    <a:cubicBezTo>
                      <a:pt x="4775" y="483"/>
                      <a:pt x="4204" y="419"/>
                      <a:pt x="3634" y="359"/>
                    </a:cubicBezTo>
                    <a:cubicBezTo>
                      <a:pt x="3237" y="317"/>
                      <a:pt x="2840" y="270"/>
                      <a:pt x="2443" y="230"/>
                    </a:cubicBezTo>
                    <a:cubicBezTo>
                      <a:pt x="1630" y="148"/>
                      <a:pt x="814" y="78"/>
                      <a:pt x="0" y="0"/>
                    </a:cubicBezTo>
                    <a:cubicBezTo>
                      <a:pt x="1786" y="170"/>
                      <a:pt x="3567" y="351"/>
                      <a:pt x="5345" y="545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4" name="Freeform: Shape 353">
                <a:extLst>
                  <a:ext uri="{FF2B5EF4-FFF2-40B4-BE49-F238E27FC236}">
                    <a16:creationId xmlns:a16="http://schemas.microsoft.com/office/drawing/2014/main" id="{FBB03F5D-8407-4CCE-B702-FB9904279B4F}"/>
                  </a:ext>
                </a:extLst>
              </p:cNvPr>
              <p:cNvSpPr/>
              <p:nvPr/>
            </p:nvSpPr>
            <p:spPr>
              <a:xfrm>
                <a:off x="2806461" y="3413760"/>
                <a:ext cx="4721" cy="131"/>
              </a:xfrm>
              <a:custGeom>
                <a:avLst/>
                <a:gdLst>
                  <a:gd name="connsiteX0" fmla="*/ 4721 w 4721"/>
                  <a:gd name="connsiteY0" fmla="*/ 132 h 131"/>
                  <a:gd name="connsiteX1" fmla="*/ 1905 w 4721"/>
                  <a:gd name="connsiteY1" fmla="*/ 48 h 131"/>
                  <a:gd name="connsiteX2" fmla="*/ 0 w 4721"/>
                  <a:gd name="connsiteY2" fmla="*/ 0 h 131"/>
                  <a:gd name="connsiteX3" fmla="*/ 4721 w 4721"/>
                  <a:gd name="connsiteY3" fmla="*/ 132 h 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21" h="131">
                    <a:moveTo>
                      <a:pt x="4721" y="132"/>
                    </a:moveTo>
                    <a:cubicBezTo>
                      <a:pt x="3785" y="98"/>
                      <a:pt x="2845" y="75"/>
                      <a:pt x="1905" y="48"/>
                    </a:cubicBezTo>
                    <a:cubicBezTo>
                      <a:pt x="1270" y="30"/>
                      <a:pt x="635" y="14"/>
                      <a:pt x="0" y="0"/>
                    </a:cubicBezTo>
                    <a:cubicBezTo>
                      <a:pt x="1576" y="38"/>
                      <a:pt x="3151" y="76"/>
                      <a:pt x="4721" y="132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5" name="Freeform: Shape 354">
                <a:extLst>
                  <a:ext uri="{FF2B5EF4-FFF2-40B4-BE49-F238E27FC236}">
                    <a16:creationId xmlns:a16="http://schemas.microsoft.com/office/drawing/2014/main" id="{2BC379AE-72B3-4C34-A28F-937CFDDE15FC}"/>
                  </a:ext>
                </a:extLst>
              </p:cNvPr>
              <p:cNvSpPr/>
              <p:nvPr/>
            </p:nvSpPr>
            <p:spPr>
              <a:xfrm>
                <a:off x="2784070" y="3413753"/>
                <a:ext cx="4781" cy="133"/>
              </a:xfrm>
              <a:custGeom>
                <a:avLst/>
                <a:gdLst>
                  <a:gd name="connsiteX0" fmla="*/ 4782 w 4781"/>
                  <a:gd name="connsiteY0" fmla="*/ 0 h 133"/>
                  <a:gd name="connsiteX1" fmla="*/ 4663 w 4781"/>
                  <a:gd name="connsiteY1" fmla="*/ 3 h 133"/>
                  <a:gd name="connsiteX2" fmla="*/ 2829 w 4781"/>
                  <a:gd name="connsiteY2" fmla="*/ 46 h 133"/>
                  <a:gd name="connsiteX3" fmla="*/ 0 w 4781"/>
                  <a:gd name="connsiteY3" fmla="*/ 133 h 133"/>
                  <a:gd name="connsiteX4" fmla="*/ 4782 w 4781"/>
                  <a:gd name="connsiteY4" fmla="*/ 0 h 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1" h="133">
                    <a:moveTo>
                      <a:pt x="4782" y="0"/>
                    </a:moveTo>
                    <a:cubicBezTo>
                      <a:pt x="4742" y="0"/>
                      <a:pt x="4702" y="2"/>
                      <a:pt x="4663" y="3"/>
                    </a:cubicBezTo>
                    <a:cubicBezTo>
                      <a:pt x="4051" y="17"/>
                      <a:pt x="3440" y="30"/>
                      <a:pt x="2829" y="46"/>
                    </a:cubicBezTo>
                    <a:cubicBezTo>
                      <a:pt x="1886" y="71"/>
                      <a:pt x="941" y="100"/>
                      <a:pt x="0" y="133"/>
                    </a:cubicBezTo>
                    <a:cubicBezTo>
                      <a:pt x="1591" y="78"/>
                      <a:pt x="3185" y="37"/>
                      <a:pt x="4782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id="{CCC5E827-61EB-4BDD-909F-071EC514904F}"/>
                  </a:ext>
                </a:extLst>
              </p:cNvPr>
              <p:cNvSpPr/>
              <p:nvPr/>
            </p:nvSpPr>
            <p:spPr>
              <a:xfrm>
                <a:off x="2777018" y="3413971"/>
                <a:ext cx="4924" cy="227"/>
              </a:xfrm>
              <a:custGeom>
                <a:avLst/>
                <a:gdLst>
                  <a:gd name="connsiteX0" fmla="*/ 4924 w 4924"/>
                  <a:gd name="connsiteY0" fmla="*/ 0 h 227"/>
                  <a:gd name="connsiteX1" fmla="*/ 1413 w 4924"/>
                  <a:gd name="connsiteY1" fmla="*/ 151 h 227"/>
                  <a:gd name="connsiteX2" fmla="*/ 0 w 4924"/>
                  <a:gd name="connsiteY2" fmla="*/ 227 h 227"/>
                  <a:gd name="connsiteX3" fmla="*/ 4924 w 4924"/>
                  <a:gd name="connsiteY3" fmla="*/ 0 h 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24" h="227">
                    <a:moveTo>
                      <a:pt x="4924" y="0"/>
                    </a:moveTo>
                    <a:cubicBezTo>
                      <a:pt x="3753" y="48"/>
                      <a:pt x="2581" y="94"/>
                      <a:pt x="1413" y="151"/>
                    </a:cubicBezTo>
                    <a:cubicBezTo>
                      <a:pt x="941" y="175"/>
                      <a:pt x="470" y="202"/>
                      <a:pt x="0" y="227"/>
                    </a:cubicBezTo>
                    <a:cubicBezTo>
                      <a:pt x="1638" y="140"/>
                      <a:pt x="3281" y="65"/>
                      <a:pt x="4924" y="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7" name="Freeform: Shape 356">
                <a:extLst>
                  <a:ext uri="{FF2B5EF4-FFF2-40B4-BE49-F238E27FC236}">
                    <a16:creationId xmlns:a16="http://schemas.microsoft.com/office/drawing/2014/main" id="{3ED6D2CD-D4F5-48DE-BBDA-3F97DB230281}"/>
                  </a:ext>
                </a:extLst>
              </p:cNvPr>
              <p:cNvSpPr/>
              <p:nvPr/>
            </p:nvSpPr>
            <p:spPr>
              <a:xfrm>
                <a:off x="2791769" y="3413646"/>
                <a:ext cx="5751" cy="52"/>
              </a:xfrm>
              <a:custGeom>
                <a:avLst/>
                <a:gdLst>
                  <a:gd name="connsiteX0" fmla="*/ 5752 w 5751"/>
                  <a:gd name="connsiteY0" fmla="*/ 0 h 52"/>
                  <a:gd name="connsiteX1" fmla="*/ 0 w 5751"/>
                  <a:gd name="connsiteY1" fmla="*/ 52 h 52"/>
                  <a:gd name="connsiteX2" fmla="*/ 5752 w 5751"/>
                  <a:gd name="connsiteY2" fmla="*/ 0 h 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51" h="52">
                    <a:moveTo>
                      <a:pt x="5752" y="0"/>
                    </a:moveTo>
                    <a:cubicBezTo>
                      <a:pt x="3831" y="0"/>
                      <a:pt x="1913" y="19"/>
                      <a:pt x="0" y="52"/>
                    </a:cubicBezTo>
                    <a:cubicBezTo>
                      <a:pt x="1915" y="25"/>
                      <a:pt x="3831" y="0"/>
                      <a:pt x="5752" y="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8" name="Freeform: Shape 357">
                <a:extLst>
                  <a:ext uri="{FF2B5EF4-FFF2-40B4-BE49-F238E27FC236}">
                    <a16:creationId xmlns:a16="http://schemas.microsoft.com/office/drawing/2014/main" id="{D58C00CD-F08F-47A4-B6CE-4A78C335A699}"/>
                  </a:ext>
                </a:extLst>
              </p:cNvPr>
              <p:cNvSpPr/>
              <p:nvPr/>
            </p:nvSpPr>
            <p:spPr>
              <a:xfrm>
                <a:off x="2976938" y="3458556"/>
                <a:ext cx="4608" cy="2501"/>
              </a:xfrm>
              <a:custGeom>
                <a:avLst/>
                <a:gdLst>
                  <a:gd name="connsiteX0" fmla="*/ 4608 w 4608"/>
                  <a:gd name="connsiteY0" fmla="*/ 2502 h 2501"/>
                  <a:gd name="connsiteX1" fmla="*/ 0 w 4608"/>
                  <a:gd name="connsiteY1" fmla="*/ 0 h 2501"/>
                  <a:gd name="connsiteX2" fmla="*/ 4608 w 4608"/>
                  <a:gd name="connsiteY2" fmla="*/ 2502 h 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08" h="2501">
                    <a:moveTo>
                      <a:pt x="4608" y="2502"/>
                    </a:moveTo>
                    <a:cubicBezTo>
                      <a:pt x="3078" y="1657"/>
                      <a:pt x="1543" y="824"/>
                      <a:pt x="0" y="0"/>
                    </a:cubicBezTo>
                    <a:cubicBezTo>
                      <a:pt x="1541" y="825"/>
                      <a:pt x="3080" y="1656"/>
                      <a:pt x="4608" y="2502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9" name="Freeform: Shape 358">
                <a:extLst>
                  <a:ext uri="{FF2B5EF4-FFF2-40B4-BE49-F238E27FC236}">
                    <a16:creationId xmlns:a16="http://schemas.microsoft.com/office/drawing/2014/main" id="{7D5FB2A1-2686-48C5-BD92-45129227D0EF}"/>
                  </a:ext>
                </a:extLst>
              </p:cNvPr>
              <p:cNvSpPr/>
              <p:nvPr/>
            </p:nvSpPr>
            <p:spPr>
              <a:xfrm>
                <a:off x="2976633" y="3461348"/>
                <a:ext cx="32107" cy="19053"/>
              </a:xfrm>
              <a:custGeom>
                <a:avLst/>
                <a:gdLst>
                  <a:gd name="connsiteX0" fmla="*/ 32107 w 32107"/>
                  <a:gd name="connsiteY0" fmla="*/ 16239 h 19053"/>
                  <a:gd name="connsiteX1" fmla="*/ 31812 w 32107"/>
                  <a:gd name="connsiteY1" fmla="*/ 16031 h 19053"/>
                  <a:gd name="connsiteX2" fmla="*/ 9012 w 32107"/>
                  <a:gd name="connsiteY2" fmla="*/ 1959 h 19053"/>
                  <a:gd name="connsiteX3" fmla="*/ 8069 w 32107"/>
                  <a:gd name="connsiteY3" fmla="*/ 1457 h 19053"/>
                  <a:gd name="connsiteX4" fmla="*/ 5439 w 32107"/>
                  <a:gd name="connsiteY4" fmla="*/ 0 h 19053"/>
                  <a:gd name="connsiteX5" fmla="*/ 28077 w 32107"/>
                  <a:gd name="connsiteY5" fmla="*/ 13614 h 19053"/>
                  <a:gd name="connsiteX6" fmla="*/ 0 w 32107"/>
                  <a:gd name="connsiteY6" fmla="*/ 19053 h 19053"/>
                  <a:gd name="connsiteX7" fmla="*/ 32107 w 32107"/>
                  <a:gd name="connsiteY7" fmla="*/ 16239 h 19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107" h="19053">
                    <a:moveTo>
                      <a:pt x="32107" y="16239"/>
                    </a:moveTo>
                    <a:cubicBezTo>
                      <a:pt x="32007" y="16172"/>
                      <a:pt x="31912" y="16097"/>
                      <a:pt x="31812" y="16031"/>
                    </a:cubicBezTo>
                    <a:cubicBezTo>
                      <a:pt x="24389" y="11086"/>
                      <a:pt x="16789" y="6385"/>
                      <a:pt x="9012" y="1959"/>
                    </a:cubicBezTo>
                    <a:cubicBezTo>
                      <a:pt x="8703" y="1783"/>
                      <a:pt x="8379" y="1632"/>
                      <a:pt x="8069" y="1457"/>
                    </a:cubicBezTo>
                    <a:cubicBezTo>
                      <a:pt x="7196" y="964"/>
                      <a:pt x="6315" y="486"/>
                      <a:pt x="5439" y="0"/>
                    </a:cubicBezTo>
                    <a:cubicBezTo>
                      <a:pt x="13152" y="4283"/>
                      <a:pt x="20703" y="8825"/>
                      <a:pt x="28077" y="13614"/>
                    </a:cubicBezTo>
                    <a:cubicBezTo>
                      <a:pt x="18964" y="15557"/>
                      <a:pt x="9581" y="17362"/>
                      <a:pt x="0" y="19053"/>
                    </a:cubicBezTo>
                    <a:cubicBezTo>
                      <a:pt x="10573" y="17680"/>
                      <a:pt x="21279" y="16724"/>
                      <a:pt x="32107" y="1623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0" name="Freeform: Shape 359">
                <a:extLst>
                  <a:ext uri="{FF2B5EF4-FFF2-40B4-BE49-F238E27FC236}">
                    <a16:creationId xmlns:a16="http://schemas.microsoft.com/office/drawing/2014/main" id="{A4AF64D4-EE6D-409A-A4E9-619604C0302A}"/>
                  </a:ext>
                </a:extLst>
              </p:cNvPr>
              <p:cNvSpPr/>
              <p:nvPr/>
            </p:nvSpPr>
            <p:spPr>
              <a:xfrm>
                <a:off x="2967902" y="3453878"/>
                <a:ext cx="533" cy="265"/>
              </a:xfrm>
              <a:custGeom>
                <a:avLst/>
                <a:gdLst>
                  <a:gd name="connsiteX0" fmla="*/ 533 w 533"/>
                  <a:gd name="connsiteY0" fmla="*/ 265 h 265"/>
                  <a:gd name="connsiteX1" fmla="*/ 0 w 533"/>
                  <a:gd name="connsiteY1" fmla="*/ 0 h 265"/>
                  <a:gd name="connsiteX2" fmla="*/ 533 w 533"/>
                  <a:gd name="connsiteY2" fmla="*/ 265 h 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3" h="265">
                    <a:moveTo>
                      <a:pt x="533" y="265"/>
                    </a:moveTo>
                    <a:cubicBezTo>
                      <a:pt x="356" y="176"/>
                      <a:pt x="178" y="87"/>
                      <a:pt x="0" y="0"/>
                    </a:cubicBezTo>
                    <a:cubicBezTo>
                      <a:pt x="178" y="89"/>
                      <a:pt x="356" y="176"/>
                      <a:pt x="533" y="265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1" name="Freeform: Shape 360">
                <a:extLst>
                  <a:ext uri="{FF2B5EF4-FFF2-40B4-BE49-F238E27FC236}">
                    <a16:creationId xmlns:a16="http://schemas.microsoft.com/office/drawing/2014/main" id="{A1D2F6FB-9C09-4802-84F8-0D5FC82B9B23}"/>
                  </a:ext>
                </a:extLst>
              </p:cNvPr>
              <p:cNvSpPr/>
              <p:nvPr/>
            </p:nvSpPr>
            <p:spPr>
              <a:xfrm>
                <a:off x="2972239" y="3456087"/>
                <a:ext cx="2760" cy="1436"/>
              </a:xfrm>
              <a:custGeom>
                <a:avLst/>
                <a:gdLst>
                  <a:gd name="connsiteX0" fmla="*/ 2761 w 2760"/>
                  <a:gd name="connsiteY0" fmla="*/ 1437 h 1436"/>
                  <a:gd name="connsiteX1" fmla="*/ 0 w 2760"/>
                  <a:gd name="connsiteY1" fmla="*/ 0 h 1436"/>
                  <a:gd name="connsiteX2" fmla="*/ 2761 w 2760"/>
                  <a:gd name="connsiteY2" fmla="*/ 1437 h 1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60" h="1436">
                    <a:moveTo>
                      <a:pt x="2761" y="1437"/>
                    </a:moveTo>
                    <a:cubicBezTo>
                      <a:pt x="1843" y="954"/>
                      <a:pt x="922" y="476"/>
                      <a:pt x="0" y="0"/>
                    </a:cubicBezTo>
                    <a:cubicBezTo>
                      <a:pt x="922" y="478"/>
                      <a:pt x="1843" y="952"/>
                      <a:pt x="2761" y="1437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2" name="Freeform: Shape 361">
                <a:extLst>
                  <a:ext uri="{FF2B5EF4-FFF2-40B4-BE49-F238E27FC236}">
                    <a16:creationId xmlns:a16="http://schemas.microsoft.com/office/drawing/2014/main" id="{9AD3ABD7-79BD-43CE-BEE6-C261898D1BC2}"/>
                  </a:ext>
                </a:extLst>
              </p:cNvPr>
              <p:cNvSpPr/>
              <p:nvPr/>
            </p:nvSpPr>
            <p:spPr>
              <a:xfrm>
                <a:off x="2491658" y="3434969"/>
                <a:ext cx="460976" cy="180901"/>
              </a:xfrm>
              <a:custGeom>
                <a:avLst/>
                <a:gdLst>
                  <a:gd name="connsiteX0" fmla="*/ 8330 w 460976"/>
                  <a:gd name="connsiteY0" fmla="*/ 136057 h 180901"/>
                  <a:gd name="connsiteX1" fmla="*/ 12806 w 460976"/>
                  <a:gd name="connsiteY1" fmla="*/ 137801 h 180901"/>
                  <a:gd name="connsiteX2" fmla="*/ 15323 w 460976"/>
                  <a:gd name="connsiteY2" fmla="*/ 138752 h 180901"/>
                  <a:gd name="connsiteX3" fmla="*/ 19609 w 460976"/>
                  <a:gd name="connsiteY3" fmla="*/ 140333 h 180901"/>
                  <a:gd name="connsiteX4" fmla="*/ 22233 w 460976"/>
                  <a:gd name="connsiteY4" fmla="*/ 141283 h 180901"/>
                  <a:gd name="connsiteX5" fmla="*/ 26887 w 460976"/>
                  <a:gd name="connsiteY5" fmla="*/ 142910 h 180901"/>
                  <a:gd name="connsiteX6" fmla="*/ 29231 w 460976"/>
                  <a:gd name="connsiteY6" fmla="*/ 143720 h 180901"/>
                  <a:gd name="connsiteX7" fmla="*/ 36025 w 460976"/>
                  <a:gd name="connsiteY7" fmla="*/ 145969 h 180901"/>
                  <a:gd name="connsiteX8" fmla="*/ 38986 w 460976"/>
                  <a:gd name="connsiteY8" fmla="*/ 146907 h 180901"/>
                  <a:gd name="connsiteX9" fmla="*/ 43193 w 460976"/>
                  <a:gd name="connsiteY9" fmla="*/ 148228 h 180901"/>
                  <a:gd name="connsiteX10" fmla="*/ 46866 w 460976"/>
                  <a:gd name="connsiteY10" fmla="*/ 149341 h 180901"/>
                  <a:gd name="connsiteX11" fmla="*/ 50471 w 460976"/>
                  <a:gd name="connsiteY11" fmla="*/ 150412 h 180901"/>
                  <a:gd name="connsiteX12" fmla="*/ 54515 w 460976"/>
                  <a:gd name="connsiteY12" fmla="*/ 151584 h 180901"/>
                  <a:gd name="connsiteX13" fmla="*/ 57774 w 460976"/>
                  <a:gd name="connsiteY13" fmla="*/ 152500 h 180901"/>
                  <a:gd name="connsiteX14" fmla="*/ 62224 w 460976"/>
                  <a:gd name="connsiteY14" fmla="*/ 153730 h 180901"/>
                  <a:gd name="connsiteX15" fmla="*/ 64513 w 460976"/>
                  <a:gd name="connsiteY15" fmla="*/ 154340 h 180901"/>
                  <a:gd name="connsiteX16" fmla="*/ 82725 w 460976"/>
                  <a:gd name="connsiteY16" fmla="*/ 158925 h 180901"/>
                  <a:gd name="connsiteX17" fmla="*/ 84363 w 460976"/>
                  <a:gd name="connsiteY17" fmla="*/ 159314 h 180901"/>
                  <a:gd name="connsiteX18" fmla="*/ 90510 w 460976"/>
                  <a:gd name="connsiteY18" fmla="*/ 160725 h 180901"/>
                  <a:gd name="connsiteX19" fmla="*/ 91978 w 460976"/>
                  <a:gd name="connsiteY19" fmla="*/ 161053 h 180901"/>
                  <a:gd name="connsiteX20" fmla="*/ 98658 w 460976"/>
                  <a:gd name="connsiteY20" fmla="*/ 162512 h 180901"/>
                  <a:gd name="connsiteX21" fmla="*/ 98733 w 460976"/>
                  <a:gd name="connsiteY21" fmla="*/ 162528 h 180901"/>
                  <a:gd name="connsiteX22" fmla="*/ 240503 w 460976"/>
                  <a:gd name="connsiteY22" fmla="*/ 180902 h 180901"/>
                  <a:gd name="connsiteX23" fmla="*/ 460977 w 460976"/>
                  <a:gd name="connsiteY23" fmla="*/ 49324 h 180901"/>
                  <a:gd name="connsiteX24" fmla="*/ 305864 w 460976"/>
                  <a:gd name="connsiteY24" fmla="*/ 60320 h 180901"/>
                  <a:gd name="connsiteX25" fmla="*/ 98820 w 460976"/>
                  <a:gd name="connsiteY25" fmla="*/ 40027 h 180901"/>
                  <a:gd name="connsiteX26" fmla="*/ 180256 w 460976"/>
                  <a:gd name="connsiteY26" fmla="*/ 0 h 180901"/>
                  <a:gd name="connsiteX27" fmla="*/ 170016 w 460976"/>
                  <a:gd name="connsiteY27" fmla="*/ 3708 h 180901"/>
                  <a:gd name="connsiteX28" fmla="*/ 164195 w 460976"/>
                  <a:gd name="connsiteY28" fmla="*/ 6002 h 180901"/>
                  <a:gd name="connsiteX29" fmla="*/ 149465 w 460976"/>
                  <a:gd name="connsiteY29" fmla="*/ 12279 h 180901"/>
                  <a:gd name="connsiteX30" fmla="*/ 144485 w 460976"/>
                  <a:gd name="connsiteY30" fmla="*/ 14530 h 180901"/>
                  <a:gd name="connsiteX31" fmla="*/ 126489 w 460976"/>
                  <a:gd name="connsiteY31" fmla="*/ 23520 h 180901"/>
                  <a:gd name="connsiteX32" fmla="*/ 125657 w 460976"/>
                  <a:gd name="connsiteY32" fmla="*/ 23946 h 180901"/>
                  <a:gd name="connsiteX33" fmla="*/ 106388 w 460976"/>
                  <a:gd name="connsiteY33" fmla="*/ 35065 h 180901"/>
                  <a:gd name="connsiteX34" fmla="*/ 104904 w 460976"/>
                  <a:gd name="connsiteY34" fmla="*/ 36016 h 180901"/>
                  <a:gd name="connsiteX35" fmla="*/ 88521 w 460976"/>
                  <a:gd name="connsiteY35" fmla="*/ 46822 h 180901"/>
                  <a:gd name="connsiteX36" fmla="*/ 85098 w 460976"/>
                  <a:gd name="connsiteY36" fmla="*/ 49255 h 180901"/>
                  <a:gd name="connsiteX37" fmla="*/ 70752 w 460976"/>
                  <a:gd name="connsiteY37" fmla="*/ 59992 h 180901"/>
                  <a:gd name="connsiteX38" fmla="*/ 67777 w 460976"/>
                  <a:gd name="connsiteY38" fmla="*/ 62328 h 180901"/>
                  <a:gd name="connsiteX39" fmla="*/ 20414 w 460976"/>
                  <a:gd name="connsiteY39" fmla="*/ 107458 h 180901"/>
                  <a:gd name="connsiteX40" fmla="*/ 18774 w 460976"/>
                  <a:gd name="connsiteY40" fmla="*/ 109350 h 180901"/>
                  <a:gd name="connsiteX41" fmla="*/ 6361 w 460976"/>
                  <a:gd name="connsiteY41" fmla="*/ 124331 h 180901"/>
                  <a:gd name="connsiteX42" fmla="*/ 4577 w 460976"/>
                  <a:gd name="connsiteY42" fmla="*/ 126602 h 180901"/>
                  <a:gd name="connsiteX43" fmla="*/ 0 w 460976"/>
                  <a:gd name="connsiteY43" fmla="*/ 132663 h 180901"/>
                  <a:gd name="connsiteX44" fmla="*/ 6264 w 460976"/>
                  <a:gd name="connsiteY44" fmla="*/ 135241 h 180901"/>
                  <a:gd name="connsiteX45" fmla="*/ 8330 w 460976"/>
                  <a:gd name="connsiteY45" fmla="*/ 136057 h 180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460976" h="180901">
                    <a:moveTo>
                      <a:pt x="8330" y="136057"/>
                    </a:moveTo>
                    <a:cubicBezTo>
                      <a:pt x="9809" y="136642"/>
                      <a:pt x="11298" y="137225"/>
                      <a:pt x="12806" y="137801"/>
                    </a:cubicBezTo>
                    <a:cubicBezTo>
                      <a:pt x="13640" y="138120"/>
                      <a:pt x="14481" y="138436"/>
                      <a:pt x="15323" y="138752"/>
                    </a:cubicBezTo>
                    <a:cubicBezTo>
                      <a:pt x="16739" y="139284"/>
                      <a:pt x="18169" y="139811"/>
                      <a:pt x="19609" y="140333"/>
                    </a:cubicBezTo>
                    <a:cubicBezTo>
                      <a:pt x="20482" y="140651"/>
                      <a:pt x="21352" y="140968"/>
                      <a:pt x="22233" y="141283"/>
                    </a:cubicBezTo>
                    <a:cubicBezTo>
                      <a:pt x="23770" y="141830"/>
                      <a:pt x="25325" y="142372"/>
                      <a:pt x="26887" y="142910"/>
                    </a:cubicBezTo>
                    <a:cubicBezTo>
                      <a:pt x="27670" y="143180"/>
                      <a:pt x="28442" y="143453"/>
                      <a:pt x="29231" y="143720"/>
                    </a:cubicBezTo>
                    <a:cubicBezTo>
                      <a:pt x="31469" y="144478"/>
                      <a:pt x="33734" y="145229"/>
                      <a:pt x="36025" y="145969"/>
                    </a:cubicBezTo>
                    <a:cubicBezTo>
                      <a:pt x="37003" y="146285"/>
                      <a:pt x="38000" y="146595"/>
                      <a:pt x="38986" y="146907"/>
                    </a:cubicBezTo>
                    <a:cubicBezTo>
                      <a:pt x="40381" y="147350"/>
                      <a:pt x="41778" y="147791"/>
                      <a:pt x="43193" y="148228"/>
                    </a:cubicBezTo>
                    <a:cubicBezTo>
                      <a:pt x="44409" y="148603"/>
                      <a:pt x="45637" y="148971"/>
                      <a:pt x="46866" y="149341"/>
                    </a:cubicBezTo>
                    <a:cubicBezTo>
                      <a:pt x="48062" y="149700"/>
                      <a:pt x="49263" y="150057"/>
                      <a:pt x="50471" y="150412"/>
                    </a:cubicBezTo>
                    <a:cubicBezTo>
                      <a:pt x="51813" y="150806"/>
                      <a:pt x="53159" y="151197"/>
                      <a:pt x="54515" y="151584"/>
                    </a:cubicBezTo>
                    <a:cubicBezTo>
                      <a:pt x="55594" y="151892"/>
                      <a:pt x="56683" y="152195"/>
                      <a:pt x="57774" y="152500"/>
                    </a:cubicBezTo>
                    <a:cubicBezTo>
                      <a:pt x="59252" y="152913"/>
                      <a:pt x="60728" y="153326"/>
                      <a:pt x="62224" y="153730"/>
                    </a:cubicBezTo>
                    <a:cubicBezTo>
                      <a:pt x="62981" y="153935"/>
                      <a:pt x="63751" y="154135"/>
                      <a:pt x="64513" y="154340"/>
                    </a:cubicBezTo>
                    <a:cubicBezTo>
                      <a:pt x="70452" y="155926"/>
                      <a:pt x="76522" y="157456"/>
                      <a:pt x="82725" y="158925"/>
                    </a:cubicBezTo>
                    <a:cubicBezTo>
                      <a:pt x="83271" y="159055"/>
                      <a:pt x="83814" y="159185"/>
                      <a:pt x="84363" y="159314"/>
                    </a:cubicBezTo>
                    <a:cubicBezTo>
                      <a:pt x="86398" y="159790"/>
                      <a:pt x="88448" y="160260"/>
                      <a:pt x="90510" y="160725"/>
                    </a:cubicBezTo>
                    <a:cubicBezTo>
                      <a:pt x="90999" y="160834"/>
                      <a:pt x="91488" y="160944"/>
                      <a:pt x="91978" y="161053"/>
                    </a:cubicBezTo>
                    <a:cubicBezTo>
                      <a:pt x="94191" y="161547"/>
                      <a:pt x="96415" y="162035"/>
                      <a:pt x="98658" y="162512"/>
                    </a:cubicBezTo>
                    <a:cubicBezTo>
                      <a:pt x="98684" y="162517"/>
                      <a:pt x="98708" y="162523"/>
                      <a:pt x="98733" y="162528"/>
                    </a:cubicBezTo>
                    <a:cubicBezTo>
                      <a:pt x="141294" y="171596"/>
                      <a:pt x="189225" y="177952"/>
                      <a:pt x="240503" y="180902"/>
                    </a:cubicBezTo>
                    <a:cubicBezTo>
                      <a:pt x="295540" y="114216"/>
                      <a:pt x="372801" y="66556"/>
                      <a:pt x="460977" y="49324"/>
                    </a:cubicBezTo>
                    <a:cubicBezTo>
                      <a:pt x="413364" y="56377"/>
                      <a:pt x="360978" y="60320"/>
                      <a:pt x="305864" y="60320"/>
                    </a:cubicBezTo>
                    <a:cubicBezTo>
                      <a:pt x="229883" y="60320"/>
                      <a:pt x="159033" y="52859"/>
                      <a:pt x="98820" y="40027"/>
                    </a:cubicBezTo>
                    <a:cubicBezTo>
                      <a:pt x="124069" y="23628"/>
                      <a:pt x="151373" y="10130"/>
                      <a:pt x="180256" y="0"/>
                    </a:cubicBezTo>
                    <a:cubicBezTo>
                      <a:pt x="176822" y="1192"/>
                      <a:pt x="173401" y="2415"/>
                      <a:pt x="170016" y="3708"/>
                    </a:cubicBezTo>
                    <a:cubicBezTo>
                      <a:pt x="168065" y="4453"/>
                      <a:pt x="166130" y="5228"/>
                      <a:pt x="164195" y="6002"/>
                    </a:cubicBezTo>
                    <a:cubicBezTo>
                      <a:pt x="159233" y="7993"/>
                      <a:pt x="154321" y="10087"/>
                      <a:pt x="149465" y="12279"/>
                    </a:cubicBezTo>
                    <a:cubicBezTo>
                      <a:pt x="147804" y="13029"/>
                      <a:pt x="146133" y="13759"/>
                      <a:pt x="144485" y="14530"/>
                    </a:cubicBezTo>
                    <a:cubicBezTo>
                      <a:pt x="138401" y="17382"/>
                      <a:pt x="132391" y="20361"/>
                      <a:pt x="126489" y="23520"/>
                    </a:cubicBezTo>
                    <a:cubicBezTo>
                      <a:pt x="126214" y="23666"/>
                      <a:pt x="125930" y="23798"/>
                      <a:pt x="125657" y="23946"/>
                    </a:cubicBezTo>
                    <a:cubicBezTo>
                      <a:pt x="119116" y="27467"/>
                      <a:pt x="112692" y="31180"/>
                      <a:pt x="106388" y="35065"/>
                    </a:cubicBezTo>
                    <a:cubicBezTo>
                      <a:pt x="105888" y="35373"/>
                      <a:pt x="105402" y="35704"/>
                      <a:pt x="104904" y="36016"/>
                    </a:cubicBezTo>
                    <a:cubicBezTo>
                      <a:pt x="99344" y="39478"/>
                      <a:pt x="93885" y="43086"/>
                      <a:pt x="88521" y="46822"/>
                    </a:cubicBezTo>
                    <a:cubicBezTo>
                      <a:pt x="87371" y="47622"/>
                      <a:pt x="86238" y="48443"/>
                      <a:pt x="85098" y="49255"/>
                    </a:cubicBezTo>
                    <a:cubicBezTo>
                      <a:pt x="80231" y="52726"/>
                      <a:pt x="75446" y="56302"/>
                      <a:pt x="70752" y="59992"/>
                    </a:cubicBezTo>
                    <a:cubicBezTo>
                      <a:pt x="69760" y="60771"/>
                      <a:pt x="68761" y="61541"/>
                      <a:pt x="67777" y="62328"/>
                    </a:cubicBezTo>
                    <a:cubicBezTo>
                      <a:pt x="50730" y="76003"/>
                      <a:pt x="34876" y="91099"/>
                      <a:pt x="20414" y="107458"/>
                    </a:cubicBezTo>
                    <a:cubicBezTo>
                      <a:pt x="19861" y="108083"/>
                      <a:pt x="19323" y="108720"/>
                      <a:pt x="18774" y="109350"/>
                    </a:cubicBezTo>
                    <a:cubicBezTo>
                      <a:pt x="14511" y="114235"/>
                      <a:pt x="10373" y="119231"/>
                      <a:pt x="6361" y="124331"/>
                    </a:cubicBezTo>
                    <a:cubicBezTo>
                      <a:pt x="5766" y="125089"/>
                      <a:pt x="5167" y="125841"/>
                      <a:pt x="4577" y="126602"/>
                    </a:cubicBezTo>
                    <a:cubicBezTo>
                      <a:pt x="3027" y="128602"/>
                      <a:pt x="1516" y="130635"/>
                      <a:pt x="0" y="132663"/>
                    </a:cubicBezTo>
                    <a:cubicBezTo>
                      <a:pt x="2056" y="133531"/>
                      <a:pt x="4148" y="134390"/>
                      <a:pt x="6264" y="135241"/>
                    </a:cubicBezTo>
                    <a:cubicBezTo>
                      <a:pt x="6945" y="135514"/>
                      <a:pt x="7641" y="135784"/>
                      <a:pt x="8330" y="136057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3" name="Freeform: Shape 362">
                <a:extLst>
                  <a:ext uri="{FF2B5EF4-FFF2-40B4-BE49-F238E27FC236}">
                    <a16:creationId xmlns:a16="http://schemas.microsoft.com/office/drawing/2014/main" id="{C36BA3B1-D4F5-4F1B-AB6B-B2458C78E946}"/>
                  </a:ext>
                </a:extLst>
              </p:cNvPr>
              <p:cNvSpPr/>
              <p:nvPr/>
            </p:nvSpPr>
            <p:spPr>
              <a:xfrm>
                <a:off x="2676761" y="3424714"/>
                <a:ext cx="29517" cy="8588"/>
              </a:xfrm>
              <a:custGeom>
                <a:avLst/>
                <a:gdLst>
                  <a:gd name="connsiteX0" fmla="*/ 27899 w 29517"/>
                  <a:gd name="connsiteY0" fmla="*/ 383 h 8588"/>
                  <a:gd name="connsiteX1" fmla="*/ 26175 w 29517"/>
                  <a:gd name="connsiteY1" fmla="*/ 779 h 8588"/>
                  <a:gd name="connsiteX2" fmla="*/ 5285 w 29517"/>
                  <a:gd name="connsiteY2" fmla="*/ 6798 h 8588"/>
                  <a:gd name="connsiteX3" fmla="*/ 471 w 29517"/>
                  <a:gd name="connsiteY3" fmla="*/ 8426 h 8588"/>
                  <a:gd name="connsiteX4" fmla="*/ 0 w 29517"/>
                  <a:gd name="connsiteY4" fmla="*/ 8588 h 8588"/>
                  <a:gd name="connsiteX5" fmla="*/ 29518 w 29517"/>
                  <a:gd name="connsiteY5" fmla="*/ 0 h 8588"/>
                  <a:gd name="connsiteX6" fmla="*/ 27899 w 29517"/>
                  <a:gd name="connsiteY6" fmla="*/ 383 h 8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517" h="8588">
                    <a:moveTo>
                      <a:pt x="27899" y="383"/>
                    </a:moveTo>
                    <a:cubicBezTo>
                      <a:pt x="27329" y="525"/>
                      <a:pt x="26745" y="635"/>
                      <a:pt x="26175" y="779"/>
                    </a:cubicBezTo>
                    <a:cubicBezTo>
                      <a:pt x="19128" y="2581"/>
                      <a:pt x="12170" y="4609"/>
                      <a:pt x="5285" y="6798"/>
                    </a:cubicBezTo>
                    <a:cubicBezTo>
                      <a:pt x="3667" y="7312"/>
                      <a:pt x="2080" y="7891"/>
                      <a:pt x="471" y="8426"/>
                    </a:cubicBezTo>
                    <a:cubicBezTo>
                      <a:pt x="313" y="8479"/>
                      <a:pt x="157" y="8536"/>
                      <a:pt x="0" y="8588"/>
                    </a:cubicBezTo>
                    <a:cubicBezTo>
                      <a:pt x="9673" y="5344"/>
                      <a:pt x="19517" y="2472"/>
                      <a:pt x="29518" y="0"/>
                    </a:cubicBezTo>
                    <a:cubicBezTo>
                      <a:pt x="28981" y="132"/>
                      <a:pt x="28437" y="248"/>
                      <a:pt x="27899" y="383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4" name="Freeform: Shape 363">
                <a:extLst>
                  <a:ext uri="{FF2B5EF4-FFF2-40B4-BE49-F238E27FC236}">
                    <a16:creationId xmlns:a16="http://schemas.microsoft.com/office/drawing/2014/main" id="{E5A50B53-FFB5-49E0-9D93-3E447B9A387D}"/>
                  </a:ext>
                </a:extLst>
              </p:cNvPr>
              <p:cNvSpPr/>
              <p:nvPr/>
            </p:nvSpPr>
            <p:spPr>
              <a:xfrm>
                <a:off x="2695111" y="3567535"/>
                <a:ext cx="435217" cy="104646"/>
              </a:xfrm>
              <a:custGeom>
                <a:avLst/>
                <a:gdLst>
                  <a:gd name="connsiteX0" fmla="*/ 435218 w 435217"/>
                  <a:gd name="connsiteY0" fmla="*/ 41664 h 104646"/>
                  <a:gd name="connsiteX1" fmla="*/ 427614 w 435217"/>
                  <a:gd name="connsiteY1" fmla="*/ 28699 h 104646"/>
                  <a:gd name="connsiteX2" fmla="*/ 415557 w 435217"/>
                  <a:gd name="connsiteY2" fmla="*/ 10084 h 104646"/>
                  <a:gd name="connsiteX3" fmla="*/ 415527 w 435217"/>
                  <a:gd name="connsiteY3" fmla="*/ 10041 h 104646"/>
                  <a:gd name="connsiteX4" fmla="*/ 408676 w 435217"/>
                  <a:gd name="connsiteY4" fmla="*/ 495 h 104646"/>
                  <a:gd name="connsiteX5" fmla="*/ 408321 w 435217"/>
                  <a:gd name="connsiteY5" fmla="*/ 0 h 104646"/>
                  <a:gd name="connsiteX6" fmla="*/ 408313 w 435217"/>
                  <a:gd name="connsiteY6" fmla="*/ 3 h 104646"/>
                  <a:gd name="connsiteX7" fmla="*/ 244072 w 435217"/>
                  <a:gd name="connsiteY7" fmla="*/ 41186 h 104646"/>
                  <a:gd name="connsiteX8" fmla="*/ 197656 w 435217"/>
                  <a:gd name="connsiteY8" fmla="*/ 46228 h 104646"/>
                  <a:gd name="connsiteX9" fmla="*/ 182874 w 435217"/>
                  <a:gd name="connsiteY9" fmla="*/ 47387 h 104646"/>
                  <a:gd name="connsiteX10" fmla="*/ 102410 w 435217"/>
                  <a:gd name="connsiteY10" fmla="*/ 50217 h 104646"/>
                  <a:gd name="connsiteX11" fmla="*/ 37087 w 435217"/>
                  <a:gd name="connsiteY11" fmla="*/ 48350 h 104646"/>
                  <a:gd name="connsiteX12" fmla="*/ 1053 w 435217"/>
                  <a:gd name="connsiteY12" fmla="*/ 100109 h 104646"/>
                  <a:gd name="connsiteX13" fmla="*/ 0 w 435217"/>
                  <a:gd name="connsiteY13" fmla="*/ 100009 h 104646"/>
                  <a:gd name="connsiteX14" fmla="*/ 1018 w 435217"/>
                  <a:gd name="connsiteY14" fmla="*/ 100108 h 104646"/>
                  <a:gd name="connsiteX15" fmla="*/ 102410 w 435217"/>
                  <a:gd name="connsiteY15" fmla="*/ 104646 h 104646"/>
                  <a:gd name="connsiteX16" fmla="*/ 435218 w 435217"/>
                  <a:gd name="connsiteY16" fmla="*/ 41664 h 104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35217" h="104646">
                    <a:moveTo>
                      <a:pt x="435218" y="41664"/>
                    </a:moveTo>
                    <a:cubicBezTo>
                      <a:pt x="432772" y="37284"/>
                      <a:pt x="430219" y="32974"/>
                      <a:pt x="427614" y="28699"/>
                    </a:cubicBezTo>
                    <a:cubicBezTo>
                      <a:pt x="423761" y="22377"/>
                      <a:pt x="419760" y="16156"/>
                      <a:pt x="415557" y="10084"/>
                    </a:cubicBezTo>
                    <a:cubicBezTo>
                      <a:pt x="415547" y="10070"/>
                      <a:pt x="415538" y="10055"/>
                      <a:pt x="415527" y="10041"/>
                    </a:cubicBezTo>
                    <a:cubicBezTo>
                      <a:pt x="413295" y="6820"/>
                      <a:pt x="411007" y="3642"/>
                      <a:pt x="408676" y="495"/>
                    </a:cubicBezTo>
                    <a:cubicBezTo>
                      <a:pt x="408556" y="332"/>
                      <a:pt x="408443" y="164"/>
                      <a:pt x="408321" y="0"/>
                    </a:cubicBezTo>
                    <a:cubicBezTo>
                      <a:pt x="408319" y="2"/>
                      <a:pt x="408316" y="2"/>
                      <a:pt x="408313" y="3"/>
                    </a:cubicBezTo>
                    <a:cubicBezTo>
                      <a:pt x="365215" y="18239"/>
                      <a:pt x="308834" y="32595"/>
                      <a:pt x="244072" y="41186"/>
                    </a:cubicBezTo>
                    <a:lnTo>
                      <a:pt x="197656" y="46228"/>
                    </a:lnTo>
                    <a:cubicBezTo>
                      <a:pt x="192764" y="46647"/>
                      <a:pt x="187836" y="47033"/>
                      <a:pt x="182874" y="47387"/>
                    </a:cubicBezTo>
                    <a:cubicBezTo>
                      <a:pt x="156896" y="49243"/>
                      <a:pt x="129983" y="50217"/>
                      <a:pt x="102410" y="50217"/>
                    </a:cubicBezTo>
                    <a:cubicBezTo>
                      <a:pt x="80153" y="50217"/>
                      <a:pt x="58337" y="49573"/>
                      <a:pt x="37087" y="48350"/>
                    </a:cubicBezTo>
                    <a:cubicBezTo>
                      <a:pt x="23719" y="64545"/>
                      <a:pt x="11632" y="81828"/>
                      <a:pt x="1053" y="100109"/>
                    </a:cubicBezTo>
                    <a:cubicBezTo>
                      <a:pt x="700" y="100078"/>
                      <a:pt x="352" y="100041"/>
                      <a:pt x="0" y="100009"/>
                    </a:cubicBezTo>
                    <a:cubicBezTo>
                      <a:pt x="341" y="100041"/>
                      <a:pt x="676" y="100076"/>
                      <a:pt x="1018" y="100108"/>
                    </a:cubicBezTo>
                    <a:cubicBezTo>
                      <a:pt x="33369" y="103068"/>
                      <a:pt x="67353" y="104646"/>
                      <a:pt x="102410" y="104646"/>
                    </a:cubicBezTo>
                    <a:cubicBezTo>
                      <a:pt x="242314" y="104646"/>
                      <a:pt x="365147" y="79524"/>
                      <a:pt x="435218" y="4166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5" name="Freeform: Shape 364">
                <a:extLst>
                  <a:ext uri="{FF2B5EF4-FFF2-40B4-BE49-F238E27FC236}">
                    <a16:creationId xmlns:a16="http://schemas.microsoft.com/office/drawing/2014/main" id="{2891FBCA-8C09-4239-955C-22B205540F1E}"/>
                  </a:ext>
                </a:extLst>
              </p:cNvPr>
              <p:cNvSpPr/>
              <p:nvPr/>
            </p:nvSpPr>
            <p:spPr>
              <a:xfrm>
                <a:off x="2492593" y="3622430"/>
                <a:ext cx="2173" cy="900"/>
              </a:xfrm>
              <a:custGeom>
                <a:avLst/>
                <a:gdLst>
                  <a:gd name="connsiteX0" fmla="*/ 2173 w 2173"/>
                  <a:gd name="connsiteY0" fmla="*/ 900 h 900"/>
                  <a:gd name="connsiteX1" fmla="*/ 0 w 2173"/>
                  <a:gd name="connsiteY1" fmla="*/ 0 h 900"/>
                  <a:gd name="connsiteX2" fmla="*/ 2173 w 2173"/>
                  <a:gd name="connsiteY2" fmla="*/ 900 h 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3" h="900">
                    <a:moveTo>
                      <a:pt x="2173" y="900"/>
                    </a:moveTo>
                    <a:cubicBezTo>
                      <a:pt x="1448" y="600"/>
                      <a:pt x="718" y="302"/>
                      <a:pt x="0" y="0"/>
                    </a:cubicBezTo>
                    <a:cubicBezTo>
                      <a:pt x="718" y="302"/>
                      <a:pt x="1448" y="600"/>
                      <a:pt x="2173" y="90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6" name="Freeform: Shape 365">
                <a:extLst>
                  <a:ext uri="{FF2B5EF4-FFF2-40B4-BE49-F238E27FC236}">
                    <a16:creationId xmlns:a16="http://schemas.microsoft.com/office/drawing/2014/main" id="{01560AA2-3C67-4F77-AF31-21D8DCAB0448}"/>
                  </a:ext>
                </a:extLst>
              </p:cNvPr>
              <p:cNvSpPr/>
              <p:nvPr/>
            </p:nvSpPr>
            <p:spPr>
              <a:xfrm>
                <a:off x="2485683" y="3619454"/>
                <a:ext cx="290" cy="128"/>
              </a:xfrm>
              <a:custGeom>
                <a:avLst/>
                <a:gdLst>
                  <a:gd name="connsiteX0" fmla="*/ 291 w 290"/>
                  <a:gd name="connsiteY0" fmla="*/ 129 h 128"/>
                  <a:gd name="connsiteX1" fmla="*/ 0 w 290"/>
                  <a:gd name="connsiteY1" fmla="*/ 0 h 128"/>
                  <a:gd name="connsiteX2" fmla="*/ 291 w 290"/>
                  <a:gd name="connsiteY2" fmla="*/ 129 h 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0" h="128">
                    <a:moveTo>
                      <a:pt x="291" y="129"/>
                    </a:moveTo>
                    <a:cubicBezTo>
                      <a:pt x="194" y="86"/>
                      <a:pt x="95" y="43"/>
                      <a:pt x="0" y="0"/>
                    </a:cubicBezTo>
                    <a:cubicBezTo>
                      <a:pt x="95" y="44"/>
                      <a:pt x="194" y="86"/>
                      <a:pt x="291" y="12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7" name="Freeform: Shape 366">
                <a:extLst>
                  <a:ext uri="{FF2B5EF4-FFF2-40B4-BE49-F238E27FC236}">
                    <a16:creationId xmlns:a16="http://schemas.microsoft.com/office/drawing/2014/main" id="{4A0AB47A-FE13-4BB0-B032-7DBFB23AB039}"/>
                  </a:ext>
                </a:extLst>
              </p:cNvPr>
              <p:cNvSpPr/>
              <p:nvPr/>
            </p:nvSpPr>
            <p:spPr>
              <a:xfrm>
                <a:off x="2477255" y="3615555"/>
                <a:ext cx="1958" cy="935"/>
              </a:xfrm>
              <a:custGeom>
                <a:avLst/>
                <a:gdLst>
                  <a:gd name="connsiteX0" fmla="*/ 1959 w 1958"/>
                  <a:gd name="connsiteY0" fmla="*/ 935 h 935"/>
                  <a:gd name="connsiteX1" fmla="*/ 0 w 1958"/>
                  <a:gd name="connsiteY1" fmla="*/ 0 h 935"/>
                  <a:gd name="connsiteX2" fmla="*/ 1959 w 1958"/>
                  <a:gd name="connsiteY2" fmla="*/ 935 h 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58" h="935">
                    <a:moveTo>
                      <a:pt x="1959" y="935"/>
                    </a:moveTo>
                    <a:cubicBezTo>
                      <a:pt x="1300" y="625"/>
                      <a:pt x="652" y="313"/>
                      <a:pt x="0" y="0"/>
                    </a:cubicBezTo>
                    <a:cubicBezTo>
                      <a:pt x="651" y="313"/>
                      <a:pt x="1299" y="625"/>
                      <a:pt x="1959" y="93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8" name="Freeform: Shape 367">
                <a:extLst>
                  <a:ext uri="{FF2B5EF4-FFF2-40B4-BE49-F238E27FC236}">
                    <a16:creationId xmlns:a16="http://schemas.microsoft.com/office/drawing/2014/main" id="{4504D56D-AC8E-4348-A48D-7A1F56BC05AC}"/>
                  </a:ext>
                </a:extLst>
              </p:cNvPr>
              <p:cNvSpPr/>
              <p:nvPr/>
            </p:nvSpPr>
            <p:spPr>
              <a:xfrm>
                <a:off x="2625682" y="3658619"/>
                <a:ext cx="2574" cy="423"/>
              </a:xfrm>
              <a:custGeom>
                <a:avLst/>
                <a:gdLst>
                  <a:gd name="connsiteX0" fmla="*/ 2575 w 2574"/>
                  <a:gd name="connsiteY0" fmla="*/ 424 h 423"/>
                  <a:gd name="connsiteX1" fmla="*/ 0 w 2574"/>
                  <a:gd name="connsiteY1" fmla="*/ 0 h 423"/>
                  <a:gd name="connsiteX2" fmla="*/ 2575 w 2574"/>
                  <a:gd name="connsiteY2" fmla="*/ 424 h 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74" h="423">
                    <a:moveTo>
                      <a:pt x="2575" y="424"/>
                    </a:moveTo>
                    <a:cubicBezTo>
                      <a:pt x="1716" y="283"/>
                      <a:pt x="856" y="143"/>
                      <a:pt x="0" y="0"/>
                    </a:cubicBezTo>
                    <a:cubicBezTo>
                      <a:pt x="856" y="143"/>
                      <a:pt x="1716" y="283"/>
                      <a:pt x="2575" y="42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9" name="Freeform: Shape 368">
                <a:extLst>
                  <a:ext uri="{FF2B5EF4-FFF2-40B4-BE49-F238E27FC236}">
                    <a16:creationId xmlns:a16="http://schemas.microsoft.com/office/drawing/2014/main" id="{5256D8C1-53AF-4A88-8AED-93C1D016BC14}"/>
                  </a:ext>
                </a:extLst>
              </p:cNvPr>
              <p:cNvSpPr/>
              <p:nvPr/>
            </p:nvSpPr>
            <p:spPr>
              <a:xfrm>
                <a:off x="2499899" y="3625404"/>
                <a:ext cx="2238" cy="884"/>
              </a:xfrm>
              <a:custGeom>
                <a:avLst/>
                <a:gdLst>
                  <a:gd name="connsiteX0" fmla="*/ 2238 w 2238"/>
                  <a:gd name="connsiteY0" fmla="*/ 884 h 884"/>
                  <a:gd name="connsiteX1" fmla="*/ 0 w 2238"/>
                  <a:gd name="connsiteY1" fmla="*/ 0 h 884"/>
                  <a:gd name="connsiteX2" fmla="*/ 2238 w 2238"/>
                  <a:gd name="connsiteY2" fmla="*/ 884 h 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38" h="884">
                    <a:moveTo>
                      <a:pt x="2238" y="884"/>
                    </a:moveTo>
                    <a:cubicBezTo>
                      <a:pt x="1486" y="592"/>
                      <a:pt x="745" y="295"/>
                      <a:pt x="0" y="0"/>
                    </a:cubicBezTo>
                    <a:cubicBezTo>
                      <a:pt x="745" y="295"/>
                      <a:pt x="1486" y="592"/>
                      <a:pt x="2238" y="88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0" name="Freeform: Shape 369">
                <a:extLst>
                  <a:ext uri="{FF2B5EF4-FFF2-40B4-BE49-F238E27FC236}">
                    <a16:creationId xmlns:a16="http://schemas.microsoft.com/office/drawing/2014/main" id="{65095E3A-8B2E-4E8B-AD59-3676A713580C}"/>
                  </a:ext>
                </a:extLst>
              </p:cNvPr>
              <p:cNvSpPr/>
              <p:nvPr/>
            </p:nvSpPr>
            <p:spPr>
              <a:xfrm>
                <a:off x="2613485" y="3656482"/>
                <a:ext cx="3522" cy="638"/>
              </a:xfrm>
              <a:custGeom>
                <a:avLst/>
                <a:gdLst>
                  <a:gd name="connsiteX0" fmla="*/ 3523 w 3522"/>
                  <a:gd name="connsiteY0" fmla="*/ 638 h 638"/>
                  <a:gd name="connsiteX1" fmla="*/ 0 w 3522"/>
                  <a:gd name="connsiteY1" fmla="*/ 0 h 638"/>
                  <a:gd name="connsiteX2" fmla="*/ 3523 w 3522"/>
                  <a:gd name="connsiteY2" fmla="*/ 638 h 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22" h="638">
                    <a:moveTo>
                      <a:pt x="3523" y="638"/>
                    </a:moveTo>
                    <a:cubicBezTo>
                      <a:pt x="2343" y="429"/>
                      <a:pt x="1173" y="213"/>
                      <a:pt x="0" y="0"/>
                    </a:cubicBezTo>
                    <a:cubicBezTo>
                      <a:pt x="1172" y="214"/>
                      <a:pt x="2342" y="429"/>
                      <a:pt x="3523" y="63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id="{B8D7A141-71FE-46CC-B38F-F5CD2C7D9EFB}"/>
                  </a:ext>
                </a:extLst>
              </p:cNvPr>
              <p:cNvSpPr/>
              <p:nvPr/>
            </p:nvSpPr>
            <p:spPr>
              <a:xfrm>
                <a:off x="2603607" y="3654622"/>
                <a:ext cx="3468" cy="665"/>
              </a:xfrm>
              <a:custGeom>
                <a:avLst/>
                <a:gdLst>
                  <a:gd name="connsiteX0" fmla="*/ 3469 w 3468"/>
                  <a:gd name="connsiteY0" fmla="*/ 665 h 665"/>
                  <a:gd name="connsiteX1" fmla="*/ 0 w 3468"/>
                  <a:gd name="connsiteY1" fmla="*/ 0 h 665"/>
                  <a:gd name="connsiteX2" fmla="*/ 3469 w 3468"/>
                  <a:gd name="connsiteY2" fmla="*/ 665 h 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68" h="665">
                    <a:moveTo>
                      <a:pt x="3469" y="665"/>
                    </a:moveTo>
                    <a:cubicBezTo>
                      <a:pt x="2311" y="444"/>
                      <a:pt x="1151" y="225"/>
                      <a:pt x="0" y="0"/>
                    </a:cubicBezTo>
                    <a:cubicBezTo>
                      <a:pt x="1151" y="225"/>
                      <a:pt x="2310" y="444"/>
                      <a:pt x="3469" y="66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2" name="Freeform: Shape 371">
                <a:extLst>
                  <a:ext uri="{FF2B5EF4-FFF2-40B4-BE49-F238E27FC236}">
                    <a16:creationId xmlns:a16="http://schemas.microsoft.com/office/drawing/2014/main" id="{6A975A08-CF7D-46FA-90EB-4B0E1A34648B}"/>
                  </a:ext>
                </a:extLst>
              </p:cNvPr>
              <p:cNvSpPr/>
              <p:nvPr/>
            </p:nvSpPr>
            <p:spPr>
              <a:xfrm>
                <a:off x="2464712" y="3609199"/>
                <a:ext cx="111" cy="57"/>
              </a:xfrm>
              <a:custGeom>
                <a:avLst/>
                <a:gdLst>
                  <a:gd name="connsiteX0" fmla="*/ 0 w 111"/>
                  <a:gd name="connsiteY0" fmla="*/ 0 h 57"/>
                  <a:gd name="connsiteX1" fmla="*/ 111 w 111"/>
                  <a:gd name="connsiteY1" fmla="*/ 57 h 57"/>
                  <a:gd name="connsiteX2" fmla="*/ 0 w 111"/>
                  <a:gd name="connsiteY2" fmla="*/ 0 h 57"/>
                  <a:gd name="connsiteX3" fmla="*/ 0 w 111"/>
                  <a:gd name="connsiteY3" fmla="*/ 0 h 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" h="57">
                    <a:moveTo>
                      <a:pt x="0" y="0"/>
                    </a:moveTo>
                    <a:cubicBezTo>
                      <a:pt x="35" y="19"/>
                      <a:pt x="75" y="38"/>
                      <a:pt x="111" y="57"/>
                    </a:cubicBezTo>
                    <a:cubicBezTo>
                      <a:pt x="75" y="38"/>
                      <a:pt x="37" y="19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3" name="Freeform: Shape 372">
                <a:extLst>
                  <a:ext uri="{FF2B5EF4-FFF2-40B4-BE49-F238E27FC236}">
                    <a16:creationId xmlns:a16="http://schemas.microsoft.com/office/drawing/2014/main" id="{EFE3418F-0E0F-4398-AE89-2935F84361E9}"/>
                  </a:ext>
                </a:extLst>
              </p:cNvPr>
              <p:cNvSpPr/>
              <p:nvPr/>
            </p:nvSpPr>
            <p:spPr>
              <a:xfrm>
                <a:off x="2581992" y="3650080"/>
                <a:ext cx="3175" cy="712"/>
              </a:xfrm>
              <a:custGeom>
                <a:avLst/>
                <a:gdLst>
                  <a:gd name="connsiteX0" fmla="*/ 3175 w 3175"/>
                  <a:gd name="connsiteY0" fmla="*/ 713 h 712"/>
                  <a:gd name="connsiteX1" fmla="*/ 0 w 3175"/>
                  <a:gd name="connsiteY1" fmla="*/ 0 h 712"/>
                  <a:gd name="connsiteX2" fmla="*/ 3175 w 3175"/>
                  <a:gd name="connsiteY2" fmla="*/ 713 h 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75" h="712">
                    <a:moveTo>
                      <a:pt x="3175" y="713"/>
                    </a:moveTo>
                    <a:cubicBezTo>
                      <a:pt x="2111" y="478"/>
                      <a:pt x="1057" y="238"/>
                      <a:pt x="0" y="0"/>
                    </a:cubicBezTo>
                    <a:cubicBezTo>
                      <a:pt x="1057" y="238"/>
                      <a:pt x="2111" y="478"/>
                      <a:pt x="3175" y="71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4" name="Freeform: Shape 373">
                <a:extLst>
                  <a:ext uri="{FF2B5EF4-FFF2-40B4-BE49-F238E27FC236}">
                    <a16:creationId xmlns:a16="http://schemas.microsoft.com/office/drawing/2014/main" id="{CF44FDF8-2DA2-46FF-BE01-2118F8FB379D}"/>
                  </a:ext>
                </a:extLst>
              </p:cNvPr>
              <p:cNvSpPr/>
              <p:nvPr/>
            </p:nvSpPr>
            <p:spPr>
              <a:xfrm>
                <a:off x="2563401" y="3645628"/>
                <a:ext cx="1438" cy="361"/>
              </a:xfrm>
              <a:custGeom>
                <a:avLst/>
                <a:gdLst>
                  <a:gd name="connsiteX0" fmla="*/ 1438 w 1438"/>
                  <a:gd name="connsiteY0" fmla="*/ 362 h 361"/>
                  <a:gd name="connsiteX1" fmla="*/ 0 w 1438"/>
                  <a:gd name="connsiteY1" fmla="*/ 0 h 361"/>
                  <a:gd name="connsiteX2" fmla="*/ 1438 w 1438"/>
                  <a:gd name="connsiteY2" fmla="*/ 362 h 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8" h="361">
                    <a:moveTo>
                      <a:pt x="1438" y="362"/>
                    </a:moveTo>
                    <a:cubicBezTo>
                      <a:pt x="959" y="241"/>
                      <a:pt x="478" y="122"/>
                      <a:pt x="0" y="0"/>
                    </a:cubicBezTo>
                    <a:cubicBezTo>
                      <a:pt x="476" y="122"/>
                      <a:pt x="959" y="241"/>
                      <a:pt x="1438" y="36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5" name="Freeform: Shape 374">
                <a:extLst>
                  <a:ext uri="{FF2B5EF4-FFF2-40B4-BE49-F238E27FC236}">
                    <a16:creationId xmlns:a16="http://schemas.microsoft.com/office/drawing/2014/main" id="{B46FA121-3CF8-400D-9960-F9241CCA1546}"/>
                  </a:ext>
                </a:extLst>
              </p:cNvPr>
              <p:cNvSpPr/>
              <p:nvPr/>
            </p:nvSpPr>
            <p:spPr>
              <a:xfrm>
                <a:off x="2572651" y="3647911"/>
                <a:ext cx="3140" cy="741"/>
              </a:xfrm>
              <a:custGeom>
                <a:avLst/>
                <a:gdLst>
                  <a:gd name="connsiteX0" fmla="*/ 3140 w 3140"/>
                  <a:gd name="connsiteY0" fmla="*/ 741 h 741"/>
                  <a:gd name="connsiteX1" fmla="*/ 0 w 3140"/>
                  <a:gd name="connsiteY1" fmla="*/ 0 h 741"/>
                  <a:gd name="connsiteX2" fmla="*/ 3140 w 3140"/>
                  <a:gd name="connsiteY2" fmla="*/ 741 h 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40" h="741">
                    <a:moveTo>
                      <a:pt x="3140" y="741"/>
                    </a:moveTo>
                    <a:cubicBezTo>
                      <a:pt x="2092" y="495"/>
                      <a:pt x="1041" y="249"/>
                      <a:pt x="0" y="0"/>
                    </a:cubicBezTo>
                    <a:cubicBezTo>
                      <a:pt x="1041" y="249"/>
                      <a:pt x="2092" y="495"/>
                      <a:pt x="3140" y="74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6" name="Freeform: Shape 375">
                <a:extLst>
                  <a:ext uri="{FF2B5EF4-FFF2-40B4-BE49-F238E27FC236}">
                    <a16:creationId xmlns:a16="http://schemas.microsoft.com/office/drawing/2014/main" id="{1BE12957-BE03-4DA9-BF4D-299688757000}"/>
                  </a:ext>
                </a:extLst>
              </p:cNvPr>
              <p:cNvSpPr/>
              <p:nvPr/>
            </p:nvSpPr>
            <p:spPr>
              <a:xfrm>
                <a:off x="2593603" y="3652606"/>
                <a:ext cx="1993" cy="411"/>
              </a:xfrm>
              <a:custGeom>
                <a:avLst/>
                <a:gdLst>
                  <a:gd name="connsiteX0" fmla="*/ 1994 w 1993"/>
                  <a:gd name="connsiteY0" fmla="*/ 411 h 411"/>
                  <a:gd name="connsiteX1" fmla="*/ 0 w 1993"/>
                  <a:gd name="connsiteY1" fmla="*/ 0 h 411"/>
                  <a:gd name="connsiteX2" fmla="*/ 1994 w 1993"/>
                  <a:gd name="connsiteY2" fmla="*/ 411 h 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93" h="411">
                    <a:moveTo>
                      <a:pt x="1994" y="411"/>
                    </a:moveTo>
                    <a:cubicBezTo>
                      <a:pt x="1329" y="275"/>
                      <a:pt x="662" y="138"/>
                      <a:pt x="0" y="0"/>
                    </a:cubicBezTo>
                    <a:cubicBezTo>
                      <a:pt x="662" y="138"/>
                      <a:pt x="1329" y="275"/>
                      <a:pt x="1994" y="41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7" name="Freeform: Shape 376">
                <a:extLst>
                  <a:ext uri="{FF2B5EF4-FFF2-40B4-BE49-F238E27FC236}">
                    <a16:creationId xmlns:a16="http://schemas.microsoft.com/office/drawing/2014/main" id="{BF4D4A0B-63E7-4E07-9524-8642BA5F59D7}"/>
                  </a:ext>
                </a:extLst>
              </p:cNvPr>
              <p:cNvSpPr/>
              <p:nvPr/>
            </p:nvSpPr>
            <p:spPr>
              <a:xfrm>
                <a:off x="2552437" y="3642723"/>
                <a:ext cx="2860" cy="781"/>
              </a:xfrm>
              <a:custGeom>
                <a:avLst/>
                <a:gdLst>
                  <a:gd name="connsiteX0" fmla="*/ 2861 w 2860"/>
                  <a:gd name="connsiteY0" fmla="*/ 781 h 781"/>
                  <a:gd name="connsiteX1" fmla="*/ 0 w 2860"/>
                  <a:gd name="connsiteY1" fmla="*/ 0 h 781"/>
                  <a:gd name="connsiteX2" fmla="*/ 2861 w 2860"/>
                  <a:gd name="connsiteY2" fmla="*/ 781 h 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60" h="781">
                    <a:moveTo>
                      <a:pt x="2861" y="781"/>
                    </a:moveTo>
                    <a:cubicBezTo>
                      <a:pt x="1902" y="522"/>
                      <a:pt x="953" y="260"/>
                      <a:pt x="0" y="0"/>
                    </a:cubicBezTo>
                    <a:cubicBezTo>
                      <a:pt x="953" y="260"/>
                      <a:pt x="1902" y="522"/>
                      <a:pt x="2861" y="78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8" name="Freeform: Shape 377">
                <a:extLst>
                  <a:ext uri="{FF2B5EF4-FFF2-40B4-BE49-F238E27FC236}">
                    <a16:creationId xmlns:a16="http://schemas.microsoft.com/office/drawing/2014/main" id="{337FF6AC-7A15-4CD6-8AB3-F8FC85E27390}"/>
                  </a:ext>
                </a:extLst>
              </p:cNvPr>
              <p:cNvSpPr/>
              <p:nvPr/>
            </p:nvSpPr>
            <p:spPr>
              <a:xfrm>
                <a:off x="2636408" y="3660341"/>
                <a:ext cx="3770" cy="571"/>
              </a:xfrm>
              <a:custGeom>
                <a:avLst/>
                <a:gdLst>
                  <a:gd name="connsiteX0" fmla="*/ 3770 w 3770"/>
                  <a:gd name="connsiteY0" fmla="*/ 572 h 571"/>
                  <a:gd name="connsiteX1" fmla="*/ 0 w 3770"/>
                  <a:gd name="connsiteY1" fmla="*/ 0 h 571"/>
                  <a:gd name="connsiteX2" fmla="*/ 3770 w 3770"/>
                  <a:gd name="connsiteY2" fmla="*/ 572 h 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70" h="571">
                    <a:moveTo>
                      <a:pt x="3770" y="572"/>
                    </a:moveTo>
                    <a:cubicBezTo>
                      <a:pt x="2511" y="383"/>
                      <a:pt x="1251" y="194"/>
                      <a:pt x="0" y="0"/>
                    </a:cubicBezTo>
                    <a:cubicBezTo>
                      <a:pt x="1251" y="194"/>
                      <a:pt x="2511" y="383"/>
                      <a:pt x="3770" y="57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9" name="Freeform: Shape 378">
                <a:extLst>
                  <a:ext uri="{FF2B5EF4-FFF2-40B4-BE49-F238E27FC236}">
                    <a16:creationId xmlns:a16="http://schemas.microsoft.com/office/drawing/2014/main" id="{B48B25F1-C0F6-47B7-9F3D-F5FB166713F8}"/>
                  </a:ext>
                </a:extLst>
              </p:cNvPr>
              <p:cNvSpPr/>
              <p:nvPr/>
            </p:nvSpPr>
            <p:spPr>
              <a:xfrm>
                <a:off x="2509302" y="3629012"/>
                <a:ext cx="503" cy="182"/>
              </a:xfrm>
              <a:custGeom>
                <a:avLst/>
                <a:gdLst>
                  <a:gd name="connsiteX0" fmla="*/ 503 w 503"/>
                  <a:gd name="connsiteY0" fmla="*/ 183 h 182"/>
                  <a:gd name="connsiteX1" fmla="*/ 0 w 503"/>
                  <a:gd name="connsiteY1" fmla="*/ 0 h 182"/>
                  <a:gd name="connsiteX2" fmla="*/ 503 w 503"/>
                  <a:gd name="connsiteY2" fmla="*/ 183 h 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3" h="182">
                    <a:moveTo>
                      <a:pt x="503" y="183"/>
                    </a:moveTo>
                    <a:cubicBezTo>
                      <a:pt x="337" y="121"/>
                      <a:pt x="167" y="60"/>
                      <a:pt x="0" y="0"/>
                    </a:cubicBezTo>
                    <a:cubicBezTo>
                      <a:pt x="167" y="60"/>
                      <a:pt x="337" y="121"/>
                      <a:pt x="503" y="18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0" name="Freeform: Shape 379">
                <a:extLst>
                  <a:ext uri="{FF2B5EF4-FFF2-40B4-BE49-F238E27FC236}">
                    <a16:creationId xmlns:a16="http://schemas.microsoft.com/office/drawing/2014/main" id="{8C70C4B9-823F-4FB2-BE81-AA60635FE75B}"/>
                  </a:ext>
                </a:extLst>
              </p:cNvPr>
              <p:cNvSpPr/>
              <p:nvPr/>
            </p:nvSpPr>
            <p:spPr>
              <a:xfrm>
                <a:off x="2516979" y="3631758"/>
                <a:ext cx="2468" cy="849"/>
              </a:xfrm>
              <a:custGeom>
                <a:avLst/>
                <a:gdLst>
                  <a:gd name="connsiteX0" fmla="*/ 2469 w 2468"/>
                  <a:gd name="connsiteY0" fmla="*/ 849 h 849"/>
                  <a:gd name="connsiteX1" fmla="*/ 0 w 2468"/>
                  <a:gd name="connsiteY1" fmla="*/ 0 h 849"/>
                  <a:gd name="connsiteX2" fmla="*/ 2469 w 2468"/>
                  <a:gd name="connsiteY2" fmla="*/ 849 h 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68" h="849">
                    <a:moveTo>
                      <a:pt x="2469" y="849"/>
                    </a:moveTo>
                    <a:cubicBezTo>
                      <a:pt x="1645" y="567"/>
                      <a:pt x="818" y="286"/>
                      <a:pt x="0" y="0"/>
                    </a:cubicBezTo>
                    <a:cubicBezTo>
                      <a:pt x="818" y="284"/>
                      <a:pt x="1645" y="565"/>
                      <a:pt x="2469" y="84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1" name="Freeform: Shape 380">
                <a:extLst>
                  <a:ext uri="{FF2B5EF4-FFF2-40B4-BE49-F238E27FC236}">
                    <a16:creationId xmlns:a16="http://schemas.microsoft.com/office/drawing/2014/main" id="{6EBF075B-6F6A-4A23-A28A-711D600A3CB6}"/>
                  </a:ext>
                </a:extLst>
              </p:cNvPr>
              <p:cNvSpPr/>
              <p:nvPr/>
            </p:nvSpPr>
            <p:spPr>
              <a:xfrm>
                <a:off x="2525023" y="3634483"/>
                <a:ext cx="2533" cy="831"/>
              </a:xfrm>
              <a:custGeom>
                <a:avLst/>
                <a:gdLst>
                  <a:gd name="connsiteX0" fmla="*/ 2534 w 2533"/>
                  <a:gd name="connsiteY0" fmla="*/ 832 h 831"/>
                  <a:gd name="connsiteX1" fmla="*/ 0 w 2533"/>
                  <a:gd name="connsiteY1" fmla="*/ 0 h 831"/>
                  <a:gd name="connsiteX2" fmla="*/ 2534 w 2533"/>
                  <a:gd name="connsiteY2" fmla="*/ 832 h 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33" h="831">
                    <a:moveTo>
                      <a:pt x="2534" y="832"/>
                    </a:moveTo>
                    <a:cubicBezTo>
                      <a:pt x="1683" y="556"/>
                      <a:pt x="843" y="278"/>
                      <a:pt x="0" y="0"/>
                    </a:cubicBezTo>
                    <a:cubicBezTo>
                      <a:pt x="845" y="276"/>
                      <a:pt x="1684" y="556"/>
                      <a:pt x="2534" y="83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2" name="Freeform: Shape 381">
                <a:extLst>
                  <a:ext uri="{FF2B5EF4-FFF2-40B4-BE49-F238E27FC236}">
                    <a16:creationId xmlns:a16="http://schemas.microsoft.com/office/drawing/2014/main" id="{FAE599D8-DCE9-42DE-B77E-FC4781D4C421}"/>
                  </a:ext>
                </a:extLst>
              </p:cNvPr>
              <p:cNvSpPr/>
              <p:nvPr/>
            </p:nvSpPr>
            <p:spPr>
              <a:xfrm>
                <a:off x="2543727" y="3640272"/>
                <a:ext cx="2790" cy="798"/>
              </a:xfrm>
              <a:custGeom>
                <a:avLst/>
                <a:gdLst>
                  <a:gd name="connsiteX0" fmla="*/ 2791 w 2790"/>
                  <a:gd name="connsiteY0" fmla="*/ 798 h 798"/>
                  <a:gd name="connsiteX1" fmla="*/ 0 w 2790"/>
                  <a:gd name="connsiteY1" fmla="*/ 0 h 798"/>
                  <a:gd name="connsiteX2" fmla="*/ 2791 w 2790"/>
                  <a:gd name="connsiteY2" fmla="*/ 798 h 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90" h="798">
                    <a:moveTo>
                      <a:pt x="2791" y="798"/>
                    </a:moveTo>
                    <a:cubicBezTo>
                      <a:pt x="1859" y="533"/>
                      <a:pt x="924" y="268"/>
                      <a:pt x="0" y="0"/>
                    </a:cubicBezTo>
                    <a:cubicBezTo>
                      <a:pt x="924" y="268"/>
                      <a:pt x="1859" y="532"/>
                      <a:pt x="2791" y="79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3" name="Freeform: Shape 382">
                <a:extLst>
                  <a:ext uri="{FF2B5EF4-FFF2-40B4-BE49-F238E27FC236}">
                    <a16:creationId xmlns:a16="http://schemas.microsoft.com/office/drawing/2014/main" id="{B543A17E-5085-448A-B842-D22F97EFFA4C}"/>
                  </a:ext>
                </a:extLst>
              </p:cNvPr>
              <p:cNvSpPr/>
              <p:nvPr/>
            </p:nvSpPr>
            <p:spPr>
              <a:xfrm>
                <a:off x="2535261" y="3637750"/>
                <a:ext cx="898" cy="273"/>
              </a:xfrm>
              <a:custGeom>
                <a:avLst/>
                <a:gdLst>
                  <a:gd name="connsiteX0" fmla="*/ 899 w 898"/>
                  <a:gd name="connsiteY0" fmla="*/ 273 h 273"/>
                  <a:gd name="connsiteX1" fmla="*/ 0 w 898"/>
                  <a:gd name="connsiteY1" fmla="*/ 0 h 273"/>
                  <a:gd name="connsiteX2" fmla="*/ 899 w 898"/>
                  <a:gd name="connsiteY2" fmla="*/ 273 h 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8" h="273">
                    <a:moveTo>
                      <a:pt x="899" y="273"/>
                    </a:moveTo>
                    <a:cubicBezTo>
                      <a:pt x="600" y="181"/>
                      <a:pt x="298" y="92"/>
                      <a:pt x="0" y="0"/>
                    </a:cubicBezTo>
                    <a:cubicBezTo>
                      <a:pt x="298" y="92"/>
                      <a:pt x="600" y="181"/>
                      <a:pt x="899" y="27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4" name="Freeform: Shape 383">
                <a:extLst>
                  <a:ext uri="{FF2B5EF4-FFF2-40B4-BE49-F238E27FC236}">
                    <a16:creationId xmlns:a16="http://schemas.microsoft.com/office/drawing/2014/main" id="{41291F86-99E0-493D-9B6A-15D7C22655C6}"/>
                  </a:ext>
                </a:extLst>
              </p:cNvPr>
              <p:cNvSpPr/>
              <p:nvPr/>
            </p:nvSpPr>
            <p:spPr>
              <a:xfrm>
                <a:off x="2470745" y="3612350"/>
                <a:ext cx="1893" cy="949"/>
              </a:xfrm>
              <a:custGeom>
                <a:avLst/>
                <a:gdLst>
                  <a:gd name="connsiteX0" fmla="*/ 1894 w 1893"/>
                  <a:gd name="connsiteY0" fmla="*/ 949 h 949"/>
                  <a:gd name="connsiteX1" fmla="*/ 0 w 1893"/>
                  <a:gd name="connsiteY1" fmla="*/ 0 h 949"/>
                  <a:gd name="connsiteX2" fmla="*/ 1894 w 1893"/>
                  <a:gd name="connsiteY2" fmla="*/ 949 h 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3" h="949">
                    <a:moveTo>
                      <a:pt x="1894" y="949"/>
                    </a:moveTo>
                    <a:cubicBezTo>
                      <a:pt x="1260" y="633"/>
                      <a:pt x="624" y="317"/>
                      <a:pt x="0" y="0"/>
                    </a:cubicBezTo>
                    <a:cubicBezTo>
                      <a:pt x="625" y="317"/>
                      <a:pt x="1260" y="632"/>
                      <a:pt x="1894" y="94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5" name="Freeform: Shape 384">
                <a:extLst>
                  <a:ext uri="{FF2B5EF4-FFF2-40B4-BE49-F238E27FC236}">
                    <a16:creationId xmlns:a16="http://schemas.microsoft.com/office/drawing/2014/main" id="{6043B85C-01E4-4B46-9F94-25D8BBFF7825}"/>
                  </a:ext>
                </a:extLst>
              </p:cNvPr>
              <p:cNvSpPr/>
              <p:nvPr/>
            </p:nvSpPr>
            <p:spPr>
              <a:xfrm>
                <a:off x="2464711" y="3567592"/>
                <a:ext cx="33208" cy="41603"/>
              </a:xfrm>
              <a:custGeom>
                <a:avLst/>
                <a:gdLst>
                  <a:gd name="connsiteX0" fmla="*/ 11830 w 33208"/>
                  <a:gd name="connsiteY0" fmla="*/ 21908 h 41603"/>
                  <a:gd name="connsiteX1" fmla="*/ 13630 w 33208"/>
                  <a:gd name="connsiteY1" fmla="*/ 19099 h 41603"/>
                  <a:gd name="connsiteX2" fmla="*/ 26808 w 33208"/>
                  <a:gd name="connsiteY2" fmla="*/ 70 h 41603"/>
                  <a:gd name="connsiteX3" fmla="*/ 26856 w 33208"/>
                  <a:gd name="connsiteY3" fmla="*/ 2 h 41603"/>
                  <a:gd name="connsiteX4" fmla="*/ 33209 w 33208"/>
                  <a:gd name="connsiteY4" fmla="*/ 2615 h 41603"/>
                  <a:gd name="connsiteX5" fmla="*/ 26945 w 33208"/>
                  <a:gd name="connsiteY5" fmla="*/ 37 h 41603"/>
                  <a:gd name="connsiteX6" fmla="*/ 26854 w 33208"/>
                  <a:gd name="connsiteY6" fmla="*/ 0 h 41603"/>
                  <a:gd name="connsiteX7" fmla="*/ 0 w 33208"/>
                  <a:gd name="connsiteY7" fmla="*/ 41604 h 41603"/>
                  <a:gd name="connsiteX8" fmla="*/ 10 w 33208"/>
                  <a:gd name="connsiteY8" fmla="*/ 41589 h 41603"/>
                  <a:gd name="connsiteX9" fmla="*/ 11830 w 33208"/>
                  <a:gd name="connsiteY9" fmla="*/ 21908 h 41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208" h="41603">
                    <a:moveTo>
                      <a:pt x="11830" y="21908"/>
                    </a:moveTo>
                    <a:cubicBezTo>
                      <a:pt x="12429" y="20971"/>
                      <a:pt x="13022" y="20031"/>
                      <a:pt x="13630" y="19099"/>
                    </a:cubicBezTo>
                    <a:cubicBezTo>
                      <a:pt x="17842" y="12624"/>
                      <a:pt x="22209" y="6258"/>
                      <a:pt x="26808" y="70"/>
                    </a:cubicBezTo>
                    <a:cubicBezTo>
                      <a:pt x="26826" y="48"/>
                      <a:pt x="26840" y="24"/>
                      <a:pt x="26856" y="2"/>
                    </a:cubicBezTo>
                    <a:cubicBezTo>
                      <a:pt x="28940" y="883"/>
                      <a:pt x="31063" y="1753"/>
                      <a:pt x="33209" y="2615"/>
                    </a:cubicBezTo>
                    <a:cubicBezTo>
                      <a:pt x="31093" y="1764"/>
                      <a:pt x="29000" y="906"/>
                      <a:pt x="26945" y="37"/>
                    </a:cubicBezTo>
                    <a:cubicBezTo>
                      <a:pt x="26914" y="24"/>
                      <a:pt x="26884" y="13"/>
                      <a:pt x="26854" y="0"/>
                    </a:cubicBezTo>
                    <a:cubicBezTo>
                      <a:pt x="17023" y="13225"/>
                      <a:pt x="8079" y="27138"/>
                      <a:pt x="0" y="41604"/>
                    </a:cubicBezTo>
                    <a:cubicBezTo>
                      <a:pt x="3" y="41599"/>
                      <a:pt x="10" y="41589"/>
                      <a:pt x="10" y="41589"/>
                    </a:cubicBezTo>
                    <a:cubicBezTo>
                      <a:pt x="3750" y="34900"/>
                      <a:pt x="7718" y="28351"/>
                      <a:pt x="11830" y="2190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id="{92B964C1-81EE-485B-A8BD-3CCBBA197409}"/>
                  </a:ext>
                </a:extLst>
              </p:cNvPr>
              <p:cNvSpPr/>
              <p:nvPr/>
            </p:nvSpPr>
            <p:spPr>
              <a:xfrm>
                <a:off x="2670898" y="3665010"/>
                <a:ext cx="4011" cy="457"/>
              </a:xfrm>
              <a:custGeom>
                <a:avLst/>
                <a:gdLst>
                  <a:gd name="connsiteX0" fmla="*/ 4012 w 4011"/>
                  <a:gd name="connsiteY0" fmla="*/ 457 h 457"/>
                  <a:gd name="connsiteX1" fmla="*/ 0 w 4011"/>
                  <a:gd name="connsiteY1" fmla="*/ 0 h 457"/>
                  <a:gd name="connsiteX2" fmla="*/ 4012 w 4011"/>
                  <a:gd name="connsiteY2" fmla="*/ 457 h 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11" h="457">
                    <a:moveTo>
                      <a:pt x="4012" y="457"/>
                    </a:moveTo>
                    <a:cubicBezTo>
                      <a:pt x="2672" y="306"/>
                      <a:pt x="1332" y="156"/>
                      <a:pt x="0" y="0"/>
                    </a:cubicBezTo>
                    <a:cubicBezTo>
                      <a:pt x="1332" y="156"/>
                      <a:pt x="2672" y="306"/>
                      <a:pt x="4012" y="45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7" name="Freeform: Shape 386">
                <a:extLst>
                  <a:ext uri="{FF2B5EF4-FFF2-40B4-BE49-F238E27FC236}">
                    <a16:creationId xmlns:a16="http://schemas.microsoft.com/office/drawing/2014/main" id="{EFAFBFC8-B7F8-4649-AAAA-EF499EC052A7}"/>
                  </a:ext>
                </a:extLst>
              </p:cNvPr>
              <p:cNvSpPr/>
              <p:nvPr/>
            </p:nvSpPr>
            <p:spPr>
              <a:xfrm>
                <a:off x="2646810" y="3661884"/>
                <a:ext cx="3786" cy="536"/>
              </a:xfrm>
              <a:custGeom>
                <a:avLst/>
                <a:gdLst>
                  <a:gd name="connsiteX0" fmla="*/ 3786 w 3786"/>
                  <a:gd name="connsiteY0" fmla="*/ 537 h 536"/>
                  <a:gd name="connsiteX1" fmla="*/ 0 w 3786"/>
                  <a:gd name="connsiteY1" fmla="*/ 0 h 536"/>
                  <a:gd name="connsiteX2" fmla="*/ 3786 w 3786"/>
                  <a:gd name="connsiteY2" fmla="*/ 537 h 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86" h="536">
                    <a:moveTo>
                      <a:pt x="3786" y="537"/>
                    </a:moveTo>
                    <a:cubicBezTo>
                      <a:pt x="2519" y="360"/>
                      <a:pt x="1260" y="179"/>
                      <a:pt x="0" y="0"/>
                    </a:cubicBezTo>
                    <a:cubicBezTo>
                      <a:pt x="1260" y="179"/>
                      <a:pt x="2519" y="360"/>
                      <a:pt x="3786" y="53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8" name="Freeform: Shape 387">
                <a:extLst>
                  <a:ext uri="{FF2B5EF4-FFF2-40B4-BE49-F238E27FC236}">
                    <a16:creationId xmlns:a16="http://schemas.microsoft.com/office/drawing/2014/main" id="{9A327820-F8A3-48E0-865C-75687921C171}"/>
                  </a:ext>
                </a:extLst>
              </p:cNvPr>
              <p:cNvSpPr/>
              <p:nvPr/>
            </p:nvSpPr>
            <p:spPr>
              <a:xfrm>
                <a:off x="2681757" y="3666215"/>
                <a:ext cx="4019" cy="420"/>
              </a:xfrm>
              <a:custGeom>
                <a:avLst/>
                <a:gdLst>
                  <a:gd name="connsiteX0" fmla="*/ 4020 w 4019"/>
                  <a:gd name="connsiteY0" fmla="*/ 421 h 420"/>
                  <a:gd name="connsiteX1" fmla="*/ 0 w 4019"/>
                  <a:gd name="connsiteY1" fmla="*/ 0 h 420"/>
                  <a:gd name="connsiteX2" fmla="*/ 4020 w 4019"/>
                  <a:gd name="connsiteY2" fmla="*/ 421 h 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19" h="420">
                    <a:moveTo>
                      <a:pt x="4020" y="421"/>
                    </a:moveTo>
                    <a:cubicBezTo>
                      <a:pt x="2675" y="284"/>
                      <a:pt x="1338" y="141"/>
                      <a:pt x="0" y="0"/>
                    </a:cubicBezTo>
                    <a:cubicBezTo>
                      <a:pt x="1338" y="141"/>
                      <a:pt x="2675" y="284"/>
                      <a:pt x="4020" y="42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id="{F77BADA8-1139-4C18-8963-5F8EACBC909D}"/>
                  </a:ext>
                </a:extLst>
              </p:cNvPr>
              <p:cNvSpPr/>
              <p:nvPr/>
            </p:nvSpPr>
            <p:spPr>
              <a:xfrm>
                <a:off x="2659597" y="3663626"/>
                <a:ext cx="2946" cy="371"/>
              </a:xfrm>
              <a:custGeom>
                <a:avLst/>
                <a:gdLst>
                  <a:gd name="connsiteX0" fmla="*/ 2946 w 2946"/>
                  <a:gd name="connsiteY0" fmla="*/ 371 h 371"/>
                  <a:gd name="connsiteX1" fmla="*/ 0 w 2946"/>
                  <a:gd name="connsiteY1" fmla="*/ 0 h 371"/>
                  <a:gd name="connsiteX2" fmla="*/ 2946 w 2946"/>
                  <a:gd name="connsiteY2" fmla="*/ 371 h 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6" h="371">
                    <a:moveTo>
                      <a:pt x="2946" y="371"/>
                    </a:moveTo>
                    <a:cubicBezTo>
                      <a:pt x="1964" y="248"/>
                      <a:pt x="978" y="125"/>
                      <a:pt x="0" y="0"/>
                    </a:cubicBezTo>
                    <a:cubicBezTo>
                      <a:pt x="979" y="125"/>
                      <a:pt x="1964" y="248"/>
                      <a:pt x="2946" y="37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0" name="Freeform: Shape 389">
                <a:extLst>
                  <a:ext uri="{FF2B5EF4-FFF2-40B4-BE49-F238E27FC236}">
                    <a16:creationId xmlns:a16="http://schemas.microsoft.com/office/drawing/2014/main" id="{A9E1C97E-E077-4082-B490-A40D3BD31403}"/>
                  </a:ext>
                </a:extLst>
              </p:cNvPr>
              <p:cNvSpPr/>
              <p:nvPr/>
            </p:nvSpPr>
            <p:spPr>
              <a:xfrm>
                <a:off x="2582167" y="3595692"/>
                <a:ext cx="1468" cy="328"/>
              </a:xfrm>
              <a:custGeom>
                <a:avLst/>
                <a:gdLst>
                  <a:gd name="connsiteX0" fmla="*/ 1468 w 1468"/>
                  <a:gd name="connsiteY0" fmla="*/ 329 h 328"/>
                  <a:gd name="connsiteX1" fmla="*/ 0 w 1468"/>
                  <a:gd name="connsiteY1" fmla="*/ 0 h 328"/>
                  <a:gd name="connsiteX2" fmla="*/ 1468 w 1468"/>
                  <a:gd name="connsiteY2" fmla="*/ 329 h 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68" h="328">
                    <a:moveTo>
                      <a:pt x="1468" y="329"/>
                    </a:moveTo>
                    <a:cubicBezTo>
                      <a:pt x="978" y="219"/>
                      <a:pt x="489" y="110"/>
                      <a:pt x="0" y="0"/>
                    </a:cubicBezTo>
                    <a:cubicBezTo>
                      <a:pt x="489" y="110"/>
                      <a:pt x="978" y="219"/>
                      <a:pt x="1468" y="32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1" name="Freeform: Shape 390">
                <a:extLst>
                  <a:ext uri="{FF2B5EF4-FFF2-40B4-BE49-F238E27FC236}">
                    <a16:creationId xmlns:a16="http://schemas.microsoft.com/office/drawing/2014/main" id="{5D7489A6-5096-4B20-B1DB-5733CF7CEFBD}"/>
                  </a:ext>
                </a:extLst>
              </p:cNvPr>
              <p:cNvSpPr/>
              <p:nvPr/>
            </p:nvSpPr>
            <p:spPr>
              <a:xfrm>
                <a:off x="2513893" y="3576252"/>
                <a:ext cx="4654" cy="1627"/>
              </a:xfrm>
              <a:custGeom>
                <a:avLst/>
                <a:gdLst>
                  <a:gd name="connsiteX0" fmla="*/ 4655 w 4654"/>
                  <a:gd name="connsiteY0" fmla="*/ 1627 h 1627"/>
                  <a:gd name="connsiteX1" fmla="*/ 0 w 4654"/>
                  <a:gd name="connsiteY1" fmla="*/ 0 h 1627"/>
                  <a:gd name="connsiteX2" fmla="*/ 4655 w 4654"/>
                  <a:gd name="connsiteY2" fmla="*/ 1627 h 1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54" h="1627">
                    <a:moveTo>
                      <a:pt x="4655" y="1627"/>
                    </a:moveTo>
                    <a:cubicBezTo>
                      <a:pt x="3092" y="1089"/>
                      <a:pt x="1535" y="548"/>
                      <a:pt x="0" y="0"/>
                    </a:cubicBezTo>
                    <a:cubicBezTo>
                      <a:pt x="1535" y="548"/>
                      <a:pt x="3092" y="1089"/>
                      <a:pt x="4655" y="162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id="{2000C7BB-4380-478C-AA07-9C4AA4A6EA09}"/>
                  </a:ext>
                </a:extLst>
              </p:cNvPr>
              <p:cNvSpPr/>
              <p:nvPr/>
            </p:nvSpPr>
            <p:spPr>
              <a:xfrm>
                <a:off x="2520889" y="3578690"/>
                <a:ext cx="6794" cy="2249"/>
              </a:xfrm>
              <a:custGeom>
                <a:avLst/>
                <a:gdLst>
                  <a:gd name="connsiteX0" fmla="*/ 6794 w 6794"/>
                  <a:gd name="connsiteY0" fmla="*/ 2249 h 2249"/>
                  <a:gd name="connsiteX1" fmla="*/ 0 w 6794"/>
                  <a:gd name="connsiteY1" fmla="*/ 0 h 2249"/>
                  <a:gd name="connsiteX2" fmla="*/ 6794 w 6794"/>
                  <a:gd name="connsiteY2" fmla="*/ 2249 h 2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94" h="2249">
                    <a:moveTo>
                      <a:pt x="6794" y="2249"/>
                    </a:moveTo>
                    <a:cubicBezTo>
                      <a:pt x="4504" y="1508"/>
                      <a:pt x="2238" y="759"/>
                      <a:pt x="0" y="0"/>
                    </a:cubicBezTo>
                    <a:cubicBezTo>
                      <a:pt x="2240" y="759"/>
                      <a:pt x="4504" y="1510"/>
                      <a:pt x="6794" y="224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3" name="Freeform: Shape 392">
                <a:extLst>
                  <a:ext uri="{FF2B5EF4-FFF2-40B4-BE49-F238E27FC236}">
                    <a16:creationId xmlns:a16="http://schemas.microsoft.com/office/drawing/2014/main" id="{5E3BC8BF-EBAF-4D15-8BF2-F01F7DBF3739}"/>
                  </a:ext>
                </a:extLst>
              </p:cNvPr>
              <p:cNvSpPr/>
              <p:nvPr/>
            </p:nvSpPr>
            <p:spPr>
              <a:xfrm>
                <a:off x="2506983" y="3573721"/>
                <a:ext cx="4286" cy="1581"/>
              </a:xfrm>
              <a:custGeom>
                <a:avLst/>
                <a:gdLst>
                  <a:gd name="connsiteX0" fmla="*/ 4286 w 4286"/>
                  <a:gd name="connsiteY0" fmla="*/ 1581 h 1581"/>
                  <a:gd name="connsiteX1" fmla="*/ 0 w 4286"/>
                  <a:gd name="connsiteY1" fmla="*/ 0 h 1581"/>
                  <a:gd name="connsiteX2" fmla="*/ 4286 w 4286"/>
                  <a:gd name="connsiteY2" fmla="*/ 1581 h 1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86" h="1581">
                    <a:moveTo>
                      <a:pt x="4286" y="1581"/>
                    </a:moveTo>
                    <a:cubicBezTo>
                      <a:pt x="2846" y="1057"/>
                      <a:pt x="1416" y="530"/>
                      <a:pt x="0" y="0"/>
                    </a:cubicBezTo>
                    <a:cubicBezTo>
                      <a:pt x="1414" y="530"/>
                      <a:pt x="2845" y="1057"/>
                      <a:pt x="4286" y="158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4" name="Freeform: Shape 393">
                <a:extLst>
                  <a:ext uri="{FF2B5EF4-FFF2-40B4-BE49-F238E27FC236}">
                    <a16:creationId xmlns:a16="http://schemas.microsoft.com/office/drawing/2014/main" id="{7D3645B7-7366-4EE2-AE42-E2221D0D2521}"/>
                  </a:ext>
                </a:extLst>
              </p:cNvPr>
              <p:cNvSpPr/>
              <p:nvPr/>
            </p:nvSpPr>
            <p:spPr>
              <a:xfrm>
                <a:off x="2553882" y="3588698"/>
                <a:ext cx="2289" cy="609"/>
              </a:xfrm>
              <a:custGeom>
                <a:avLst/>
                <a:gdLst>
                  <a:gd name="connsiteX0" fmla="*/ 2289 w 2289"/>
                  <a:gd name="connsiteY0" fmla="*/ 610 h 609"/>
                  <a:gd name="connsiteX1" fmla="*/ 0 w 2289"/>
                  <a:gd name="connsiteY1" fmla="*/ 0 h 609"/>
                  <a:gd name="connsiteX2" fmla="*/ 2289 w 2289"/>
                  <a:gd name="connsiteY2" fmla="*/ 610 h 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89" h="609">
                    <a:moveTo>
                      <a:pt x="2289" y="610"/>
                    </a:moveTo>
                    <a:cubicBezTo>
                      <a:pt x="1527" y="406"/>
                      <a:pt x="757" y="206"/>
                      <a:pt x="0" y="0"/>
                    </a:cubicBezTo>
                    <a:cubicBezTo>
                      <a:pt x="757" y="206"/>
                      <a:pt x="1527" y="406"/>
                      <a:pt x="2289" y="61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5" name="Freeform: Shape 394">
                <a:extLst>
                  <a:ext uri="{FF2B5EF4-FFF2-40B4-BE49-F238E27FC236}">
                    <a16:creationId xmlns:a16="http://schemas.microsoft.com/office/drawing/2014/main" id="{B07F9555-2636-4CB7-BE4A-F585926A4141}"/>
                  </a:ext>
                </a:extLst>
              </p:cNvPr>
              <p:cNvSpPr/>
              <p:nvPr/>
            </p:nvSpPr>
            <p:spPr>
              <a:xfrm>
                <a:off x="2499988" y="3571024"/>
                <a:ext cx="4476" cy="1744"/>
              </a:xfrm>
              <a:custGeom>
                <a:avLst/>
                <a:gdLst>
                  <a:gd name="connsiteX0" fmla="*/ 4477 w 4476"/>
                  <a:gd name="connsiteY0" fmla="*/ 1745 h 1744"/>
                  <a:gd name="connsiteX1" fmla="*/ 0 w 4476"/>
                  <a:gd name="connsiteY1" fmla="*/ 0 h 1744"/>
                  <a:gd name="connsiteX2" fmla="*/ 4477 w 4476"/>
                  <a:gd name="connsiteY2" fmla="*/ 1745 h 1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76" h="1744">
                    <a:moveTo>
                      <a:pt x="4477" y="1745"/>
                    </a:moveTo>
                    <a:cubicBezTo>
                      <a:pt x="2969" y="1168"/>
                      <a:pt x="1480" y="586"/>
                      <a:pt x="0" y="0"/>
                    </a:cubicBezTo>
                    <a:cubicBezTo>
                      <a:pt x="1480" y="586"/>
                      <a:pt x="2969" y="1168"/>
                      <a:pt x="4477" y="174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6" name="Freeform: Shape 395">
                <a:extLst>
                  <a:ext uri="{FF2B5EF4-FFF2-40B4-BE49-F238E27FC236}">
                    <a16:creationId xmlns:a16="http://schemas.microsoft.com/office/drawing/2014/main" id="{37A0DFB4-B3BC-4117-806C-CFB194BAED9B}"/>
                  </a:ext>
                </a:extLst>
              </p:cNvPr>
              <p:cNvSpPr/>
              <p:nvPr/>
            </p:nvSpPr>
            <p:spPr>
              <a:xfrm>
                <a:off x="2574382" y="3593892"/>
                <a:ext cx="1638" cy="388"/>
              </a:xfrm>
              <a:custGeom>
                <a:avLst/>
                <a:gdLst>
                  <a:gd name="connsiteX0" fmla="*/ 1638 w 1638"/>
                  <a:gd name="connsiteY0" fmla="*/ 389 h 388"/>
                  <a:gd name="connsiteX1" fmla="*/ 0 w 1638"/>
                  <a:gd name="connsiteY1" fmla="*/ 0 h 388"/>
                  <a:gd name="connsiteX2" fmla="*/ 1638 w 1638"/>
                  <a:gd name="connsiteY2" fmla="*/ 389 h 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38" h="388">
                    <a:moveTo>
                      <a:pt x="1638" y="389"/>
                    </a:moveTo>
                    <a:cubicBezTo>
                      <a:pt x="1091" y="260"/>
                      <a:pt x="546" y="130"/>
                      <a:pt x="0" y="0"/>
                    </a:cubicBezTo>
                    <a:cubicBezTo>
                      <a:pt x="548" y="130"/>
                      <a:pt x="1091" y="260"/>
                      <a:pt x="1638" y="38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7" name="Freeform: Shape 396">
                <a:extLst>
                  <a:ext uri="{FF2B5EF4-FFF2-40B4-BE49-F238E27FC236}">
                    <a16:creationId xmlns:a16="http://schemas.microsoft.com/office/drawing/2014/main" id="{DF881169-86A8-43F2-B786-38CC4A063431}"/>
                  </a:ext>
                </a:extLst>
              </p:cNvPr>
              <p:cNvSpPr/>
              <p:nvPr/>
            </p:nvSpPr>
            <p:spPr>
              <a:xfrm>
                <a:off x="2530646" y="3581876"/>
                <a:ext cx="4206" cy="1320"/>
              </a:xfrm>
              <a:custGeom>
                <a:avLst/>
                <a:gdLst>
                  <a:gd name="connsiteX0" fmla="*/ 4207 w 4206"/>
                  <a:gd name="connsiteY0" fmla="*/ 1321 h 1320"/>
                  <a:gd name="connsiteX1" fmla="*/ 0 w 4206"/>
                  <a:gd name="connsiteY1" fmla="*/ 0 h 1320"/>
                  <a:gd name="connsiteX2" fmla="*/ 4207 w 4206"/>
                  <a:gd name="connsiteY2" fmla="*/ 1321 h 1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06" h="1320">
                    <a:moveTo>
                      <a:pt x="4207" y="1321"/>
                    </a:moveTo>
                    <a:cubicBezTo>
                      <a:pt x="2792" y="886"/>
                      <a:pt x="1395" y="443"/>
                      <a:pt x="0" y="0"/>
                    </a:cubicBezTo>
                    <a:cubicBezTo>
                      <a:pt x="1395" y="443"/>
                      <a:pt x="2792" y="886"/>
                      <a:pt x="4207" y="132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8" name="Freeform: Shape 397">
                <a:extLst>
                  <a:ext uri="{FF2B5EF4-FFF2-40B4-BE49-F238E27FC236}">
                    <a16:creationId xmlns:a16="http://schemas.microsoft.com/office/drawing/2014/main" id="{82EE7C2A-07C1-4E7F-AC41-4897EEC0037C}"/>
                  </a:ext>
                </a:extLst>
              </p:cNvPr>
              <p:cNvSpPr/>
              <p:nvPr/>
            </p:nvSpPr>
            <p:spPr>
              <a:xfrm>
                <a:off x="2538526" y="3584308"/>
                <a:ext cx="3605" cy="1071"/>
              </a:xfrm>
              <a:custGeom>
                <a:avLst/>
                <a:gdLst>
                  <a:gd name="connsiteX0" fmla="*/ 3605 w 3605"/>
                  <a:gd name="connsiteY0" fmla="*/ 1072 h 1071"/>
                  <a:gd name="connsiteX1" fmla="*/ 0 w 3605"/>
                  <a:gd name="connsiteY1" fmla="*/ 0 h 1071"/>
                  <a:gd name="connsiteX2" fmla="*/ 3605 w 3605"/>
                  <a:gd name="connsiteY2" fmla="*/ 1072 h 1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05" h="1071">
                    <a:moveTo>
                      <a:pt x="3605" y="1072"/>
                    </a:moveTo>
                    <a:cubicBezTo>
                      <a:pt x="2397" y="718"/>
                      <a:pt x="1195" y="360"/>
                      <a:pt x="0" y="0"/>
                    </a:cubicBezTo>
                    <a:cubicBezTo>
                      <a:pt x="1195" y="360"/>
                      <a:pt x="2396" y="718"/>
                      <a:pt x="3605" y="107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9" name="Freeform: Shape 398">
                <a:extLst>
                  <a:ext uri="{FF2B5EF4-FFF2-40B4-BE49-F238E27FC236}">
                    <a16:creationId xmlns:a16="http://schemas.microsoft.com/office/drawing/2014/main" id="{8E6FD3CE-4A6B-449C-A8E1-E02F182E2651}"/>
                  </a:ext>
                </a:extLst>
              </p:cNvPr>
              <p:cNvSpPr/>
              <p:nvPr/>
            </p:nvSpPr>
            <p:spPr>
              <a:xfrm>
                <a:off x="2546173" y="3586551"/>
                <a:ext cx="3259" cy="915"/>
              </a:xfrm>
              <a:custGeom>
                <a:avLst/>
                <a:gdLst>
                  <a:gd name="connsiteX0" fmla="*/ 3259 w 3259"/>
                  <a:gd name="connsiteY0" fmla="*/ 916 h 915"/>
                  <a:gd name="connsiteX1" fmla="*/ 0 w 3259"/>
                  <a:gd name="connsiteY1" fmla="*/ 0 h 915"/>
                  <a:gd name="connsiteX2" fmla="*/ 3259 w 3259"/>
                  <a:gd name="connsiteY2" fmla="*/ 916 h 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9" h="915">
                    <a:moveTo>
                      <a:pt x="3259" y="916"/>
                    </a:moveTo>
                    <a:cubicBezTo>
                      <a:pt x="2170" y="611"/>
                      <a:pt x="1080" y="308"/>
                      <a:pt x="0" y="0"/>
                    </a:cubicBezTo>
                    <a:cubicBezTo>
                      <a:pt x="1081" y="308"/>
                      <a:pt x="2170" y="613"/>
                      <a:pt x="3259" y="91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0" name="Freeform: Shape 399">
                <a:extLst>
                  <a:ext uri="{FF2B5EF4-FFF2-40B4-BE49-F238E27FC236}">
                    <a16:creationId xmlns:a16="http://schemas.microsoft.com/office/drawing/2014/main" id="{C3B75C54-F5C7-4882-809D-1455149A9C77}"/>
                  </a:ext>
                </a:extLst>
              </p:cNvPr>
              <p:cNvSpPr/>
              <p:nvPr/>
            </p:nvSpPr>
            <p:spPr>
              <a:xfrm>
                <a:off x="2590315" y="3597480"/>
                <a:ext cx="74" cy="15"/>
              </a:xfrm>
              <a:custGeom>
                <a:avLst/>
                <a:gdLst>
                  <a:gd name="connsiteX0" fmla="*/ 75 w 74"/>
                  <a:gd name="connsiteY0" fmla="*/ 16 h 15"/>
                  <a:gd name="connsiteX1" fmla="*/ 0 w 74"/>
                  <a:gd name="connsiteY1" fmla="*/ 0 h 15"/>
                  <a:gd name="connsiteX2" fmla="*/ 75 w 74"/>
                  <a:gd name="connsiteY2" fmla="*/ 16 h 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" h="15">
                    <a:moveTo>
                      <a:pt x="75" y="16"/>
                    </a:moveTo>
                    <a:cubicBezTo>
                      <a:pt x="49" y="11"/>
                      <a:pt x="25" y="5"/>
                      <a:pt x="0" y="0"/>
                    </a:cubicBezTo>
                    <a:cubicBezTo>
                      <a:pt x="25" y="5"/>
                      <a:pt x="49" y="11"/>
                      <a:pt x="75" y="1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id="{9E1F3CD3-234D-4A7F-9D8D-3363B0E0E4F8}"/>
                  </a:ext>
                </a:extLst>
              </p:cNvPr>
              <p:cNvSpPr/>
              <p:nvPr/>
            </p:nvSpPr>
            <p:spPr>
              <a:xfrm>
                <a:off x="2590479" y="3413646"/>
                <a:ext cx="414231" cy="81641"/>
              </a:xfrm>
              <a:custGeom>
                <a:avLst/>
                <a:gdLst>
                  <a:gd name="connsiteX0" fmla="*/ 115802 w 414231"/>
                  <a:gd name="connsiteY0" fmla="*/ 11068 h 81641"/>
                  <a:gd name="connsiteX1" fmla="*/ 86284 w 414231"/>
                  <a:gd name="connsiteY1" fmla="*/ 19656 h 81641"/>
                  <a:gd name="connsiteX2" fmla="*/ 81436 w 414231"/>
                  <a:gd name="connsiteY2" fmla="*/ 21322 h 81641"/>
                  <a:gd name="connsiteX3" fmla="*/ 0 w 414231"/>
                  <a:gd name="connsiteY3" fmla="*/ 61349 h 81641"/>
                  <a:gd name="connsiteX4" fmla="*/ 207042 w 414231"/>
                  <a:gd name="connsiteY4" fmla="*/ 81642 h 81641"/>
                  <a:gd name="connsiteX5" fmla="*/ 362155 w 414231"/>
                  <a:gd name="connsiteY5" fmla="*/ 70645 h 81641"/>
                  <a:gd name="connsiteX6" fmla="*/ 386155 w 414231"/>
                  <a:gd name="connsiteY6" fmla="*/ 66756 h 81641"/>
                  <a:gd name="connsiteX7" fmla="*/ 414231 w 414231"/>
                  <a:gd name="connsiteY7" fmla="*/ 61317 h 81641"/>
                  <a:gd name="connsiteX8" fmla="*/ 391593 w 414231"/>
                  <a:gd name="connsiteY8" fmla="*/ 47703 h 81641"/>
                  <a:gd name="connsiteX9" fmla="*/ 391070 w 414231"/>
                  <a:gd name="connsiteY9" fmla="*/ 47412 h 81641"/>
                  <a:gd name="connsiteX10" fmla="*/ 386461 w 414231"/>
                  <a:gd name="connsiteY10" fmla="*/ 44910 h 81641"/>
                  <a:gd name="connsiteX11" fmla="*/ 384523 w 414231"/>
                  <a:gd name="connsiteY11" fmla="*/ 43879 h 81641"/>
                  <a:gd name="connsiteX12" fmla="*/ 381762 w 414231"/>
                  <a:gd name="connsiteY12" fmla="*/ 42442 h 81641"/>
                  <a:gd name="connsiteX13" fmla="*/ 377958 w 414231"/>
                  <a:gd name="connsiteY13" fmla="*/ 40497 h 81641"/>
                  <a:gd name="connsiteX14" fmla="*/ 377425 w 414231"/>
                  <a:gd name="connsiteY14" fmla="*/ 40232 h 81641"/>
                  <a:gd name="connsiteX15" fmla="*/ 256408 w 414231"/>
                  <a:gd name="connsiteY15" fmla="*/ 3180 h 81641"/>
                  <a:gd name="connsiteX16" fmla="*/ 256400 w 414231"/>
                  <a:gd name="connsiteY16" fmla="*/ 3178 h 81641"/>
                  <a:gd name="connsiteX17" fmla="*/ 256257 w 414231"/>
                  <a:gd name="connsiteY17" fmla="*/ 3161 h 81641"/>
                  <a:gd name="connsiteX18" fmla="*/ 249860 w 414231"/>
                  <a:gd name="connsiteY18" fmla="*/ 2391 h 81641"/>
                  <a:gd name="connsiteX19" fmla="*/ 248610 w 414231"/>
                  <a:gd name="connsiteY19" fmla="*/ 2256 h 81641"/>
                  <a:gd name="connsiteX20" fmla="*/ 243265 w 414231"/>
                  <a:gd name="connsiteY20" fmla="*/ 1711 h 81641"/>
                  <a:gd name="connsiteX21" fmla="*/ 241433 w 414231"/>
                  <a:gd name="connsiteY21" fmla="*/ 1545 h 81641"/>
                  <a:gd name="connsiteX22" fmla="*/ 236630 w 414231"/>
                  <a:gd name="connsiteY22" fmla="*/ 1145 h 81641"/>
                  <a:gd name="connsiteX23" fmla="*/ 235817 w 414231"/>
                  <a:gd name="connsiteY23" fmla="*/ 1078 h 81641"/>
                  <a:gd name="connsiteX24" fmla="*/ 234445 w 414231"/>
                  <a:gd name="connsiteY24" fmla="*/ 983 h 81641"/>
                  <a:gd name="connsiteX25" fmla="*/ 229918 w 414231"/>
                  <a:gd name="connsiteY25" fmla="*/ 691 h 81641"/>
                  <a:gd name="connsiteX26" fmla="*/ 227554 w 414231"/>
                  <a:gd name="connsiteY26" fmla="*/ 554 h 81641"/>
                  <a:gd name="connsiteX27" fmla="*/ 223083 w 414231"/>
                  <a:gd name="connsiteY27" fmla="*/ 348 h 81641"/>
                  <a:gd name="connsiteX28" fmla="*/ 220705 w 414231"/>
                  <a:gd name="connsiteY28" fmla="*/ 249 h 81641"/>
                  <a:gd name="connsiteX29" fmla="*/ 215986 w 414231"/>
                  <a:gd name="connsiteY29" fmla="*/ 117 h 81641"/>
                  <a:gd name="connsiteX30" fmla="*/ 215825 w 414231"/>
                  <a:gd name="connsiteY30" fmla="*/ 113 h 81641"/>
                  <a:gd name="connsiteX31" fmla="*/ 213870 w 414231"/>
                  <a:gd name="connsiteY31" fmla="*/ 64 h 81641"/>
                  <a:gd name="connsiteX32" fmla="*/ 207042 w 414231"/>
                  <a:gd name="connsiteY32" fmla="*/ 0 h 81641"/>
                  <a:gd name="connsiteX33" fmla="*/ 201290 w 414231"/>
                  <a:gd name="connsiteY33" fmla="*/ 52 h 81641"/>
                  <a:gd name="connsiteX34" fmla="*/ 200344 w 414231"/>
                  <a:gd name="connsiteY34" fmla="*/ 62 h 81641"/>
                  <a:gd name="connsiteX35" fmla="*/ 198372 w 414231"/>
                  <a:gd name="connsiteY35" fmla="*/ 108 h 81641"/>
                  <a:gd name="connsiteX36" fmla="*/ 193591 w 414231"/>
                  <a:gd name="connsiteY36" fmla="*/ 240 h 81641"/>
                  <a:gd name="connsiteX37" fmla="*/ 191465 w 414231"/>
                  <a:gd name="connsiteY37" fmla="*/ 324 h 81641"/>
                  <a:gd name="connsiteX38" fmla="*/ 186541 w 414231"/>
                  <a:gd name="connsiteY38" fmla="*/ 552 h 81641"/>
                  <a:gd name="connsiteX39" fmla="*/ 184844 w 414231"/>
                  <a:gd name="connsiteY39" fmla="*/ 646 h 81641"/>
                  <a:gd name="connsiteX40" fmla="*/ 179370 w 414231"/>
                  <a:gd name="connsiteY40" fmla="*/ 1002 h 81641"/>
                  <a:gd name="connsiteX41" fmla="*/ 178452 w 414231"/>
                  <a:gd name="connsiteY41" fmla="*/ 1065 h 81641"/>
                  <a:gd name="connsiteX42" fmla="*/ 115802 w 414231"/>
                  <a:gd name="connsiteY42" fmla="*/ 11068 h 81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414231" h="81641">
                    <a:moveTo>
                      <a:pt x="115802" y="11068"/>
                    </a:moveTo>
                    <a:cubicBezTo>
                      <a:pt x="105799" y="13540"/>
                      <a:pt x="95956" y="16410"/>
                      <a:pt x="86284" y="19656"/>
                    </a:cubicBezTo>
                    <a:cubicBezTo>
                      <a:pt x="84663" y="20201"/>
                      <a:pt x="83047" y="20757"/>
                      <a:pt x="81436" y="21322"/>
                    </a:cubicBezTo>
                    <a:cubicBezTo>
                      <a:pt x="52553" y="31452"/>
                      <a:pt x="25249" y="44950"/>
                      <a:pt x="0" y="61349"/>
                    </a:cubicBezTo>
                    <a:cubicBezTo>
                      <a:pt x="60211" y="74181"/>
                      <a:pt x="131061" y="81642"/>
                      <a:pt x="207042" y="81642"/>
                    </a:cubicBezTo>
                    <a:cubicBezTo>
                      <a:pt x="262157" y="81642"/>
                      <a:pt x="314543" y="77699"/>
                      <a:pt x="362155" y="70645"/>
                    </a:cubicBezTo>
                    <a:cubicBezTo>
                      <a:pt x="370299" y="69439"/>
                      <a:pt x="378301" y="68140"/>
                      <a:pt x="386155" y="66756"/>
                    </a:cubicBezTo>
                    <a:cubicBezTo>
                      <a:pt x="395735" y="65065"/>
                      <a:pt x="405119" y="63262"/>
                      <a:pt x="414231" y="61317"/>
                    </a:cubicBezTo>
                    <a:cubicBezTo>
                      <a:pt x="406857" y="56528"/>
                      <a:pt x="399305" y="51986"/>
                      <a:pt x="391593" y="47703"/>
                    </a:cubicBezTo>
                    <a:cubicBezTo>
                      <a:pt x="391419" y="47606"/>
                      <a:pt x="391244" y="47509"/>
                      <a:pt x="391070" y="47412"/>
                    </a:cubicBezTo>
                    <a:cubicBezTo>
                      <a:pt x="389541" y="46566"/>
                      <a:pt x="388002" y="45736"/>
                      <a:pt x="386461" y="44910"/>
                    </a:cubicBezTo>
                    <a:cubicBezTo>
                      <a:pt x="385817" y="44564"/>
                      <a:pt x="385170" y="44220"/>
                      <a:pt x="384523" y="43879"/>
                    </a:cubicBezTo>
                    <a:cubicBezTo>
                      <a:pt x="383605" y="43394"/>
                      <a:pt x="382684" y="42920"/>
                      <a:pt x="381762" y="42442"/>
                    </a:cubicBezTo>
                    <a:cubicBezTo>
                      <a:pt x="380498" y="41788"/>
                      <a:pt x="379232" y="41137"/>
                      <a:pt x="377958" y="40497"/>
                    </a:cubicBezTo>
                    <a:cubicBezTo>
                      <a:pt x="377781" y="40408"/>
                      <a:pt x="377603" y="40321"/>
                      <a:pt x="377425" y="40232"/>
                    </a:cubicBezTo>
                    <a:cubicBezTo>
                      <a:pt x="340157" y="21541"/>
                      <a:pt x="299417" y="8760"/>
                      <a:pt x="256408" y="3180"/>
                    </a:cubicBezTo>
                    <a:cubicBezTo>
                      <a:pt x="256405" y="3180"/>
                      <a:pt x="256403" y="3180"/>
                      <a:pt x="256400" y="3178"/>
                    </a:cubicBezTo>
                    <a:cubicBezTo>
                      <a:pt x="256353" y="3172"/>
                      <a:pt x="256305" y="3167"/>
                      <a:pt x="256257" y="3161"/>
                    </a:cubicBezTo>
                    <a:cubicBezTo>
                      <a:pt x="254132" y="2886"/>
                      <a:pt x="251998" y="2630"/>
                      <a:pt x="249860" y="2391"/>
                    </a:cubicBezTo>
                    <a:cubicBezTo>
                      <a:pt x="249444" y="2345"/>
                      <a:pt x="249026" y="2302"/>
                      <a:pt x="248610" y="2256"/>
                    </a:cubicBezTo>
                    <a:cubicBezTo>
                      <a:pt x="246832" y="2062"/>
                      <a:pt x="245051" y="1881"/>
                      <a:pt x="243265" y="1711"/>
                    </a:cubicBezTo>
                    <a:cubicBezTo>
                      <a:pt x="242654" y="1654"/>
                      <a:pt x="242045" y="1599"/>
                      <a:pt x="241433" y="1545"/>
                    </a:cubicBezTo>
                    <a:cubicBezTo>
                      <a:pt x="239835" y="1402"/>
                      <a:pt x="238233" y="1268"/>
                      <a:pt x="236630" y="1145"/>
                    </a:cubicBezTo>
                    <a:cubicBezTo>
                      <a:pt x="236358" y="1124"/>
                      <a:pt x="236088" y="1097"/>
                      <a:pt x="235817" y="1078"/>
                    </a:cubicBezTo>
                    <a:cubicBezTo>
                      <a:pt x="235361" y="1045"/>
                      <a:pt x="234902" y="1014"/>
                      <a:pt x="234445" y="983"/>
                    </a:cubicBezTo>
                    <a:cubicBezTo>
                      <a:pt x="232939" y="875"/>
                      <a:pt x="231429" y="779"/>
                      <a:pt x="229918" y="691"/>
                    </a:cubicBezTo>
                    <a:cubicBezTo>
                      <a:pt x="229130" y="645"/>
                      <a:pt x="228343" y="595"/>
                      <a:pt x="227554" y="554"/>
                    </a:cubicBezTo>
                    <a:cubicBezTo>
                      <a:pt x="226066" y="475"/>
                      <a:pt x="224576" y="410"/>
                      <a:pt x="223083" y="348"/>
                    </a:cubicBezTo>
                    <a:cubicBezTo>
                      <a:pt x="222291" y="314"/>
                      <a:pt x="221499" y="278"/>
                      <a:pt x="220705" y="249"/>
                    </a:cubicBezTo>
                    <a:cubicBezTo>
                      <a:pt x="219135" y="194"/>
                      <a:pt x="217561" y="154"/>
                      <a:pt x="215986" y="117"/>
                    </a:cubicBezTo>
                    <a:cubicBezTo>
                      <a:pt x="215932" y="116"/>
                      <a:pt x="215879" y="114"/>
                      <a:pt x="215825" y="113"/>
                    </a:cubicBezTo>
                    <a:cubicBezTo>
                      <a:pt x="215173" y="97"/>
                      <a:pt x="214522" y="76"/>
                      <a:pt x="213870" y="64"/>
                    </a:cubicBezTo>
                    <a:cubicBezTo>
                      <a:pt x="211596" y="22"/>
                      <a:pt x="209321" y="0"/>
                      <a:pt x="207042" y="0"/>
                    </a:cubicBezTo>
                    <a:cubicBezTo>
                      <a:pt x="205121" y="0"/>
                      <a:pt x="203205" y="25"/>
                      <a:pt x="201290" y="52"/>
                    </a:cubicBezTo>
                    <a:cubicBezTo>
                      <a:pt x="200976" y="57"/>
                      <a:pt x="200660" y="56"/>
                      <a:pt x="200344" y="62"/>
                    </a:cubicBezTo>
                    <a:cubicBezTo>
                      <a:pt x="199685" y="73"/>
                      <a:pt x="199030" y="94"/>
                      <a:pt x="198372" y="108"/>
                    </a:cubicBezTo>
                    <a:cubicBezTo>
                      <a:pt x="196777" y="143"/>
                      <a:pt x="195182" y="186"/>
                      <a:pt x="193591" y="240"/>
                    </a:cubicBezTo>
                    <a:cubicBezTo>
                      <a:pt x="192881" y="265"/>
                      <a:pt x="192173" y="295"/>
                      <a:pt x="191465" y="324"/>
                    </a:cubicBezTo>
                    <a:cubicBezTo>
                      <a:pt x="189821" y="391"/>
                      <a:pt x="188179" y="464"/>
                      <a:pt x="186541" y="552"/>
                    </a:cubicBezTo>
                    <a:cubicBezTo>
                      <a:pt x="185976" y="583"/>
                      <a:pt x="185409" y="614"/>
                      <a:pt x="184844" y="646"/>
                    </a:cubicBezTo>
                    <a:cubicBezTo>
                      <a:pt x="183017" y="752"/>
                      <a:pt x="181191" y="870"/>
                      <a:pt x="179370" y="1002"/>
                    </a:cubicBezTo>
                    <a:cubicBezTo>
                      <a:pt x="179064" y="1024"/>
                      <a:pt x="178757" y="1043"/>
                      <a:pt x="178452" y="1065"/>
                    </a:cubicBezTo>
                    <a:cubicBezTo>
                      <a:pt x="157020" y="2665"/>
                      <a:pt x="136090" y="6055"/>
                      <a:pt x="115802" y="11068"/>
                    </a:cubicBezTo>
                    <a:close/>
                  </a:path>
                </a:pathLst>
              </a:custGeom>
              <a:solidFill>
                <a:srgbClr val="D55A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2" name="Freeform: Shape 401">
                <a:extLst>
                  <a:ext uri="{FF2B5EF4-FFF2-40B4-BE49-F238E27FC236}">
                    <a16:creationId xmlns:a16="http://schemas.microsoft.com/office/drawing/2014/main" id="{CB5CCC38-326F-497B-AAF1-39D8DCAF3F5E}"/>
                  </a:ext>
                </a:extLst>
              </p:cNvPr>
              <p:cNvSpPr/>
              <p:nvPr/>
            </p:nvSpPr>
            <p:spPr>
              <a:xfrm>
                <a:off x="2645265" y="3683484"/>
                <a:ext cx="533255" cy="174420"/>
              </a:xfrm>
              <a:custGeom>
                <a:avLst/>
                <a:gdLst>
                  <a:gd name="connsiteX0" fmla="*/ 218530 w 533255"/>
                  <a:gd name="connsiteY0" fmla="*/ 82036 h 174420"/>
                  <a:gd name="connsiteX1" fmla="*/ 232218 w 533255"/>
                  <a:gd name="connsiteY1" fmla="*/ 102222 h 174420"/>
                  <a:gd name="connsiteX2" fmla="*/ 218337 w 533255"/>
                  <a:gd name="connsiteY2" fmla="*/ 123263 h 174420"/>
                  <a:gd name="connsiteX3" fmla="*/ 53781 w 533255"/>
                  <a:gd name="connsiteY3" fmla="*/ 79666 h 174420"/>
                  <a:gd name="connsiteX4" fmla="*/ 53784 w 533255"/>
                  <a:gd name="connsiteY4" fmla="*/ 79677 h 174420"/>
                  <a:gd name="connsiteX5" fmla="*/ 13071 w 533255"/>
                  <a:gd name="connsiteY5" fmla="*/ 75227 h 174420"/>
                  <a:gd name="connsiteX6" fmla="*/ 0 w 533255"/>
                  <a:gd name="connsiteY6" fmla="*/ 164621 h 174420"/>
                  <a:gd name="connsiteX7" fmla="*/ 100 w 533255"/>
                  <a:gd name="connsiteY7" fmla="*/ 164635 h 174420"/>
                  <a:gd name="connsiteX8" fmla="*/ 98 w 533255"/>
                  <a:gd name="connsiteY8" fmla="*/ 164673 h 174420"/>
                  <a:gd name="connsiteX9" fmla="*/ 152252 w 533255"/>
                  <a:gd name="connsiteY9" fmla="*/ 174420 h 174420"/>
                  <a:gd name="connsiteX10" fmla="*/ 532543 w 533255"/>
                  <a:gd name="connsiteY10" fmla="*/ 92208 h 174420"/>
                  <a:gd name="connsiteX11" fmla="*/ 533256 w 533255"/>
                  <a:gd name="connsiteY11" fmla="*/ 111162 h 174420"/>
                  <a:gd name="connsiteX12" fmla="*/ 533144 w 533255"/>
                  <a:gd name="connsiteY12" fmla="*/ 102395 h 174420"/>
                  <a:gd name="connsiteX13" fmla="*/ 533067 w 533255"/>
                  <a:gd name="connsiteY13" fmla="*/ 99651 h 174420"/>
                  <a:gd name="connsiteX14" fmla="*/ 532832 w 533255"/>
                  <a:gd name="connsiteY14" fmla="*/ 93483 h 174420"/>
                  <a:gd name="connsiteX15" fmla="*/ 532692 w 533255"/>
                  <a:gd name="connsiteY15" fmla="*/ 90518 h 174420"/>
                  <a:gd name="connsiteX16" fmla="*/ 532192 w 533255"/>
                  <a:gd name="connsiteY16" fmla="*/ 82625 h 174420"/>
                  <a:gd name="connsiteX17" fmla="*/ 531887 w 533255"/>
                  <a:gd name="connsiteY17" fmla="*/ 78969 h 174420"/>
                  <a:gd name="connsiteX18" fmla="*/ 531466 w 533255"/>
                  <a:gd name="connsiteY18" fmla="*/ 74227 h 174420"/>
                  <a:gd name="connsiteX19" fmla="*/ 530987 w 533255"/>
                  <a:gd name="connsiteY19" fmla="*/ 69575 h 174420"/>
                  <a:gd name="connsiteX20" fmla="*/ 530624 w 533255"/>
                  <a:gd name="connsiteY20" fmla="*/ 66396 h 174420"/>
                  <a:gd name="connsiteX21" fmla="*/ 516731 w 533255"/>
                  <a:gd name="connsiteY21" fmla="*/ 0 h 174420"/>
                  <a:gd name="connsiteX22" fmla="*/ 218530 w 533255"/>
                  <a:gd name="connsiteY22" fmla="*/ 82036 h 17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533255" h="174420">
                    <a:moveTo>
                      <a:pt x="218530" y="82036"/>
                    </a:moveTo>
                    <a:lnTo>
                      <a:pt x="232218" y="102222"/>
                    </a:lnTo>
                    <a:cubicBezTo>
                      <a:pt x="239038" y="112281"/>
                      <a:pt x="230300" y="125406"/>
                      <a:pt x="218337" y="123263"/>
                    </a:cubicBezTo>
                    <a:cubicBezTo>
                      <a:pt x="173592" y="115249"/>
                      <a:pt x="126232" y="84576"/>
                      <a:pt x="53781" y="79666"/>
                    </a:cubicBezTo>
                    <a:lnTo>
                      <a:pt x="53784" y="79677"/>
                    </a:lnTo>
                    <a:cubicBezTo>
                      <a:pt x="39895" y="78446"/>
                      <a:pt x="26321" y="76949"/>
                      <a:pt x="13071" y="75227"/>
                    </a:cubicBezTo>
                    <a:cubicBezTo>
                      <a:pt x="5351" y="103842"/>
                      <a:pt x="814" y="133763"/>
                      <a:pt x="0" y="164621"/>
                    </a:cubicBezTo>
                    <a:cubicBezTo>
                      <a:pt x="33" y="164625"/>
                      <a:pt x="67" y="164630"/>
                      <a:pt x="100" y="164635"/>
                    </a:cubicBezTo>
                    <a:cubicBezTo>
                      <a:pt x="100" y="164648"/>
                      <a:pt x="100" y="164660"/>
                      <a:pt x="98" y="164673"/>
                    </a:cubicBezTo>
                    <a:cubicBezTo>
                      <a:pt x="47298" y="170966"/>
                      <a:pt x="98593" y="174420"/>
                      <a:pt x="152252" y="174420"/>
                    </a:cubicBezTo>
                    <a:cubicBezTo>
                      <a:pt x="319607" y="174420"/>
                      <a:pt x="464047" y="140854"/>
                      <a:pt x="532543" y="92208"/>
                    </a:cubicBezTo>
                    <a:cubicBezTo>
                      <a:pt x="532859" y="98508"/>
                      <a:pt x="533256" y="104785"/>
                      <a:pt x="533256" y="111162"/>
                    </a:cubicBezTo>
                    <a:cubicBezTo>
                      <a:pt x="533256" y="108231"/>
                      <a:pt x="533211" y="105310"/>
                      <a:pt x="533144" y="102395"/>
                    </a:cubicBezTo>
                    <a:cubicBezTo>
                      <a:pt x="533124" y="101479"/>
                      <a:pt x="533095" y="100565"/>
                      <a:pt x="533067" y="99651"/>
                    </a:cubicBezTo>
                    <a:cubicBezTo>
                      <a:pt x="533005" y="97590"/>
                      <a:pt x="532927" y="95534"/>
                      <a:pt x="532832" y="93483"/>
                    </a:cubicBezTo>
                    <a:cubicBezTo>
                      <a:pt x="532786" y="92494"/>
                      <a:pt x="532746" y="91504"/>
                      <a:pt x="532692" y="90518"/>
                    </a:cubicBezTo>
                    <a:cubicBezTo>
                      <a:pt x="532551" y="87881"/>
                      <a:pt x="532387" y="85249"/>
                      <a:pt x="532192" y="82625"/>
                    </a:cubicBezTo>
                    <a:cubicBezTo>
                      <a:pt x="532100" y="81402"/>
                      <a:pt x="531990" y="80186"/>
                      <a:pt x="531887" y="78969"/>
                    </a:cubicBezTo>
                    <a:cubicBezTo>
                      <a:pt x="531754" y="77386"/>
                      <a:pt x="531619" y="75803"/>
                      <a:pt x="531466" y="74227"/>
                    </a:cubicBezTo>
                    <a:cubicBezTo>
                      <a:pt x="531316" y="72674"/>
                      <a:pt x="531155" y="71123"/>
                      <a:pt x="530987" y="69575"/>
                    </a:cubicBezTo>
                    <a:cubicBezTo>
                      <a:pt x="530871" y="68513"/>
                      <a:pt x="530747" y="67454"/>
                      <a:pt x="530624" y="66396"/>
                    </a:cubicBezTo>
                    <a:cubicBezTo>
                      <a:pt x="527939" y="43590"/>
                      <a:pt x="523250" y="21396"/>
                      <a:pt x="516731" y="0"/>
                    </a:cubicBezTo>
                    <a:cubicBezTo>
                      <a:pt x="465550" y="42502"/>
                      <a:pt x="353800" y="74147"/>
                      <a:pt x="218530" y="8203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3" name="Freeform: Shape 402">
                <a:extLst>
                  <a:ext uri="{FF2B5EF4-FFF2-40B4-BE49-F238E27FC236}">
                    <a16:creationId xmlns:a16="http://schemas.microsoft.com/office/drawing/2014/main" id="{84209BDE-CCC0-4210-80D5-B7C557BFFE34}"/>
                  </a:ext>
                </a:extLst>
              </p:cNvPr>
              <p:cNvSpPr/>
              <p:nvPr/>
            </p:nvSpPr>
            <p:spPr>
              <a:xfrm>
                <a:off x="2416521" y="3414709"/>
                <a:ext cx="352410" cy="379936"/>
              </a:xfrm>
              <a:custGeom>
                <a:avLst/>
                <a:gdLst>
                  <a:gd name="connsiteX0" fmla="*/ 962 w 352410"/>
                  <a:gd name="connsiteY0" fmla="*/ 354189 h 379936"/>
                  <a:gd name="connsiteX1" fmla="*/ 1432 w 352410"/>
                  <a:gd name="connsiteY1" fmla="*/ 348020 h 379936"/>
                  <a:gd name="connsiteX2" fmla="*/ 4221 w 352410"/>
                  <a:gd name="connsiteY2" fmla="*/ 323229 h 379936"/>
                  <a:gd name="connsiteX3" fmla="*/ 4253 w 352410"/>
                  <a:gd name="connsiteY3" fmla="*/ 322986 h 379936"/>
                  <a:gd name="connsiteX4" fmla="*/ 9090 w 352410"/>
                  <a:gd name="connsiteY4" fmla="*/ 297305 h 379936"/>
                  <a:gd name="connsiteX5" fmla="*/ 10003 w 352410"/>
                  <a:gd name="connsiteY5" fmla="*/ 293353 h 379936"/>
                  <a:gd name="connsiteX6" fmla="*/ 16529 w 352410"/>
                  <a:gd name="connsiteY6" fmla="*/ 268757 h 379936"/>
                  <a:gd name="connsiteX7" fmla="*/ 241738 w 352410"/>
                  <a:gd name="connsiteY7" fmla="*/ 343970 h 379936"/>
                  <a:gd name="connsiteX8" fmla="*/ 279610 w 352410"/>
                  <a:gd name="connsiteY8" fmla="*/ 252933 h 379936"/>
                  <a:gd name="connsiteX9" fmla="*/ 278592 w 352410"/>
                  <a:gd name="connsiteY9" fmla="*/ 252835 h 379936"/>
                  <a:gd name="connsiteX10" fmla="*/ 269257 w 352410"/>
                  <a:gd name="connsiteY10" fmla="*/ 251927 h 379936"/>
                  <a:gd name="connsiteX11" fmla="*/ 265238 w 352410"/>
                  <a:gd name="connsiteY11" fmla="*/ 251506 h 379936"/>
                  <a:gd name="connsiteX12" fmla="*/ 258391 w 352410"/>
                  <a:gd name="connsiteY12" fmla="*/ 250758 h 379936"/>
                  <a:gd name="connsiteX13" fmla="*/ 254379 w 352410"/>
                  <a:gd name="connsiteY13" fmla="*/ 250301 h 379936"/>
                  <a:gd name="connsiteX14" fmla="*/ 246024 w 352410"/>
                  <a:gd name="connsiteY14" fmla="*/ 249287 h 379936"/>
                  <a:gd name="connsiteX15" fmla="*/ 243078 w 352410"/>
                  <a:gd name="connsiteY15" fmla="*/ 248915 h 379936"/>
                  <a:gd name="connsiteX16" fmla="*/ 234077 w 352410"/>
                  <a:gd name="connsiteY16" fmla="*/ 247712 h 379936"/>
                  <a:gd name="connsiteX17" fmla="*/ 230291 w 352410"/>
                  <a:gd name="connsiteY17" fmla="*/ 247175 h 379936"/>
                  <a:gd name="connsiteX18" fmla="*/ 223660 w 352410"/>
                  <a:gd name="connsiteY18" fmla="*/ 246204 h 379936"/>
                  <a:gd name="connsiteX19" fmla="*/ 219889 w 352410"/>
                  <a:gd name="connsiteY19" fmla="*/ 245632 h 379936"/>
                  <a:gd name="connsiteX20" fmla="*/ 211739 w 352410"/>
                  <a:gd name="connsiteY20" fmla="*/ 244332 h 379936"/>
                  <a:gd name="connsiteX21" fmla="*/ 209164 w 352410"/>
                  <a:gd name="connsiteY21" fmla="*/ 243908 h 379936"/>
                  <a:gd name="connsiteX22" fmla="*/ 200489 w 352410"/>
                  <a:gd name="connsiteY22" fmla="*/ 242410 h 379936"/>
                  <a:gd name="connsiteX23" fmla="*/ 196966 w 352410"/>
                  <a:gd name="connsiteY23" fmla="*/ 241771 h 379936"/>
                  <a:gd name="connsiteX24" fmla="*/ 190557 w 352410"/>
                  <a:gd name="connsiteY24" fmla="*/ 240578 h 379936"/>
                  <a:gd name="connsiteX25" fmla="*/ 187088 w 352410"/>
                  <a:gd name="connsiteY25" fmla="*/ 239913 h 379936"/>
                  <a:gd name="connsiteX26" fmla="*/ 179078 w 352410"/>
                  <a:gd name="connsiteY26" fmla="*/ 238308 h 379936"/>
                  <a:gd name="connsiteX27" fmla="*/ 177084 w 352410"/>
                  <a:gd name="connsiteY27" fmla="*/ 237896 h 379936"/>
                  <a:gd name="connsiteX28" fmla="*/ 168650 w 352410"/>
                  <a:gd name="connsiteY28" fmla="*/ 236083 h 379936"/>
                  <a:gd name="connsiteX29" fmla="*/ 165475 w 352410"/>
                  <a:gd name="connsiteY29" fmla="*/ 235371 h 379936"/>
                  <a:gd name="connsiteX30" fmla="*/ 159274 w 352410"/>
                  <a:gd name="connsiteY30" fmla="*/ 233944 h 379936"/>
                  <a:gd name="connsiteX31" fmla="*/ 156134 w 352410"/>
                  <a:gd name="connsiteY31" fmla="*/ 233202 h 379936"/>
                  <a:gd name="connsiteX32" fmla="*/ 148320 w 352410"/>
                  <a:gd name="connsiteY32" fmla="*/ 231281 h 379936"/>
                  <a:gd name="connsiteX33" fmla="*/ 146882 w 352410"/>
                  <a:gd name="connsiteY33" fmla="*/ 230919 h 379936"/>
                  <a:gd name="connsiteX34" fmla="*/ 138781 w 352410"/>
                  <a:gd name="connsiteY34" fmla="*/ 228795 h 379936"/>
                  <a:gd name="connsiteX35" fmla="*/ 135920 w 352410"/>
                  <a:gd name="connsiteY35" fmla="*/ 228014 h 379936"/>
                  <a:gd name="connsiteX36" fmla="*/ 130000 w 352410"/>
                  <a:gd name="connsiteY36" fmla="*/ 226360 h 379936"/>
                  <a:gd name="connsiteX37" fmla="*/ 127210 w 352410"/>
                  <a:gd name="connsiteY37" fmla="*/ 225562 h 379936"/>
                  <a:gd name="connsiteX38" fmla="*/ 119642 w 352410"/>
                  <a:gd name="connsiteY38" fmla="*/ 223312 h 379936"/>
                  <a:gd name="connsiteX39" fmla="*/ 118743 w 352410"/>
                  <a:gd name="connsiteY39" fmla="*/ 223039 h 379936"/>
                  <a:gd name="connsiteX40" fmla="*/ 111039 w 352410"/>
                  <a:gd name="connsiteY40" fmla="*/ 220604 h 379936"/>
                  <a:gd name="connsiteX41" fmla="*/ 108506 w 352410"/>
                  <a:gd name="connsiteY41" fmla="*/ 219772 h 379936"/>
                  <a:gd name="connsiteX42" fmla="*/ 102929 w 352410"/>
                  <a:gd name="connsiteY42" fmla="*/ 217897 h 379936"/>
                  <a:gd name="connsiteX43" fmla="*/ 100460 w 352410"/>
                  <a:gd name="connsiteY43" fmla="*/ 217048 h 379936"/>
                  <a:gd name="connsiteX44" fmla="*/ 93286 w 352410"/>
                  <a:gd name="connsiteY44" fmla="*/ 214484 h 379936"/>
                  <a:gd name="connsiteX45" fmla="*/ 92783 w 352410"/>
                  <a:gd name="connsiteY45" fmla="*/ 214301 h 379936"/>
                  <a:gd name="connsiteX46" fmla="*/ 85619 w 352410"/>
                  <a:gd name="connsiteY46" fmla="*/ 211579 h 379936"/>
                  <a:gd name="connsiteX47" fmla="*/ 83380 w 352410"/>
                  <a:gd name="connsiteY47" fmla="*/ 210695 h 379936"/>
                  <a:gd name="connsiteX48" fmla="*/ 78248 w 352410"/>
                  <a:gd name="connsiteY48" fmla="*/ 208620 h 379936"/>
                  <a:gd name="connsiteX49" fmla="*/ 76075 w 352410"/>
                  <a:gd name="connsiteY49" fmla="*/ 207720 h 379936"/>
                  <a:gd name="connsiteX50" fmla="*/ 69455 w 352410"/>
                  <a:gd name="connsiteY50" fmla="*/ 204872 h 379936"/>
                  <a:gd name="connsiteX51" fmla="*/ 69164 w 352410"/>
                  <a:gd name="connsiteY51" fmla="*/ 204743 h 379936"/>
                  <a:gd name="connsiteX52" fmla="*/ 62695 w 352410"/>
                  <a:gd name="connsiteY52" fmla="*/ 201778 h 379936"/>
                  <a:gd name="connsiteX53" fmla="*/ 60736 w 352410"/>
                  <a:gd name="connsiteY53" fmla="*/ 200843 h 379936"/>
                  <a:gd name="connsiteX54" fmla="*/ 56120 w 352410"/>
                  <a:gd name="connsiteY54" fmla="*/ 198585 h 379936"/>
                  <a:gd name="connsiteX55" fmla="*/ 54226 w 352410"/>
                  <a:gd name="connsiteY55" fmla="*/ 197636 h 379936"/>
                  <a:gd name="connsiteX56" fmla="*/ 48304 w 352410"/>
                  <a:gd name="connsiteY56" fmla="*/ 194543 h 379936"/>
                  <a:gd name="connsiteX57" fmla="*/ 48193 w 352410"/>
                  <a:gd name="connsiteY57" fmla="*/ 194486 h 379936"/>
                  <a:gd name="connsiteX58" fmla="*/ 48193 w 352410"/>
                  <a:gd name="connsiteY58" fmla="*/ 194486 h 379936"/>
                  <a:gd name="connsiteX59" fmla="*/ 48193 w 352410"/>
                  <a:gd name="connsiteY59" fmla="*/ 194486 h 379936"/>
                  <a:gd name="connsiteX60" fmla="*/ 48193 w 352410"/>
                  <a:gd name="connsiteY60" fmla="*/ 194486 h 379936"/>
                  <a:gd name="connsiteX61" fmla="*/ 75047 w 352410"/>
                  <a:gd name="connsiteY61" fmla="*/ 152883 h 379936"/>
                  <a:gd name="connsiteX62" fmla="*/ 75138 w 352410"/>
                  <a:gd name="connsiteY62" fmla="*/ 152919 h 379936"/>
                  <a:gd name="connsiteX63" fmla="*/ 79715 w 352410"/>
                  <a:gd name="connsiteY63" fmla="*/ 146858 h 379936"/>
                  <a:gd name="connsiteX64" fmla="*/ 81499 w 352410"/>
                  <a:gd name="connsiteY64" fmla="*/ 144588 h 379936"/>
                  <a:gd name="connsiteX65" fmla="*/ 93912 w 352410"/>
                  <a:gd name="connsiteY65" fmla="*/ 129607 h 379936"/>
                  <a:gd name="connsiteX66" fmla="*/ 95552 w 352410"/>
                  <a:gd name="connsiteY66" fmla="*/ 127714 h 379936"/>
                  <a:gd name="connsiteX67" fmla="*/ 142915 w 352410"/>
                  <a:gd name="connsiteY67" fmla="*/ 82585 h 379936"/>
                  <a:gd name="connsiteX68" fmla="*/ 145890 w 352410"/>
                  <a:gd name="connsiteY68" fmla="*/ 80248 h 379936"/>
                  <a:gd name="connsiteX69" fmla="*/ 160236 w 352410"/>
                  <a:gd name="connsiteY69" fmla="*/ 69512 h 379936"/>
                  <a:gd name="connsiteX70" fmla="*/ 163659 w 352410"/>
                  <a:gd name="connsiteY70" fmla="*/ 67078 h 379936"/>
                  <a:gd name="connsiteX71" fmla="*/ 180042 w 352410"/>
                  <a:gd name="connsiteY71" fmla="*/ 56272 h 379936"/>
                  <a:gd name="connsiteX72" fmla="*/ 181526 w 352410"/>
                  <a:gd name="connsiteY72" fmla="*/ 55321 h 379936"/>
                  <a:gd name="connsiteX73" fmla="*/ 200795 w 352410"/>
                  <a:gd name="connsiteY73" fmla="*/ 44202 h 379936"/>
                  <a:gd name="connsiteX74" fmla="*/ 201627 w 352410"/>
                  <a:gd name="connsiteY74" fmla="*/ 43777 h 379936"/>
                  <a:gd name="connsiteX75" fmla="*/ 219623 w 352410"/>
                  <a:gd name="connsiteY75" fmla="*/ 34787 h 379936"/>
                  <a:gd name="connsiteX76" fmla="*/ 224603 w 352410"/>
                  <a:gd name="connsiteY76" fmla="*/ 32536 h 379936"/>
                  <a:gd name="connsiteX77" fmla="*/ 239333 w 352410"/>
                  <a:gd name="connsiteY77" fmla="*/ 26259 h 379936"/>
                  <a:gd name="connsiteX78" fmla="*/ 245154 w 352410"/>
                  <a:gd name="connsiteY78" fmla="*/ 23965 h 379936"/>
                  <a:gd name="connsiteX79" fmla="*/ 255394 w 352410"/>
                  <a:gd name="connsiteY79" fmla="*/ 20257 h 379936"/>
                  <a:gd name="connsiteX80" fmla="*/ 260242 w 352410"/>
                  <a:gd name="connsiteY80" fmla="*/ 18591 h 379936"/>
                  <a:gd name="connsiteX81" fmla="*/ 260714 w 352410"/>
                  <a:gd name="connsiteY81" fmla="*/ 18429 h 379936"/>
                  <a:gd name="connsiteX82" fmla="*/ 265527 w 352410"/>
                  <a:gd name="connsiteY82" fmla="*/ 16801 h 379936"/>
                  <a:gd name="connsiteX83" fmla="*/ 286417 w 352410"/>
                  <a:gd name="connsiteY83" fmla="*/ 10782 h 379936"/>
                  <a:gd name="connsiteX84" fmla="*/ 288141 w 352410"/>
                  <a:gd name="connsiteY84" fmla="*/ 10385 h 379936"/>
                  <a:gd name="connsiteX85" fmla="*/ 289762 w 352410"/>
                  <a:gd name="connsiteY85" fmla="*/ 10003 h 379936"/>
                  <a:gd name="connsiteX86" fmla="*/ 352411 w 352410"/>
                  <a:gd name="connsiteY86" fmla="*/ 0 h 379936"/>
                  <a:gd name="connsiteX87" fmla="*/ 351309 w 352410"/>
                  <a:gd name="connsiteY87" fmla="*/ 79 h 379936"/>
                  <a:gd name="connsiteX88" fmla="*/ 343014 w 352410"/>
                  <a:gd name="connsiteY88" fmla="*/ 816 h 379936"/>
                  <a:gd name="connsiteX89" fmla="*/ 340970 w 352410"/>
                  <a:gd name="connsiteY89" fmla="*/ 1026 h 379936"/>
                  <a:gd name="connsiteX90" fmla="*/ 332750 w 352410"/>
                  <a:gd name="connsiteY90" fmla="*/ 1965 h 379936"/>
                  <a:gd name="connsiteX91" fmla="*/ 331583 w 352410"/>
                  <a:gd name="connsiteY91" fmla="*/ 2121 h 379936"/>
                  <a:gd name="connsiteX92" fmla="*/ 324285 w 352410"/>
                  <a:gd name="connsiteY92" fmla="*/ 3142 h 379936"/>
                  <a:gd name="connsiteX93" fmla="*/ 322161 w 352410"/>
                  <a:gd name="connsiteY93" fmla="*/ 3461 h 379936"/>
                  <a:gd name="connsiteX94" fmla="*/ 314425 w 352410"/>
                  <a:gd name="connsiteY94" fmla="*/ 4742 h 379936"/>
                  <a:gd name="connsiteX95" fmla="*/ 312120 w 352410"/>
                  <a:gd name="connsiteY95" fmla="*/ 5161 h 379936"/>
                  <a:gd name="connsiteX96" fmla="*/ 305594 w 352410"/>
                  <a:gd name="connsiteY96" fmla="*/ 6410 h 379936"/>
                  <a:gd name="connsiteX97" fmla="*/ 303773 w 352410"/>
                  <a:gd name="connsiteY97" fmla="*/ 6771 h 379936"/>
                  <a:gd name="connsiteX98" fmla="*/ 296410 w 352410"/>
                  <a:gd name="connsiteY98" fmla="*/ 8374 h 379936"/>
                  <a:gd name="connsiteX99" fmla="*/ 293605 w 352410"/>
                  <a:gd name="connsiteY99" fmla="*/ 9020 h 379936"/>
                  <a:gd name="connsiteX100" fmla="*/ 286544 w 352410"/>
                  <a:gd name="connsiteY100" fmla="*/ 10743 h 379936"/>
                  <a:gd name="connsiteX101" fmla="*/ 283823 w 352410"/>
                  <a:gd name="connsiteY101" fmla="*/ 11459 h 379936"/>
                  <a:gd name="connsiteX102" fmla="*/ 278738 w 352410"/>
                  <a:gd name="connsiteY102" fmla="*/ 12835 h 379936"/>
                  <a:gd name="connsiteX103" fmla="*/ 275642 w 352410"/>
                  <a:gd name="connsiteY103" fmla="*/ 13702 h 379936"/>
                  <a:gd name="connsiteX104" fmla="*/ 269196 w 352410"/>
                  <a:gd name="connsiteY104" fmla="*/ 15619 h 379936"/>
                  <a:gd name="connsiteX105" fmla="*/ 265652 w 352410"/>
                  <a:gd name="connsiteY105" fmla="*/ 16729 h 379936"/>
                  <a:gd name="connsiteX106" fmla="*/ 261480 w 352410"/>
                  <a:gd name="connsiteY106" fmla="*/ 18083 h 379936"/>
                  <a:gd name="connsiteX107" fmla="*/ 255876 w 352410"/>
                  <a:gd name="connsiteY107" fmla="*/ 19983 h 379936"/>
                  <a:gd name="connsiteX108" fmla="*/ 252303 w 352410"/>
                  <a:gd name="connsiteY108" fmla="*/ 21242 h 379936"/>
                  <a:gd name="connsiteX109" fmla="*/ 248209 w 352410"/>
                  <a:gd name="connsiteY109" fmla="*/ 22735 h 379936"/>
                  <a:gd name="connsiteX110" fmla="*/ 245107 w 352410"/>
                  <a:gd name="connsiteY110" fmla="*/ 23913 h 379936"/>
                  <a:gd name="connsiteX111" fmla="*/ 238254 w 352410"/>
                  <a:gd name="connsiteY111" fmla="*/ 26605 h 379936"/>
                  <a:gd name="connsiteX112" fmla="*/ 236037 w 352410"/>
                  <a:gd name="connsiteY112" fmla="*/ 27511 h 379936"/>
                  <a:gd name="connsiteX113" fmla="*/ 226905 w 352410"/>
                  <a:gd name="connsiteY113" fmla="*/ 31410 h 379936"/>
                  <a:gd name="connsiteX114" fmla="*/ 226568 w 352410"/>
                  <a:gd name="connsiteY114" fmla="*/ 31558 h 379936"/>
                  <a:gd name="connsiteX115" fmla="*/ 221496 w 352410"/>
                  <a:gd name="connsiteY115" fmla="*/ 33857 h 379936"/>
                  <a:gd name="connsiteX116" fmla="*/ 221082 w 352410"/>
                  <a:gd name="connsiteY116" fmla="*/ 34050 h 379936"/>
                  <a:gd name="connsiteX117" fmla="*/ 211147 w 352410"/>
                  <a:gd name="connsiteY117" fmla="*/ 38829 h 379936"/>
                  <a:gd name="connsiteX118" fmla="*/ 211033 w 352410"/>
                  <a:gd name="connsiteY118" fmla="*/ 38886 h 379936"/>
                  <a:gd name="connsiteX119" fmla="*/ 2634 w 352410"/>
                  <a:gd name="connsiteY119" fmla="*/ 335155 h 379936"/>
                  <a:gd name="connsiteX120" fmla="*/ 2269 w 352410"/>
                  <a:gd name="connsiteY120" fmla="*/ 338353 h 379936"/>
                  <a:gd name="connsiteX121" fmla="*/ 1789 w 352410"/>
                  <a:gd name="connsiteY121" fmla="*/ 342994 h 379936"/>
                  <a:gd name="connsiteX122" fmla="*/ 1367 w 352410"/>
                  <a:gd name="connsiteY122" fmla="*/ 347756 h 379936"/>
                  <a:gd name="connsiteX123" fmla="*/ 1064 w 352410"/>
                  <a:gd name="connsiteY123" fmla="*/ 351388 h 379936"/>
                  <a:gd name="connsiteX124" fmla="*/ 564 w 352410"/>
                  <a:gd name="connsiteY124" fmla="*/ 359289 h 379936"/>
                  <a:gd name="connsiteX125" fmla="*/ 424 w 352410"/>
                  <a:gd name="connsiteY125" fmla="*/ 362256 h 379936"/>
                  <a:gd name="connsiteX126" fmla="*/ 191 w 352410"/>
                  <a:gd name="connsiteY126" fmla="*/ 368424 h 379936"/>
                  <a:gd name="connsiteX127" fmla="*/ 113 w 352410"/>
                  <a:gd name="connsiteY127" fmla="*/ 371169 h 379936"/>
                  <a:gd name="connsiteX128" fmla="*/ 0 w 352410"/>
                  <a:gd name="connsiteY128" fmla="*/ 379936 h 379936"/>
                  <a:gd name="connsiteX129" fmla="*/ 962 w 352410"/>
                  <a:gd name="connsiteY129" fmla="*/ 354189 h 379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</a:cxnLst>
                <a:rect l="l" t="t" r="r" b="b"/>
                <a:pathLst>
                  <a:path w="352410" h="379936">
                    <a:moveTo>
                      <a:pt x="962" y="354189"/>
                    </a:moveTo>
                    <a:cubicBezTo>
                      <a:pt x="1100" y="352127"/>
                      <a:pt x="1260" y="350072"/>
                      <a:pt x="1432" y="348020"/>
                    </a:cubicBezTo>
                    <a:cubicBezTo>
                      <a:pt x="2127" y="339685"/>
                      <a:pt x="2997" y="331402"/>
                      <a:pt x="4221" y="323229"/>
                    </a:cubicBezTo>
                    <a:cubicBezTo>
                      <a:pt x="4232" y="323148"/>
                      <a:pt x="4240" y="323066"/>
                      <a:pt x="4253" y="322986"/>
                    </a:cubicBezTo>
                    <a:cubicBezTo>
                      <a:pt x="5558" y="314320"/>
                      <a:pt x="7212" y="305772"/>
                      <a:pt x="9090" y="297305"/>
                    </a:cubicBezTo>
                    <a:cubicBezTo>
                      <a:pt x="9382" y="295983"/>
                      <a:pt x="9696" y="294669"/>
                      <a:pt x="10003" y="293353"/>
                    </a:cubicBezTo>
                    <a:cubicBezTo>
                      <a:pt x="11936" y="285058"/>
                      <a:pt x="14068" y="276836"/>
                      <a:pt x="16529" y="268757"/>
                    </a:cubicBezTo>
                    <a:cubicBezTo>
                      <a:pt x="58156" y="303336"/>
                      <a:pt x="139879" y="330706"/>
                      <a:pt x="241738" y="343970"/>
                    </a:cubicBezTo>
                    <a:cubicBezTo>
                      <a:pt x="250436" y="311728"/>
                      <a:pt x="263260" y="281186"/>
                      <a:pt x="279610" y="252933"/>
                    </a:cubicBezTo>
                    <a:cubicBezTo>
                      <a:pt x="279268" y="252901"/>
                      <a:pt x="278933" y="252867"/>
                      <a:pt x="278592" y="252835"/>
                    </a:cubicBezTo>
                    <a:cubicBezTo>
                      <a:pt x="275465" y="252546"/>
                      <a:pt x="272353" y="252243"/>
                      <a:pt x="269257" y="251927"/>
                    </a:cubicBezTo>
                    <a:cubicBezTo>
                      <a:pt x="267913" y="251790"/>
                      <a:pt x="266576" y="251647"/>
                      <a:pt x="265238" y="251506"/>
                    </a:cubicBezTo>
                    <a:cubicBezTo>
                      <a:pt x="262947" y="251263"/>
                      <a:pt x="260664" y="251015"/>
                      <a:pt x="258391" y="250758"/>
                    </a:cubicBezTo>
                    <a:cubicBezTo>
                      <a:pt x="257051" y="250608"/>
                      <a:pt x="255711" y="250458"/>
                      <a:pt x="254379" y="250301"/>
                    </a:cubicBezTo>
                    <a:cubicBezTo>
                      <a:pt x="251579" y="249974"/>
                      <a:pt x="248796" y="249636"/>
                      <a:pt x="246024" y="249287"/>
                    </a:cubicBezTo>
                    <a:cubicBezTo>
                      <a:pt x="245042" y="249163"/>
                      <a:pt x="244057" y="249041"/>
                      <a:pt x="243078" y="248915"/>
                    </a:cubicBezTo>
                    <a:cubicBezTo>
                      <a:pt x="240059" y="248526"/>
                      <a:pt x="237060" y="248125"/>
                      <a:pt x="234077" y="247712"/>
                    </a:cubicBezTo>
                    <a:cubicBezTo>
                      <a:pt x="232810" y="247536"/>
                      <a:pt x="231551" y="247355"/>
                      <a:pt x="230291" y="247175"/>
                    </a:cubicBezTo>
                    <a:cubicBezTo>
                      <a:pt x="228070" y="246858"/>
                      <a:pt x="225860" y="246536"/>
                      <a:pt x="223660" y="246204"/>
                    </a:cubicBezTo>
                    <a:cubicBezTo>
                      <a:pt x="222401" y="246015"/>
                      <a:pt x="221140" y="245826"/>
                      <a:pt x="219889" y="245632"/>
                    </a:cubicBezTo>
                    <a:cubicBezTo>
                      <a:pt x="217156" y="245210"/>
                      <a:pt x="214440" y="244777"/>
                      <a:pt x="211739" y="244332"/>
                    </a:cubicBezTo>
                    <a:cubicBezTo>
                      <a:pt x="210880" y="244191"/>
                      <a:pt x="210020" y="244051"/>
                      <a:pt x="209164" y="243908"/>
                    </a:cubicBezTo>
                    <a:cubicBezTo>
                      <a:pt x="206251" y="243421"/>
                      <a:pt x="203362" y="242921"/>
                      <a:pt x="200489" y="242410"/>
                    </a:cubicBezTo>
                    <a:cubicBezTo>
                      <a:pt x="199309" y="242200"/>
                      <a:pt x="198139" y="241984"/>
                      <a:pt x="196966" y="241771"/>
                    </a:cubicBezTo>
                    <a:cubicBezTo>
                      <a:pt x="194818" y="241379"/>
                      <a:pt x="192681" y="240983"/>
                      <a:pt x="190557" y="240578"/>
                    </a:cubicBezTo>
                    <a:cubicBezTo>
                      <a:pt x="189400" y="240357"/>
                      <a:pt x="188239" y="240138"/>
                      <a:pt x="187088" y="239913"/>
                    </a:cubicBezTo>
                    <a:cubicBezTo>
                      <a:pt x="184399" y="239387"/>
                      <a:pt x="181729" y="238854"/>
                      <a:pt x="179078" y="238308"/>
                    </a:cubicBezTo>
                    <a:cubicBezTo>
                      <a:pt x="178413" y="238171"/>
                      <a:pt x="177746" y="238035"/>
                      <a:pt x="177084" y="237896"/>
                    </a:cubicBezTo>
                    <a:cubicBezTo>
                      <a:pt x="174247" y="237304"/>
                      <a:pt x="171439" y="236698"/>
                      <a:pt x="168650" y="236083"/>
                    </a:cubicBezTo>
                    <a:cubicBezTo>
                      <a:pt x="167586" y="235849"/>
                      <a:pt x="166532" y="235609"/>
                      <a:pt x="165475" y="235371"/>
                    </a:cubicBezTo>
                    <a:cubicBezTo>
                      <a:pt x="163393" y="234902"/>
                      <a:pt x="161328" y="234426"/>
                      <a:pt x="159274" y="233944"/>
                    </a:cubicBezTo>
                    <a:cubicBezTo>
                      <a:pt x="158226" y="233697"/>
                      <a:pt x="157175" y="233451"/>
                      <a:pt x="156134" y="233202"/>
                    </a:cubicBezTo>
                    <a:cubicBezTo>
                      <a:pt x="153506" y="232572"/>
                      <a:pt x="150900" y="231932"/>
                      <a:pt x="148320" y="231281"/>
                    </a:cubicBezTo>
                    <a:cubicBezTo>
                      <a:pt x="147841" y="231161"/>
                      <a:pt x="147360" y="231042"/>
                      <a:pt x="146882" y="230919"/>
                    </a:cubicBezTo>
                    <a:cubicBezTo>
                      <a:pt x="144153" y="230224"/>
                      <a:pt x="141456" y="229514"/>
                      <a:pt x="138781" y="228795"/>
                    </a:cubicBezTo>
                    <a:cubicBezTo>
                      <a:pt x="137822" y="228537"/>
                      <a:pt x="136873" y="228275"/>
                      <a:pt x="135920" y="228014"/>
                    </a:cubicBezTo>
                    <a:cubicBezTo>
                      <a:pt x="133931" y="227470"/>
                      <a:pt x="131958" y="226919"/>
                      <a:pt x="130000" y="226360"/>
                    </a:cubicBezTo>
                    <a:cubicBezTo>
                      <a:pt x="129069" y="226095"/>
                      <a:pt x="128133" y="225830"/>
                      <a:pt x="127210" y="225562"/>
                    </a:cubicBezTo>
                    <a:cubicBezTo>
                      <a:pt x="124662" y="224822"/>
                      <a:pt x="122134" y="224072"/>
                      <a:pt x="119642" y="223312"/>
                    </a:cubicBezTo>
                    <a:cubicBezTo>
                      <a:pt x="119343" y="223220"/>
                      <a:pt x="119042" y="223131"/>
                      <a:pt x="118743" y="223039"/>
                    </a:cubicBezTo>
                    <a:cubicBezTo>
                      <a:pt x="116142" y="222240"/>
                      <a:pt x="113579" y="221426"/>
                      <a:pt x="111039" y="220604"/>
                    </a:cubicBezTo>
                    <a:cubicBezTo>
                      <a:pt x="110188" y="220328"/>
                      <a:pt x="109349" y="220050"/>
                      <a:pt x="108506" y="219772"/>
                    </a:cubicBezTo>
                    <a:cubicBezTo>
                      <a:pt x="106629" y="219153"/>
                      <a:pt x="104770" y="218529"/>
                      <a:pt x="102929" y="217897"/>
                    </a:cubicBezTo>
                    <a:cubicBezTo>
                      <a:pt x="102105" y="217615"/>
                      <a:pt x="101278" y="217334"/>
                      <a:pt x="100460" y="217048"/>
                    </a:cubicBezTo>
                    <a:cubicBezTo>
                      <a:pt x="98039" y="216203"/>
                      <a:pt x="95642" y="215351"/>
                      <a:pt x="93286" y="214484"/>
                    </a:cubicBezTo>
                    <a:cubicBezTo>
                      <a:pt x="93120" y="214422"/>
                      <a:pt x="92950" y="214362"/>
                      <a:pt x="92783" y="214301"/>
                    </a:cubicBezTo>
                    <a:cubicBezTo>
                      <a:pt x="90356" y="213406"/>
                      <a:pt x="87974" y="212496"/>
                      <a:pt x="85619" y="211579"/>
                    </a:cubicBezTo>
                    <a:cubicBezTo>
                      <a:pt x="84866" y="211287"/>
                      <a:pt x="84126" y="210990"/>
                      <a:pt x="83380" y="210695"/>
                    </a:cubicBezTo>
                    <a:cubicBezTo>
                      <a:pt x="81650" y="210009"/>
                      <a:pt x="79939" y="209317"/>
                      <a:pt x="78248" y="208620"/>
                    </a:cubicBezTo>
                    <a:cubicBezTo>
                      <a:pt x="77522" y="208320"/>
                      <a:pt x="76792" y="208021"/>
                      <a:pt x="76075" y="207720"/>
                    </a:cubicBezTo>
                    <a:cubicBezTo>
                      <a:pt x="73835" y="206780"/>
                      <a:pt x="71622" y="205832"/>
                      <a:pt x="69455" y="204872"/>
                    </a:cubicBezTo>
                    <a:cubicBezTo>
                      <a:pt x="69358" y="204829"/>
                      <a:pt x="69259" y="204786"/>
                      <a:pt x="69164" y="204743"/>
                    </a:cubicBezTo>
                    <a:cubicBezTo>
                      <a:pt x="66966" y="203767"/>
                      <a:pt x="64818" y="202776"/>
                      <a:pt x="62695" y="201778"/>
                    </a:cubicBezTo>
                    <a:cubicBezTo>
                      <a:pt x="62036" y="201468"/>
                      <a:pt x="61389" y="201155"/>
                      <a:pt x="60736" y="200843"/>
                    </a:cubicBezTo>
                    <a:cubicBezTo>
                      <a:pt x="59176" y="200096"/>
                      <a:pt x="57637" y="199344"/>
                      <a:pt x="56120" y="198585"/>
                    </a:cubicBezTo>
                    <a:cubicBezTo>
                      <a:pt x="55486" y="198269"/>
                      <a:pt x="54850" y="197953"/>
                      <a:pt x="54226" y="197636"/>
                    </a:cubicBezTo>
                    <a:cubicBezTo>
                      <a:pt x="52216" y="196613"/>
                      <a:pt x="50235" y="195585"/>
                      <a:pt x="48304" y="194543"/>
                    </a:cubicBezTo>
                    <a:cubicBezTo>
                      <a:pt x="48268" y="194524"/>
                      <a:pt x="48230" y="194505"/>
                      <a:pt x="48193" y="194486"/>
                    </a:cubicBezTo>
                    <a:lnTo>
                      <a:pt x="48193" y="194486"/>
                    </a:lnTo>
                    <a:lnTo>
                      <a:pt x="48193" y="194486"/>
                    </a:lnTo>
                    <a:cubicBezTo>
                      <a:pt x="48193" y="194486"/>
                      <a:pt x="48193" y="194486"/>
                      <a:pt x="48193" y="194486"/>
                    </a:cubicBezTo>
                    <a:cubicBezTo>
                      <a:pt x="56271" y="180021"/>
                      <a:pt x="65216" y="166106"/>
                      <a:pt x="75047" y="152883"/>
                    </a:cubicBezTo>
                    <a:cubicBezTo>
                      <a:pt x="75078" y="152895"/>
                      <a:pt x="75108" y="152908"/>
                      <a:pt x="75138" y="152919"/>
                    </a:cubicBezTo>
                    <a:cubicBezTo>
                      <a:pt x="76652" y="150890"/>
                      <a:pt x="78164" y="148858"/>
                      <a:pt x="79715" y="146858"/>
                    </a:cubicBezTo>
                    <a:cubicBezTo>
                      <a:pt x="80305" y="146098"/>
                      <a:pt x="80905" y="145344"/>
                      <a:pt x="81499" y="144588"/>
                    </a:cubicBezTo>
                    <a:cubicBezTo>
                      <a:pt x="85512" y="139489"/>
                      <a:pt x="89649" y="134493"/>
                      <a:pt x="93912" y="129607"/>
                    </a:cubicBezTo>
                    <a:cubicBezTo>
                      <a:pt x="94461" y="128978"/>
                      <a:pt x="94999" y="128340"/>
                      <a:pt x="95552" y="127714"/>
                    </a:cubicBezTo>
                    <a:cubicBezTo>
                      <a:pt x="110014" y="111354"/>
                      <a:pt x="125870" y="96260"/>
                      <a:pt x="142915" y="82585"/>
                    </a:cubicBezTo>
                    <a:cubicBezTo>
                      <a:pt x="143899" y="81796"/>
                      <a:pt x="144897" y="81028"/>
                      <a:pt x="145890" y="80248"/>
                    </a:cubicBezTo>
                    <a:cubicBezTo>
                      <a:pt x="150584" y="76559"/>
                      <a:pt x="155369" y="72982"/>
                      <a:pt x="160236" y="69512"/>
                    </a:cubicBezTo>
                    <a:cubicBezTo>
                      <a:pt x="161376" y="68699"/>
                      <a:pt x="162509" y="67878"/>
                      <a:pt x="163659" y="67078"/>
                    </a:cubicBezTo>
                    <a:cubicBezTo>
                      <a:pt x="169023" y="63343"/>
                      <a:pt x="174481" y="59734"/>
                      <a:pt x="180042" y="56272"/>
                    </a:cubicBezTo>
                    <a:cubicBezTo>
                      <a:pt x="180540" y="55961"/>
                      <a:pt x="181026" y="55629"/>
                      <a:pt x="181526" y="55321"/>
                    </a:cubicBezTo>
                    <a:cubicBezTo>
                      <a:pt x="187830" y="51437"/>
                      <a:pt x="194254" y="47723"/>
                      <a:pt x="200795" y="44202"/>
                    </a:cubicBezTo>
                    <a:cubicBezTo>
                      <a:pt x="201068" y="44055"/>
                      <a:pt x="201354" y="43923"/>
                      <a:pt x="201627" y="43777"/>
                    </a:cubicBezTo>
                    <a:cubicBezTo>
                      <a:pt x="207529" y="40619"/>
                      <a:pt x="213539" y="37638"/>
                      <a:pt x="219623" y="34787"/>
                    </a:cubicBezTo>
                    <a:cubicBezTo>
                      <a:pt x="221272" y="34015"/>
                      <a:pt x="222942" y="33285"/>
                      <a:pt x="224603" y="32536"/>
                    </a:cubicBezTo>
                    <a:cubicBezTo>
                      <a:pt x="229460" y="30343"/>
                      <a:pt x="234371" y="28251"/>
                      <a:pt x="239333" y="26259"/>
                    </a:cubicBezTo>
                    <a:cubicBezTo>
                      <a:pt x="241268" y="25483"/>
                      <a:pt x="243203" y="24709"/>
                      <a:pt x="245154" y="23965"/>
                    </a:cubicBezTo>
                    <a:cubicBezTo>
                      <a:pt x="248541" y="22671"/>
                      <a:pt x="251960" y="21450"/>
                      <a:pt x="255394" y="20257"/>
                    </a:cubicBezTo>
                    <a:cubicBezTo>
                      <a:pt x="257005" y="19691"/>
                      <a:pt x="258621" y="19134"/>
                      <a:pt x="260242" y="18591"/>
                    </a:cubicBezTo>
                    <a:cubicBezTo>
                      <a:pt x="260399" y="18539"/>
                      <a:pt x="260556" y="18482"/>
                      <a:pt x="260714" y="18429"/>
                    </a:cubicBezTo>
                    <a:cubicBezTo>
                      <a:pt x="262322" y="17894"/>
                      <a:pt x="263909" y="17315"/>
                      <a:pt x="265527" y="16801"/>
                    </a:cubicBezTo>
                    <a:cubicBezTo>
                      <a:pt x="272412" y="14613"/>
                      <a:pt x="279368" y="12584"/>
                      <a:pt x="286417" y="10782"/>
                    </a:cubicBezTo>
                    <a:cubicBezTo>
                      <a:pt x="286987" y="10636"/>
                      <a:pt x="287571" y="10528"/>
                      <a:pt x="288141" y="10385"/>
                    </a:cubicBezTo>
                    <a:cubicBezTo>
                      <a:pt x="288677" y="10250"/>
                      <a:pt x="289222" y="10136"/>
                      <a:pt x="289762" y="10003"/>
                    </a:cubicBezTo>
                    <a:cubicBezTo>
                      <a:pt x="310050" y="4990"/>
                      <a:pt x="330979" y="1600"/>
                      <a:pt x="352411" y="0"/>
                    </a:cubicBezTo>
                    <a:cubicBezTo>
                      <a:pt x="352044" y="27"/>
                      <a:pt x="351676" y="51"/>
                      <a:pt x="351309" y="79"/>
                    </a:cubicBezTo>
                    <a:cubicBezTo>
                      <a:pt x="348534" y="294"/>
                      <a:pt x="345770" y="543"/>
                      <a:pt x="343014" y="816"/>
                    </a:cubicBezTo>
                    <a:cubicBezTo>
                      <a:pt x="342332" y="883"/>
                      <a:pt x="341651" y="954"/>
                      <a:pt x="340970" y="1026"/>
                    </a:cubicBezTo>
                    <a:cubicBezTo>
                      <a:pt x="338222" y="1313"/>
                      <a:pt x="335480" y="1621"/>
                      <a:pt x="332750" y="1965"/>
                    </a:cubicBezTo>
                    <a:cubicBezTo>
                      <a:pt x="332359" y="2015"/>
                      <a:pt x="331972" y="2070"/>
                      <a:pt x="331583" y="2121"/>
                    </a:cubicBezTo>
                    <a:cubicBezTo>
                      <a:pt x="329143" y="2437"/>
                      <a:pt x="326711" y="2780"/>
                      <a:pt x="324285" y="3142"/>
                    </a:cubicBezTo>
                    <a:cubicBezTo>
                      <a:pt x="323577" y="3248"/>
                      <a:pt x="322867" y="3351"/>
                      <a:pt x="322161" y="3461"/>
                    </a:cubicBezTo>
                    <a:cubicBezTo>
                      <a:pt x="319573" y="3862"/>
                      <a:pt x="316995" y="4289"/>
                      <a:pt x="314425" y="4742"/>
                    </a:cubicBezTo>
                    <a:cubicBezTo>
                      <a:pt x="313655" y="4877"/>
                      <a:pt x="312888" y="5021"/>
                      <a:pt x="312120" y="5161"/>
                    </a:cubicBezTo>
                    <a:cubicBezTo>
                      <a:pt x="309939" y="5559"/>
                      <a:pt x="307762" y="5975"/>
                      <a:pt x="305594" y="6410"/>
                    </a:cubicBezTo>
                    <a:cubicBezTo>
                      <a:pt x="304987" y="6533"/>
                      <a:pt x="304378" y="6647"/>
                      <a:pt x="303773" y="6771"/>
                    </a:cubicBezTo>
                    <a:cubicBezTo>
                      <a:pt x="301309" y="7279"/>
                      <a:pt x="298856" y="7818"/>
                      <a:pt x="296410" y="8374"/>
                    </a:cubicBezTo>
                    <a:cubicBezTo>
                      <a:pt x="295473" y="8587"/>
                      <a:pt x="294538" y="8801"/>
                      <a:pt x="293605" y="9020"/>
                    </a:cubicBezTo>
                    <a:cubicBezTo>
                      <a:pt x="291243" y="9574"/>
                      <a:pt x="288889" y="10144"/>
                      <a:pt x="286544" y="10743"/>
                    </a:cubicBezTo>
                    <a:cubicBezTo>
                      <a:pt x="285634" y="10974"/>
                      <a:pt x="284729" y="11220"/>
                      <a:pt x="283823" y="11459"/>
                    </a:cubicBezTo>
                    <a:cubicBezTo>
                      <a:pt x="282123" y="11906"/>
                      <a:pt x="280429" y="12365"/>
                      <a:pt x="278738" y="12835"/>
                    </a:cubicBezTo>
                    <a:cubicBezTo>
                      <a:pt x="277706" y="13122"/>
                      <a:pt x="276671" y="13405"/>
                      <a:pt x="275642" y="13702"/>
                    </a:cubicBezTo>
                    <a:cubicBezTo>
                      <a:pt x="273485" y="14321"/>
                      <a:pt x="271337" y="14962"/>
                      <a:pt x="269196" y="15619"/>
                    </a:cubicBezTo>
                    <a:cubicBezTo>
                      <a:pt x="268011" y="15983"/>
                      <a:pt x="266830" y="16356"/>
                      <a:pt x="265652" y="16729"/>
                    </a:cubicBezTo>
                    <a:cubicBezTo>
                      <a:pt x="264258" y="17172"/>
                      <a:pt x="262868" y="17624"/>
                      <a:pt x="261480" y="18083"/>
                    </a:cubicBezTo>
                    <a:cubicBezTo>
                      <a:pt x="259605" y="18702"/>
                      <a:pt x="257739" y="19336"/>
                      <a:pt x="255876" y="19983"/>
                    </a:cubicBezTo>
                    <a:cubicBezTo>
                      <a:pt x="254683" y="20398"/>
                      <a:pt x="253490" y="20815"/>
                      <a:pt x="252303" y="21242"/>
                    </a:cubicBezTo>
                    <a:cubicBezTo>
                      <a:pt x="250935" y="21733"/>
                      <a:pt x="249569" y="22228"/>
                      <a:pt x="248209" y="22735"/>
                    </a:cubicBezTo>
                    <a:cubicBezTo>
                      <a:pt x="247172" y="23120"/>
                      <a:pt x="246140" y="23519"/>
                      <a:pt x="245107" y="23913"/>
                    </a:cubicBezTo>
                    <a:cubicBezTo>
                      <a:pt x="242811" y="24789"/>
                      <a:pt x="240527" y="25686"/>
                      <a:pt x="238254" y="26605"/>
                    </a:cubicBezTo>
                    <a:cubicBezTo>
                      <a:pt x="237514" y="26905"/>
                      <a:pt x="236774" y="27207"/>
                      <a:pt x="236037" y="27511"/>
                    </a:cubicBezTo>
                    <a:cubicBezTo>
                      <a:pt x="232974" y="28773"/>
                      <a:pt x="229929" y="30072"/>
                      <a:pt x="226905" y="31410"/>
                    </a:cubicBezTo>
                    <a:cubicBezTo>
                      <a:pt x="226793" y="31459"/>
                      <a:pt x="226681" y="31507"/>
                      <a:pt x="226568" y="31558"/>
                    </a:cubicBezTo>
                    <a:cubicBezTo>
                      <a:pt x="224871" y="32312"/>
                      <a:pt x="223180" y="33079"/>
                      <a:pt x="221496" y="33857"/>
                    </a:cubicBezTo>
                    <a:cubicBezTo>
                      <a:pt x="221358" y="33920"/>
                      <a:pt x="221220" y="33987"/>
                      <a:pt x="221082" y="34050"/>
                    </a:cubicBezTo>
                    <a:cubicBezTo>
                      <a:pt x="217743" y="35597"/>
                      <a:pt x="214432" y="37190"/>
                      <a:pt x="211147" y="38829"/>
                    </a:cubicBezTo>
                    <a:cubicBezTo>
                      <a:pt x="211109" y="38848"/>
                      <a:pt x="211071" y="38867"/>
                      <a:pt x="211033" y="38886"/>
                    </a:cubicBezTo>
                    <a:cubicBezTo>
                      <a:pt x="98623" y="95018"/>
                      <a:pt x="17867" y="205064"/>
                      <a:pt x="2634" y="335155"/>
                    </a:cubicBezTo>
                    <a:cubicBezTo>
                      <a:pt x="2508" y="336220"/>
                      <a:pt x="2384" y="337285"/>
                      <a:pt x="2269" y="338353"/>
                    </a:cubicBezTo>
                    <a:cubicBezTo>
                      <a:pt x="2102" y="339898"/>
                      <a:pt x="1938" y="341443"/>
                      <a:pt x="1789" y="342994"/>
                    </a:cubicBezTo>
                    <a:cubicBezTo>
                      <a:pt x="1637" y="344578"/>
                      <a:pt x="1500" y="346167"/>
                      <a:pt x="1367" y="347756"/>
                    </a:cubicBezTo>
                    <a:cubicBezTo>
                      <a:pt x="1265" y="348967"/>
                      <a:pt x="1154" y="350176"/>
                      <a:pt x="1064" y="351388"/>
                    </a:cubicBezTo>
                    <a:cubicBezTo>
                      <a:pt x="868" y="354014"/>
                      <a:pt x="705" y="356649"/>
                      <a:pt x="564" y="359289"/>
                    </a:cubicBezTo>
                    <a:cubicBezTo>
                      <a:pt x="511" y="360277"/>
                      <a:pt x="470" y="361267"/>
                      <a:pt x="424" y="362256"/>
                    </a:cubicBezTo>
                    <a:cubicBezTo>
                      <a:pt x="329" y="364307"/>
                      <a:pt x="251" y="366363"/>
                      <a:pt x="191" y="368424"/>
                    </a:cubicBezTo>
                    <a:cubicBezTo>
                      <a:pt x="164" y="369338"/>
                      <a:pt x="133" y="370251"/>
                      <a:pt x="113" y="371169"/>
                    </a:cubicBezTo>
                    <a:cubicBezTo>
                      <a:pt x="44" y="374083"/>
                      <a:pt x="0" y="377004"/>
                      <a:pt x="0" y="379936"/>
                    </a:cubicBezTo>
                    <a:cubicBezTo>
                      <a:pt x="0" y="371273"/>
                      <a:pt x="391" y="362706"/>
                      <a:pt x="962" y="354189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4" name="Freeform: Shape 403">
                <a:extLst>
                  <a:ext uri="{FF2B5EF4-FFF2-40B4-BE49-F238E27FC236}">
                    <a16:creationId xmlns:a16="http://schemas.microsoft.com/office/drawing/2014/main" id="{CBC42842-549E-488A-A7EB-203F8028C8ED}"/>
                  </a:ext>
                </a:extLst>
              </p:cNvPr>
              <p:cNvSpPr/>
              <p:nvPr/>
            </p:nvSpPr>
            <p:spPr>
              <a:xfrm>
                <a:off x="2433619" y="3775694"/>
                <a:ext cx="744899" cy="155024"/>
              </a:xfrm>
              <a:custGeom>
                <a:avLst/>
                <a:gdLst>
                  <a:gd name="connsiteX0" fmla="*/ 363901 w 744899"/>
                  <a:gd name="connsiteY0" fmla="*/ 82210 h 155024"/>
                  <a:gd name="connsiteX1" fmla="*/ 211747 w 744899"/>
                  <a:gd name="connsiteY1" fmla="*/ 72463 h 155024"/>
                  <a:gd name="connsiteX2" fmla="*/ 211501 w 744899"/>
                  <a:gd name="connsiteY2" fmla="*/ 82452 h 155024"/>
                  <a:gd name="connsiteX3" fmla="*/ 216822 w 744899"/>
                  <a:gd name="connsiteY3" fmla="*/ 145139 h 155024"/>
                  <a:gd name="connsiteX4" fmla="*/ 0 w 744899"/>
                  <a:gd name="connsiteY4" fmla="*/ 71552 h 155024"/>
                  <a:gd name="connsiteX5" fmla="*/ 216659 w 744899"/>
                  <a:gd name="connsiteY5" fmla="*/ 145221 h 155024"/>
                  <a:gd name="connsiteX6" fmla="*/ 363899 w 744899"/>
                  <a:gd name="connsiteY6" fmla="*/ 155024 h 155024"/>
                  <a:gd name="connsiteX7" fmla="*/ 743026 w 744899"/>
                  <a:gd name="connsiteY7" fmla="*/ 56671 h 155024"/>
                  <a:gd name="connsiteX8" fmla="*/ 744899 w 744899"/>
                  <a:gd name="connsiteY8" fmla="*/ 18953 h 155024"/>
                  <a:gd name="connsiteX9" fmla="*/ 744191 w 744899"/>
                  <a:gd name="connsiteY9" fmla="*/ 0 h 155024"/>
                  <a:gd name="connsiteX10" fmla="*/ 363901 w 744899"/>
                  <a:gd name="connsiteY10" fmla="*/ 82210 h 155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44899" h="155024">
                    <a:moveTo>
                      <a:pt x="363901" y="82210"/>
                    </a:moveTo>
                    <a:cubicBezTo>
                      <a:pt x="310242" y="82210"/>
                      <a:pt x="258945" y="78754"/>
                      <a:pt x="211747" y="72463"/>
                    </a:cubicBezTo>
                    <a:cubicBezTo>
                      <a:pt x="211660" y="75790"/>
                      <a:pt x="211501" y="79102"/>
                      <a:pt x="211501" y="82452"/>
                    </a:cubicBezTo>
                    <a:cubicBezTo>
                      <a:pt x="211501" y="103824"/>
                      <a:pt x="213438" y="124725"/>
                      <a:pt x="216822" y="145139"/>
                    </a:cubicBezTo>
                    <a:cubicBezTo>
                      <a:pt x="119132" y="131575"/>
                      <a:pt x="40727" y="104983"/>
                      <a:pt x="0" y="71552"/>
                    </a:cubicBezTo>
                    <a:cubicBezTo>
                      <a:pt x="40694" y="104999"/>
                      <a:pt x="118983" y="131656"/>
                      <a:pt x="216659" y="145221"/>
                    </a:cubicBezTo>
                    <a:cubicBezTo>
                      <a:pt x="262152" y="151540"/>
                      <a:pt x="311839" y="155024"/>
                      <a:pt x="363899" y="155024"/>
                    </a:cubicBezTo>
                    <a:cubicBezTo>
                      <a:pt x="543868" y="155024"/>
                      <a:pt x="695587" y="113465"/>
                      <a:pt x="743026" y="56671"/>
                    </a:cubicBezTo>
                    <a:cubicBezTo>
                      <a:pt x="744247" y="44260"/>
                      <a:pt x="744899" y="31683"/>
                      <a:pt x="744899" y="18953"/>
                    </a:cubicBezTo>
                    <a:cubicBezTo>
                      <a:pt x="744899" y="12576"/>
                      <a:pt x="744503" y="6299"/>
                      <a:pt x="744191" y="0"/>
                    </a:cubicBezTo>
                    <a:cubicBezTo>
                      <a:pt x="675696" y="48643"/>
                      <a:pt x="531255" y="82210"/>
                      <a:pt x="363901" y="8221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5" name="Freeform: Shape 404">
                <a:extLst>
                  <a:ext uri="{FF2B5EF4-FFF2-40B4-BE49-F238E27FC236}">
                    <a16:creationId xmlns:a16="http://schemas.microsoft.com/office/drawing/2014/main" id="{3CD7919A-2C67-44EE-BF55-89C9E0BB16A6}"/>
                  </a:ext>
                </a:extLst>
              </p:cNvPr>
              <p:cNvSpPr/>
              <p:nvPr/>
            </p:nvSpPr>
            <p:spPr>
              <a:xfrm>
                <a:off x="2416521" y="3794646"/>
                <a:ext cx="1873" cy="37719"/>
              </a:xfrm>
              <a:custGeom>
                <a:avLst/>
                <a:gdLst>
                  <a:gd name="connsiteX0" fmla="*/ 1873 w 1873"/>
                  <a:gd name="connsiteY0" fmla="*/ 37719 h 37719"/>
                  <a:gd name="connsiteX1" fmla="*/ 1849 w 1873"/>
                  <a:gd name="connsiteY1" fmla="*/ 37419 h 37719"/>
                  <a:gd name="connsiteX2" fmla="*/ 479 w 1873"/>
                  <a:gd name="connsiteY2" fmla="*/ 19002 h 37719"/>
                  <a:gd name="connsiteX3" fmla="*/ 0 w 1873"/>
                  <a:gd name="connsiteY3" fmla="*/ 0 h 37719"/>
                  <a:gd name="connsiteX4" fmla="*/ 1873 w 1873"/>
                  <a:gd name="connsiteY4" fmla="*/ 37719 h 37719"/>
                  <a:gd name="connsiteX5" fmla="*/ 1873 w 1873"/>
                  <a:gd name="connsiteY5" fmla="*/ 37719 h 37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3" h="37719">
                    <a:moveTo>
                      <a:pt x="1873" y="37719"/>
                    </a:moveTo>
                    <a:cubicBezTo>
                      <a:pt x="1864" y="37619"/>
                      <a:pt x="1859" y="37519"/>
                      <a:pt x="1849" y="37419"/>
                    </a:cubicBezTo>
                    <a:cubicBezTo>
                      <a:pt x="1254" y="31320"/>
                      <a:pt x="791" y="25183"/>
                      <a:pt x="479" y="19002"/>
                    </a:cubicBezTo>
                    <a:cubicBezTo>
                      <a:pt x="171" y="12706"/>
                      <a:pt x="0" y="6374"/>
                      <a:pt x="0" y="0"/>
                    </a:cubicBezTo>
                    <a:cubicBezTo>
                      <a:pt x="0" y="12730"/>
                      <a:pt x="652" y="25308"/>
                      <a:pt x="1873" y="37719"/>
                    </a:cubicBezTo>
                    <a:cubicBezTo>
                      <a:pt x="1873" y="37717"/>
                      <a:pt x="1873" y="37717"/>
                      <a:pt x="1873" y="3771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6" name="Freeform: Shape 405">
                <a:extLst>
                  <a:ext uri="{FF2B5EF4-FFF2-40B4-BE49-F238E27FC236}">
                    <a16:creationId xmlns:a16="http://schemas.microsoft.com/office/drawing/2014/main" id="{EDB5A50A-0B3B-430C-AB71-EDE42431BCB7}"/>
                  </a:ext>
                </a:extLst>
              </p:cNvPr>
              <p:cNvSpPr/>
              <p:nvPr/>
            </p:nvSpPr>
            <p:spPr>
              <a:xfrm>
                <a:off x="2418399" y="3832369"/>
                <a:ext cx="2959" cy="3357"/>
              </a:xfrm>
              <a:custGeom>
                <a:avLst/>
                <a:gdLst>
                  <a:gd name="connsiteX0" fmla="*/ 2959 w 2959"/>
                  <a:gd name="connsiteY0" fmla="*/ 3358 h 3357"/>
                  <a:gd name="connsiteX1" fmla="*/ 0 w 2959"/>
                  <a:gd name="connsiteY1" fmla="*/ 0 h 3357"/>
                  <a:gd name="connsiteX2" fmla="*/ 2959 w 2959"/>
                  <a:gd name="connsiteY2" fmla="*/ 3358 h 3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59" h="3357">
                    <a:moveTo>
                      <a:pt x="2959" y="3358"/>
                    </a:moveTo>
                    <a:cubicBezTo>
                      <a:pt x="1937" y="2243"/>
                      <a:pt x="941" y="1126"/>
                      <a:pt x="0" y="0"/>
                    </a:cubicBezTo>
                    <a:cubicBezTo>
                      <a:pt x="941" y="1126"/>
                      <a:pt x="1938" y="2245"/>
                      <a:pt x="2959" y="3358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7" name="Freeform: Shape 406">
                <a:extLst>
                  <a:ext uri="{FF2B5EF4-FFF2-40B4-BE49-F238E27FC236}">
                    <a16:creationId xmlns:a16="http://schemas.microsoft.com/office/drawing/2014/main" id="{1228548E-6050-4837-B63D-695B68CC4A4D}"/>
                  </a:ext>
                </a:extLst>
              </p:cNvPr>
              <p:cNvSpPr/>
              <p:nvPr/>
            </p:nvSpPr>
            <p:spPr>
              <a:xfrm>
                <a:off x="2425461" y="3839962"/>
                <a:ext cx="3602" cy="3368"/>
              </a:xfrm>
              <a:custGeom>
                <a:avLst/>
                <a:gdLst>
                  <a:gd name="connsiteX0" fmla="*/ 3602 w 3602"/>
                  <a:gd name="connsiteY0" fmla="*/ 3369 h 3368"/>
                  <a:gd name="connsiteX1" fmla="*/ 0 w 3602"/>
                  <a:gd name="connsiteY1" fmla="*/ 0 h 3368"/>
                  <a:gd name="connsiteX2" fmla="*/ 3602 w 3602"/>
                  <a:gd name="connsiteY2" fmla="*/ 3369 h 3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02" h="3368">
                    <a:moveTo>
                      <a:pt x="3602" y="3369"/>
                    </a:moveTo>
                    <a:cubicBezTo>
                      <a:pt x="2361" y="2253"/>
                      <a:pt x="1157" y="1130"/>
                      <a:pt x="0" y="0"/>
                    </a:cubicBezTo>
                    <a:cubicBezTo>
                      <a:pt x="1157" y="1130"/>
                      <a:pt x="2361" y="2253"/>
                      <a:pt x="3602" y="336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8" name="Freeform: Shape 407">
                <a:extLst>
                  <a:ext uri="{FF2B5EF4-FFF2-40B4-BE49-F238E27FC236}">
                    <a16:creationId xmlns:a16="http://schemas.microsoft.com/office/drawing/2014/main" id="{094B1621-8BDA-4597-B55E-4EFAED9BE4D4}"/>
                  </a:ext>
                </a:extLst>
              </p:cNvPr>
              <p:cNvSpPr/>
              <p:nvPr/>
            </p:nvSpPr>
            <p:spPr>
              <a:xfrm>
                <a:off x="2422183" y="3836611"/>
                <a:ext cx="2786" cy="2859"/>
              </a:xfrm>
              <a:custGeom>
                <a:avLst/>
                <a:gdLst>
                  <a:gd name="connsiteX0" fmla="*/ 2786 w 2786"/>
                  <a:gd name="connsiteY0" fmla="*/ 2859 h 2859"/>
                  <a:gd name="connsiteX1" fmla="*/ 0 w 2786"/>
                  <a:gd name="connsiteY1" fmla="*/ 0 h 2859"/>
                  <a:gd name="connsiteX2" fmla="*/ 2786 w 2786"/>
                  <a:gd name="connsiteY2" fmla="*/ 2859 h 2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86" h="2859">
                    <a:moveTo>
                      <a:pt x="2786" y="2859"/>
                    </a:moveTo>
                    <a:cubicBezTo>
                      <a:pt x="1827" y="1911"/>
                      <a:pt x="900" y="957"/>
                      <a:pt x="0" y="0"/>
                    </a:cubicBezTo>
                    <a:cubicBezTo>
                      <a:pt x="899" y="957"/>
                      <a:pt x="1827" y="1911"/>
                      <a:pt x="2786" y="285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9" name="Freeform: Shape 408">
                <a:extLst>
                  <a:ext uri="{FF2B5EF4-FFF2-40B4-BE49-F238E27FC236}">
                    <a16:creationId xmlns:a16="http://schemas.microsoft.com/office/drawing/2014/main" id="{AD1EC49B-4CF3-4148-92FD-8221E3008F01}"/>
                  </a:ext>
                </a:extLst>
              </p:cNvPr>
              <p:cNvSpPr/>
              <p:nvPr/>
            </p:nvSpPr>
            <p:spPr>
              <a:xfrm>
                <a:off x="2429625" y="3843829"/>
                <a:ext cx="3567" cy="3059"/>
              </a:xfrm>
              <a:custGeom>
                <a:avLst/>
                <a:gdLst>
                  <a:gd name="connsiteX0" fmla="*/ 3567 w 3567"/>
                  <a:gd name="connsiteY0" fmla="*/ 3059 h 3059"/>
                  <a:gd name="connsiteX1" fmla="*/ 0 w 3567"/>
                  <a:gd name="connsiteY1" fmla="*/ 0 h 3059"/>
                  <a:gd name="connsiteX2" fmla="*/ 3567 w 3567"/>
                  <a:gd name="connsiteY2" fmla="*/ 3059 h 3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67" h="3059">
                    <a:moveTo>
                      <a:pt x="3567" y="3059"/>
                    </a:moveTo>
                    <a:cubicBezTo>
                      <a:pt x="2343" y="2046"/>
                      <a:pt x="1156" y="1026"/>
                      <a:pt x="0" y="0"/>
                    </a:cubicBezTo>
                    <a:cubicBezTo>
                      <a:pt x="1154" y="1026"/>
                      <a:pt x="2343" y="2045"/>
                      <a:pt x="3567" y="3059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0" name="Freeform: Shape 409">
                <a:extLst>
                  <a:ext uri="{FF2B5EF4-FFF2-40B4-BE49-F238E27FC236}">
                    <a16:creationId xmlns:a16="http://schemas.microsoft.com/office/drawing/2014/main" id="{E9145016-1F72-4A1B-8CF2-EE9E38D9D0D3}"/>
                  </a:ext>
                </a:extLst>
              </p:cNvPr>
              <p:cNvSpPr/>
              <p:nvPr/>
            </p:nvSpPr>
            <p:spPr>
              <a:xfrm>
                <a:off x="2664109" y="3899870"/>
                <a:ext cx="499575" cy="167033"/>
              </a:xfrm>
              <a:custGeom>
                <a:avLst/>
                <a:gdLst>
                  <a:gd name="connsiteX0" fmla="*/ 444625 w 499575"/>
                  <a:gd name="connsiteY0" fmla="*/ 114429 h 167033"/>
                  <a:gd name="connsiteX1" fmla="*/ 499575 w 499575"/>
                  <a:gd name="connsiteY1" fmla="*/ 0 h 167033"/>
                  <a:gd name="connsiteX2" fmla="*/ 305603 w 499575"/>
                  <a:gd name="connsiteY2" fmla="*/ 71671 h 167033"/>
                  <a:gd name="connsiteX3" fmla="*/ 255880 w 499575"/>
                  <a:gd name="connsiteY3" fmla="*/ 78594 h 167033"/>
                  <a:gd name="connsiteX4" fmla="*/ 133412 w 499575"/>
                  <a:gd name="connsiteY4" fmla="*/ 85276 h 167033"/>
                  <a:gd name="connsiteX5" fmla="*/ 0 w 499575"/>
                  <a:gd name="connsiteY5" fmla="*/ 77302 h 167033"/>
                  <a:gd name="connsiteX6" fmla="*/ 23022 w 499575"/>
                  <a:gd name="connsiteY6" fmla="*/ 131948 h 167033"/>
                  <a:gd name="connsiteX7" fmla="*/ 2877 w 499575"/>
                  <a:gd name="connsiteY7" fmla="*/ 122182 h 167033"/>
                  <a:gd name="connsiteX8" fmla="*/ 22774 w 499575"/>
                  <a:gd name="connsiteY8" fmla="*/ 131829 h 167033"/>
                  <a:gd name="connsiteX9" fmla="*/ 133412 w 499575"/>
                  <a:gd name="connsiteY9" fmla="*/ 166919 h 167033"/>
                  <a:gd name="connsiteX10" fmla="*/ 444625 w 499575"/>
                  <a:gd name="connsiteY10" fmla="*/ 114429 h 167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9575" h="167033">
                    <a:moveTo>
                      <a:pt x="444625" y="114429"/>
                    </a:moveTo>
                    <a:cubicBezTo>
                      <a:pt x="468936" y="80048"/>
                      <a:pt x="487674" y="41485"/>
                      <a:pt x="499575" y="0"/>
                    </a:cubicBezTo>
                    <a:cubicBezTo>
                      <a:pt x="462929" y="31382"/>
                      <a:pt x="393365" y="56972"/>
                      <a:pt x="305603" y="71671"/>
                    </a:cubicBezTo>
                    <a:lnTo>
                      <a:pt x="255880" y="78594"/>
                    </a:lnTo>
                    <a:cubicBezTo>
                      <a:pt x="217326" y="82931"/>
                      <a:pt x="176162" y="85276"/>
                      <a:pt x="133412" y="85276"/>
                    </a:cubicBezTo>
                    <a:cubicBezTo>
                      <a:pt x="86589" y="85276"/>
                      <a:pt x="41670" y="82463"/>
                      <a:pt x="0" y="77302"/>
                    </a:cubicBezTo>
                    <a:cubicBezTo>
                      <a:pt x="6228" y="96242"/>
                      <a:pt x="14033" y="114449"/>
                      <a:pt x="23022" y="131948"/>
                    </a:cubicBezTo>
                    <a:cubicBezTo>
                      <a:pt x="16219" y="128638"/>
                      <a:pt x="9501" y="125343"/>
                      <a:pt x="2877" y="122182"/>
                    </a:cubicBezTo>
                    <a:cubicBezTo>
                      <a:pt x="9420" y="125305"/>
                      <a:pt x="16058" y="128561"/>
                      <a:pt x="22774" y="131829"/>
                    </a:cubicBezTo>
                    <a:cubicBezTo>
                      <a:pt x="57861" y="148904"/>
                      <a:pt x="95191" y="166340"/>
                      <a:pt x="133412" y="166919"/>
                    </a:cubicBezTo>
                    <a:cubicBezTo>
                      <a:pt x="259912" y="168835"/>
                      <a:pt x="372413" y="146355"/>
                      <a:pt x="444625" y="11442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1" name="Freeform: Shape 410">
                <a:extLst>
                  <a:ext uri="{FF2B5EF4-FFF2-40B4-BE49-F238E27FC236}">
                    <a16:creationId xmlns:a16="http://schemas.microsoft.com/office/drawing/2014/main" id="{2DF0DCC9-04AC-4D05-9529-7546A7F8A237}"/>
                  </a:ext>
                </a:extLst>
              </p:cNvPr>
              <p:cNvSpPr/>
              <p:nvPr/>
            </p:nvSpPr>
            <p:spPr>
              <a:xfrm>
                <a:off x="2643073" y="4011282"/>
                <a:ext cx="1704" cy="709"/>
              </a:xfrm>
              <a:custGeom>
                <a:avLst/>
                <a:gdLst>
                  <a:gd name="connsiteX0" fmla="*/ 1705 w 1704"/>
                  <a:gd name="connsiteY0" fmla="*/ 710 h 709"/>
                  <a:gd name="connsiteX1" fmla="*/ 0 w 1704"/>
                  <a:gd name="connsiteY1" fmla="*/ 0 h 709"/>
                  <a:gd name="connsiteX2" fmla="*/ 1705 w 1704"/>
                  <a:gd name="connsiteY2" fmla="*/ 710 h 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04" h="709">
                    <a:moveTo>
                      <a:pt x="1705" y="710"/>
                    </a:moveTo>
                    <a:cubicBezTo>
                      <a:pt x="1135" y="470"/>
                      <a:pt x="567" y="235"/>
                      <a:pt x="0" y="0"/>
                    </a:cubicBezTo>
                    <a:cubicBezTo>
                      <a:pt x="567" y="235"/>
                      <a:pt x="1135" y="470"/>
                      <a:pt x="1705" y="71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2" name="Freeform: Shape 411">
                <a:extLst>
                  <a:ext uri="{FF2B5EF4-FFF2-40B4-BE49-F238E27FC236}">
                    <a16:creationId xmlns:a16="http://schemas.microsoft.com/office/drawing/2014/main" id="{DA09F887-B348-4D2F-A00A-CE2ABED92D35}"/>
                  </a:ext>
                </a:extLst>
              </p:cNvPr>
              <p:cNvSpPr/>
              <p:nvPr/>
            </p:nvSpPr>
            <p:spPr>
              <a:xfrm>
                <a:off x="2640112" y="4010079"/>
                <a:ext cx="1644" cy="663"/>
              </a:xfrm>
              <a:custGeom>
                <a:avLst/>
                <a:gdLst>
                  <a:gd name="connsiteX0" fmla="*/ 1645 w 1644"/>
                  <a:gd name="connsiteY0" fmla="*/ 664 h 663"/>
                  <a:gd name="connsiteX1" fmla="*/ 0 w 1644"/>
                  <a:gd name="connsiteY1" fmla="*/ 0 h 663"/>
                  <a:gd name="connsiteX2" fmla="*/ 1645 w 1644"/>
                  <a:gd name="connsiteY2" fmla="*/ 664 h 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4" h="663">
                    <a:moveTo>
                      <a:pt x="1645" y="664"/>
                    </a:moveTo>
                    <a:cubicBezTo>
                      <a:pt x="1095" y="440"/>
                      <a:pt x="548" y="219"/>
                      <a:pt x="0" y="0"/>
                    </a:cubicBezTo>
                    <a:cubicBezTo>
                      <a:pt x="548" y="219"/>
                      <a:pt x="1095" y="438"/>
                      <a:pt x="1645" y="66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3" name="Freeform: Shape 412">
                <a:extLst>
                  <a:ext uri="{FF2B5EF4-FFF2-40B4-BE49-F238E27FC236}">
                    <a16:creationId xmlns:a16="http://schemas.microsoft.com/office/drawing/2014/main" id="{B6FF5E07-4068-4EB6-8089-906728FAE4BF}"/>
                  </a:ext>
                </a:extLst>
              </p:cNvPr>
              <p:cNvSpPr/>
              <p:nvPr/>
            </p:nvSpPr>
            <p:spPr>
              <a:xfrm>
                <a:off x="2634232" y="4007804"/>
                <a:ext cx="1557" cy="584"/>
              </a:xfrm>
              <a:custGeom>
                <a:avLst/>
                <a:gdLst>
                  <a:gd name="connsiteX0" fmla="*/ 1557 w 1557"/>
                  <a:gd name="connsiteY0" fmla="*/ 584 h 584"/>
                  <a:gd name="connsiteX1" fmla="*/ 0 w 1557"/>
                  <a:gd name="connsiteY1" fmla="*/ 0 h 584"/>
                  <a:gd name="connsiteX2" fmla="*/ 1557 w 1557"/>
                  <a:gd name="connsiteY2" fmla="*/ 584 h 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57" h="584">
                    <a:moveTo>
                      <a:pt x="1557" y="584"/>
                    </a:moveTo>
                    <a:cubicBezTo>
                      <a:pt x="1037" y="386"/>
                      <a:pt x="519" y="194"/>
                      <a:pt x="0" y="0"/>
                    </a:cubicBezTo>
                    <a:cubicBezTo>
                      <a:pt x="519" y="194"/>
                      <a:pt x="1037" y="386"/>
                      <a:pt x="1557" y="58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4" name="Freeform: Shape 413">
                <a:extLst>
                  <a:ext uri="{FF2B5EF4-FFF2-40B4-BE49-F238E27FC236}">
                    <a16:creationId xmlns:a16="http://schemas.microsoft.com/office/drawing/2014/main" id="{2FAAAC90-DC87-476E-8513-56AE56F977D4}"/>
                  </a:ext>
                </a:extLst>
              </p:cNvPr>
              <p:cNvSpPr/>
              <p:nvPr/>
            </p:nvSpPr>
            <p:spPr>
              <a:xfrm>
                <a:off x="2646033" y="4012524"/>
                <a:ext cx="1784" cy="762"/>
              </a:xfrm>
              <a:custGeom>
                <a:avLst/>
                <a:gdLst>
                  <a:gd name="connsiteX0" fmla="*/ 1784 w 1784"/>
                  <a:gd name="connsiteY0" fmla="*/ 762 h 762"/>
                  <a:gd name="connsiteX1" fmla="*/ 0 w 1784"/>
                  <a:gd name="connsiteY1" fmla="*/ 0 h 762"/>
                  <a:gd name="connsiteX2" fmla="*/ 1784 w 1784"/>
                  <a:gd name="connsiteY2" fmla="*/ 762 h 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84" h="762">
                    <a:moveTo>
                      <a:pt x="1784" y="762"/>
                    </a:moveTo>
                    <a:cubicBezTo>
                      <a:pt x="1189" y="505"/>
                      <a:pt x="594" y="252"/>
                      <a:pt x="0" y="0"/>
                    </a:cubicBezTo>
                    <a:cubicBezTo>
                      <a:pt x="594" y="251"/>
                      <a:pt x="1187" y="505"/>
                      <a:pt x="1784" y="76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5" name="Freeform: Shape 414">
                <a:extLst>
                  <a:ext uri="{FF2B5EF4-FFF2-40B4-BE49-F238E27FC236}">
                    <a16:creationId xmlns:a16="http://schemas.microsoft.com/office/drawing/2014/main" id="{A040C00E-D91A-4954-AF2D-5FD031E2BAB1}"/>
                  </a:ext>
                </a:extLst>
              </p:cNvPr>
              <p:cNvSpPr/>
              <p:nvPr/>
            </p:nvSpPr>
            <p:spPr>
              <a:xfrm>
                <a:off x="2637166" y="4008917"/>
                <a:ext cx="1600" cy="623"/>
              </a:xfrm>
              <a:custGeom>
                <a:avLst/>
                <a:gdLst>
                  <a:gd name="connsiteX0" fmla="*/ 1600 w 1600"/>
                  <a:gd name="connsiteY0" fmla="*/ 624 h 623"/>
                  <a:gd name="connsiteX1" fmla="*/ 0 w 1600"/>
                  <a:gd name="connsiteY1" fmla="*/ 0 h 623"/>
                  <a:gd name="connsiteX2" fmla="*/ 1600 w 1600"/>
                  <a:gd name="connsiteY2" fmla="*/ 624 h 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0" h="623">
                    <a:moveTo>
                      <a:pt x="1600" y="624"/>
                    </a:moveTo>
                    <a:cubicBezTo>
                      <a:pt x="1065" y="413"/>
                      <a:pt x="532" y="206"/>
                      <a:pt x="0" y="0"/>
                    </a:cubicBezTo>
                    <a:cubicBezTo>
                      <a:pt x="533" y="208"/>
                      <a:pt x="1065" y="414"/>
                      <a:pt x="1600" y="62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6" name="Freeform: Shape 415">
                <a:extLst>
                  <a:ext uri="{FF2B5EF4-FFF2-40B4-BE49-F238E27FC236}">
                    <a16:creationId xmlns:a16="http://schemas.microsoft.com/office/drawing/2014/main" id="{C2D6AA72-0D66-477E-A7AC-7569943A0EF8}"/>
                  </a:ext>
                </a:extLst>
              </p:cNvPr>
              <p:cNvSpPr/>
              <p:nvPr/>
            </p:nvSpPr>
            <p:spPr>
              <a:xfrm>
                <a:off x="2649011" y="4013803"/>
                <a:ext cx="1865" cy="815"/>
              </a:xfrm>
              <a:custGeom>
                <a:avLst/>
                <a:gdLst>
                  <a:gd name="connsiteX0" fmla="*/ 1865 w 1865"/>
                  <a:gd name="connsiteY0" fmla="*/ 816 h 815"/>
                  <a:gd name="connsiteX1" fmla="*/ 0 w 1865"/>
                  <a:gd name="connsiteY1" fmla="*/ 0 h 815"/>
                  <a:gd name="connsiteX2" fmla="*/ 1865 w 1865"/>
                  <a:gd name="connsiteY2" fmla="*/ 816 h 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65" h="815">
                    <a:moveTo>
                      <a:pt x="1865" y="816"/>
                    </a:moveTo>
                    <a:cubicBezTo>
                      <a:pt x="1243" y="541"/>
                      <a:pt x="621" y="270"/>
                      <a:pt x="0" y="0"/>
                    </a:cubicBezTo>
                    <a:cubicBezTo>
                      <a:pt x="622" y="270"/>
                      <a:pt x="1243" y="541"/>
                      <a:pt x="1865" y="81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7" name="Freeform: Shape 416">
                <a:extLst>
                  <a:ext uri="{FF2B5EF4-FFF2-40B4-BE49-F238E27FC236}">
                    <a16:creationId xmlns:a16="http://schemas.microsoft.com/office/drawing/2014/main" id="{4606BD98-40A5-4BC4-BC4E-7F84B66C133F}"/>
                  </a:ext>
                </a:extLst>
              </p:cNvPr>
              <p:cNvSpPr/>
              <p:nvPr/>
            </p:nvSpPr>
            <p:spPr>
              <a:xfrm>
                <a:off x="2655015" y="4016470"/>
                <a:ext cx="2054" cy="935"/>
              </a:xfrm>
              <a:custGeom>
                <a:avLst/>
                <a:gdLst>
                  <a:gd name="connsiteX0" fmla="*/ 2054 w 2054"/>
                  <a:gd name="connsiteY0" fmla="*/ 935 h 935"/>
                  <a:gd name="connsiteX1" fmla="*/ 0 w 2054"/>
                  <a:gd name="connsiteY1" fmla="*/ 0 h 935"/>
                  <a:gd name="connsiteX2" fmla="*/ 2054 w 2054"/>
                  <a:gd name="connsiteY2" fmla="*/ 935 h 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54" h="935">
                    <a:moveTo>
                      <a:pt x="2054" y="935"/>
                    </a:moveTo>
                    <a:cubicBezTo>
                      <a:pt x="1368" y="621"/>
                      <a:pt x="684" y="310"/>
                      <a:pt x="0" y="0"/>
                    </a:cubicBezTo>
                    <a:cubicBezTo>
                      <a:pt x="684" y="310"/>
                      <a:pt x="1368" y="621"/>
                      <a:pt x="2054" y="93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8" name="Freeform: Shape 417">
                <a:extLst>
                  <a:ext uri="{FF2B5EF4-FFF2-40B4-BE49-F238E27FC236}">
                    <a16:creationId xmlns:a16="http://schemas.microsoft.com/office/drawing/2014/main" id="{D727677F-D295-438F-BB03-ADFC520B0763}"/>
                  </a:ext>
                </a:extLst>
              </p:cNvPr>
              <p:cNvSpPr/>
              <p:nvPr/>
            </p:nvSpPr>
            <p:spPr>
              <a:xfrm>
                <a:off x="2652004" y="4015119"/>
                <a:ext cx="1949" cy="871"/>
              </a:xfrm>
              <a:custGeom>
                <a:avLst/>
                <a:gdLst>
                  <a:gd name="connsiteX0" fmla="*/ 1949 w 1949"/>
                  <a:gd name="connsiteY0" fmla="*/ 872 h 871"/>
                  <a:gd name="connsiteX1" fmla="*/ 0 w 1949"/>
                  <a:gd name="connsiteY1" fmla="*/ 0 h 871"/>
                  <a:gd name="connsiteX2" fmla="*/ 1949 w 1949"/>
                  <a:gd name="connsiteY2" fmla="*/ 872 h 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49" h="871">
                    <a:moveTo>
                      <a:pt x="1949" y="872"/>
                    </a:moveTo>
                    <a:cubicBezTo>
                      <a:pt x="1299" y="578"/>
                      <a:pt x="649" y="289"/>
                      <a:pt x="0" y="0"/>
                    </a:cubicBezTo>
                    <a:cubicBezTo>
                      <a:pt x="649" y="289"/>
                      <a:pt x="1299" y="578"/>
                      <a:pt x="1949" y="87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9" name="Freeform: Shape 418">
                <a:extLst>
                  <a:ext uri="{FF2B5EF4-FFF2-40B4-BE49-F238E27FC236}">
                    <a16:creationId xmlns:a16="http://schemas.microsoft.com/office/drawing/2014/main" id="{F58E1794-1842-4D37-8B3F-BFCEE810C5EF}"/>
                  </a:ext>
                </a:extLst>
              </p:cNvPr>
              <p:cNvSpPr/>
              <p:nvPr/>
            </p:nvSpPr>
            <p:spPr>
              <a:xfrm>
                <a:off x="2614058" y="4001559"/>
                <a:ext cx="1438" cy="342"/>
              </a:xfrm>
              <a:custGeom>
                <a:avLst/>
                <a:gdLst>
                  <a:gd name="connsiteX0" fmla="*/ 1438 w 1438"/>
                  <a:gd name="connsiteY0" fmla="*/ 343 h 342"/>
                  <a:gd name="connsiteX1" fmla="*/ 0 w 1438"/>
                  <a:gd name="connsiteY1" fmla="*/ 0 h 342"/>
                  <a:gd name="connsiteX2" fmla="*/ 1438 w 1438"/>
                  <a:gd name="connsiteY2" fmla="*/ 343 h 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38" h="342">
                    <a:moveTo>
                      <a:pt x="1438" y="343"/>
                    </a:moveTo>
                    <a:cubicBezTo>
                      <a:pt x="957" y="224"/>
                      <a:pt x="479" y="114"/>
                      <a:pt x="0" y="0"/>
                    </a:cubicBezTo>
                    <a:cubicBezTo>
                      <a:pt x="479" y="114"/>
                      <a:pt x="957" y="224"/>
                      <a:pt x="1438" y="34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0" name="Freeform: Shape 419">
                <a:extLst>
                  <a:ext uri="{FF2B5EF4-FFF2-40B4-BE49-F238E27FC236}">
                    <a16:creationId xmlns:a16="http://schemas.microsoft.com/office/drawing/2014/main" id="{AEAA5757-4FF4-4EA5-9A6B-EE7225E6011E}"/>
                  </a:ext>
                </a:extLst>
              </p:cNvPr>
              <p:cNvSpPr/>
              <p:nvPr/>
            </p:nvSpPr>
            <p:spPr>
              <a:xfrm>
                <a:off x="2611218" y="4000924"/>
                <a:ext cx="1452" cy="309"/>
              </a:xfrm>
              <a:custGeom>
                <a:avLst/>
                <a:gdLst>
                  <a:gd name="connsiteX0" fmla="*/ 1453 w 1452"/>
                  <a:gd name="connsiteY0" fmla="*/ 310 h 309"/>
                  <a:gd name="connsiteX1" fmla="*/ 0 w 1452"/>
                  <a:gd name="connsiteY1" fmla="*/ 0 h 309"/>
                  <a:gd name="connsiteX2" fmla="*/ 1453 w 1452"/>
                  <a:gd name="connsiteY2" fmla="*/ 310 h 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52" h="309">
                    <a:moveTo>
                      <a:pt x="1453" y="310"/>
                    </a:moveTo>
                    <a:cubicBezTo>
                      <a:pt x="967" y="200"/>
                      <a:pt x="484" y="102"/>
                      <a:pt x="0" y="0"/>
                    </a:cubicBezTo>
                    <a:cubicBezTo>
                      <a:pt x="484" y="102"/>
                      <a:pt x="967" y="200"/>
                      <a:pt x="1453" y="31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1" name="Freeform: Shape 420">
                <a:extLst>
                  <a:ext uri="{FF2B5EF4-FFF2-40B4-BE49-F238E27FC236}">
                    <a16:creationId xmlns:a16="http://schemas.microsoft.com/office/drawing/2014/main" id="{DCF08631-A4D7-4B05-81D8-719802C702B7}"/>
                  </a:ext>
                </a:extLst>
              </p:cNvPr>
              <p:cNvSpPr/>
              <p:nvPr/>
            </p:nvSpPr>
            <p:spPr>
              <a:xfrm>
                <a:off x="2616915" y="4002267"/>
                <a:ext cx="1417" cy="371"/>
              </a:xfrm>
              <a:custGeom>
                <a:avLst/>
                <a:gdLst>
                  <a:gd name="connsiteX0" fmla="*/ 1418 w 1417"/>
                  <a:gd name="connsiteY0" fmla="*/ 371 h 371"/>
                  <a:gd name="connsiteX1" fmla="*/ 0 w 1417"/>
                  <a:gd name="connsiteY1" fmla="*/ 0 h 371"/>
                  <a:gd name="connsiteX2" fmla="*/ 1418 w 1417"/>
                  <a:gd name="connsiteY2" fmla="*/ 371 h 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17" h="371">
                    <a:moveTo>
                      <a:pt x="1418" y="371"/>
                    </a:moveTo>
                    <a:cubicBezTo>
                      <a:pt x="943" y="243"/>
                      <a:pt x="471" y="124"/>
                      <a:pt x="0" y="0"/>
                    </a:cubicBezTo>
                    <a:cubicBezTo>
                      <a:pt x="473" y="124"/>
                      <a:pt x="945" y="244"/>
                      <a:pt x="1418" y="37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2" name="Freeform: Shape 421">
                <a:extLst>
                  <a:ext uri="{FF2B5EF4-FFF2-40B4-BE49-F238E27FC236}">
                    <a16:creationId xmlns:a16="http://schemas.microsoft.com/office/drawing/2014/main" id="{FD6B9B13-F56A-4709-8E32-78255C416897}"/>
                  </a:ext>
                </a:extLst>
              </p:cNvPr>
              <p:cNvSpPr/>
              <p:nvPr/>
            </p:nvSpPr>
            <p:spPr>
              <a:xfrm>
                <a:off x="2657998" y="4017832"/>
                <a:ext cx="2243" cy="1038"/>
              </a:xfrm>
              <a:custGeom>
                <a:avLst/>
                <a:gdLst>
                  <a:gd name="connsiteX0" fmla="*/ 2243 w 2243"/>
                  <a:gd name="connsiteY0" fmla="*/ 1038 h 1038"/>
                  <a:gd name="connsiteX1" fmla="*/ 0 w 2243"/>
                  <a:gd name="connsiteY1" fmla="*/ 0 h 1038"/>
                  <a:gd name="connsiteX2" fmla="*/ 2243 w 2243"/>
                  <a:gd name="connsiteY2" fmla="*/ 1038 h 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43" h="1038">
                    <a:moveTo>
                      <a:pt x="2243" y="1038"/>
                    </a:moveTo>
                    <a:cubicBezTo>
                      <a:pt x="1494" y="689"/>
                      <a:pt x="746" y="345"/>
                      <a:pt x="0" y="0"/>
                    </a:cubicBezTo>
                    <a:cubicBezTo>
                      <a:pt x="746" y="345"/>
                      <a:pt x="1494" y="689"/>
                      <a:pt x="2243" y="103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3" name="Freeform: Shape 422">
                <a:extLst>
                  <a:ext uri="{FF2B5EF4-FFF2-40B4-BE49-F238E27FC236}">
                    <a16:creationId xmlns:a16="http://schemas.microsoft.com/office/drawing/2014/main" id="{831721A1-9A83-41C2-B0F3-F0FCC1ADAFC3}"/>
                  </a:ext>
                </a:extLst>
              </p:cNvPr>
              <p:cNvSpPr/>
              <p:nvPr/>
            </p:nvSpPr>
            <p:spPr>
              <a:xfrm>
                <a:off x="2619773" y="4003041"/>
                <a:ext cx="1427" cy="404"/>
              </a:xfrm>
              <a:custGeom>
                <a:avLst/>
                <a:gdLst>
                  <a:gd name="connsiteX0" fmla="*/ 1427 w 1427"/>
                  <a:gd name="connsiteY0" fmla="*/ 405 h 404"/>
                  <a:gd name="connsiteX1" fmla="*/ 0 w 1427"/>
                  <a:gd name="connsiteY1" fmla="*/ 0 h 404"/>
                  <a:gd name="connsiteX2" fmla="*/ 1427 w 1427"/>
                  <a:gd name="connsiteY2" fmla="*/ 405 h 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27" h="404">
                    <a:moveTo>
                      <a:pt x="1427" y="405"/>
                    </a:moveTo>
                    <a:cubicBezTo>
                      <a:pt x="949" y="265"/>
                      <a:pt x="475" y="133"/>
                      <a:pt x="0" y="0"/>
                    </a:cubicBezTo>
                    <a:cubicBezTo>
                      <a:pt x="475" y="133"/>
                      <a:pt x="951" y="265"/>
                      <a:pt x="1427" y="40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4" name="Freeform: Shape 423">
                <a:extLst>
                  <a:ext uri="{FF2B5EF4-FFF2-40B4-BE49-F238E27FC236}">
                    <a16:creationId xmlns:a16="http://schemas.microsoft.com/office/drawing/2014/main" id="{67723CCE-D46F-4EC5-9EB6-F5F39C509495}"/>
                  </a:ext>
                </a:extLst>
              </p:cNvPr>
              <p:cNvSpPr/>
              <p:nvPr/>
            </p:nvSpPr>
            <p:spPr>
              <a:xfrm>
                <a:off x="2628409" y="4005731"/>
                <a:ext cx="1485" cy="507"/>
              </a:xfrm>
              <a:custGeom>
                <a:avLst/>
                <a:gdLst>
                  <a:gd name="connsiteX0" fmla="*/ 1486 w 1485"/>
                  <a:gd name="connsiteY0" fmla="*/ 508 h 507"/>
                  <a:gd name="connsiteX1" fmla="*/ 0 w 1485"/>
                  <a:gd name="connsiteY1" fmla="*/ 0 h 507"/>
                  <a:gd name="connsiteX2" fmla="*/ 1486 w 1485"/>
                  <a:gd name="connsiteY2" fmla="*/ 508 h 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85" h="507">
                    <a:moveTo>
                      <a:pt x="1486" y="508"/>
                    </a:moveTo>
                    <a:cubicBezTo>
                      <a:pt x="989" y="335"/>
                      <a:pt x="495" y="168"/>
                      <a:pt x="0" y="0"/>
                    </a:cubicBezTo>
                    <a:cubicBezTo>
                      <a:pt x="495" y="168"/>
                      <a:pt x="991" y="335"/>
                      <a:pt x="1486" y="50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5" name="Freeform: Shape 424">
                <a:extLst>
                  <a:ext uri="{FF2B5EF4-FFF2-40B4-BE49-F238E27FC236}">
                    <a16:creationId xmlns:a16="http://schemas.microsoft.com/office/drawing/2014/main" id="{E2A8C9F8-FFD9-4750-9552-ADEA361BECD9}"/>
                  </a:ext>
                </a:extLst>
              </p:cNvPr>
              <p:cNvSpPr/>
              <p:nvPr/>
            </p:nvSpPr>
            <p:spPr>
              <a:xfrm>
                <a:off x="2631312" y="4006740"/>
                <a:ext cx="1522" cy="546"/>
              </a:xfrm>
              <a:custGeom>
                <a:avLst/>
                <a:gdLst>
                  <a:gd name="connsiteX0" fmla="*/ 1522 w 1522"/>
                  <a:gd name="connsiteY0" fmla="*/ 546 h 546"/>
                  <a:gd name="connsiteX1" fmla="*/ 0 w 1522"/>
                  <a:gd name="connsiteY1" fmla="*/ 0 h 546"/>
                  <a:gd name="connsiteX2" fmla="*/ 1522 w 1522"/>
                  <a:gd name="connsiteY2" fmla="*/ 546 h 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2" h="546">
                    <a:moveTo>
                      <a:pt x="1522" y="546"/>
                    </a:moveTo>
                    <a:cubicBezTo>
                      <a:pt x="1014" y="360"/>
                      <a:pt x="506" y="181"/>
                      <a:pt x="0" y="0"/>
                    </a:cubicBezTo>
                    <a:cubicBezTo>
                      <a:pt x="506" y="181"/>
                      <a:pt x="1014" y="360"/>
                      <a:pt x="1522" y="54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6" name="Freeform: Shape 425">
                <a:extLst>
                  <a:ext uri="{FF2B5EF4-FFF2-40B4-BE49-F238E27FC236}">
                    <a16:creationId xmlns:a16="http://schemas.microsoft.com/office/drawing/2014/main" id="{5F39956F-59C1-4B1A-B01A-05585B49C7B1}"/>
                  </a:ext>
                </a:extLst>
              </p:cNvPr>
              <p:cNvSpPr/>
              <p:nvPr/>
            </p:nvSpPr>
            <p:spPr>
              <a:xfrm>
                <a:off x="2622624" y="4003873"/>
                <a:ext cx="1457" cy="442"/>
              </a:xfrm>
              <a:custGeom>
                <a:avLst/>
                <a:gdLst>
                  <a:gd name="connsiteX0" fmla="*/ 1457 w 1457"/>
                  <a:gd name="connsiteY0" fmla="*/ 443 h 442"/>
                  <a:gd name="connsiteX1" fmla="*/ 0 w 1457"/>
                  <a:gd name="connsiteY1" fmla="*/ 0 h 442"/>
                  <a:gd name="connsiteX2" fmla="*/ 1457 w 1457"/>
                  <a:gd name="connsiteY2" fmla="*/ 443 h 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57" h="442">
                    <a:moveTo>
                      <a:pt x="1457" y="443"/>
                    </a:moveTo>
                    <a:cubicBezTo>
                      <a:pt x="970" y="291"/>
                      <a:pt x="486" y="146"/>
                      <a:pt x="0" y="0"/>
                    </a:cubicBezTo>
                    <a:cubicBezTo>
                      <a:pt x="486" y="146"/>
                      <a:pt x="972" y="291"/>
                      <a:pt x="1457" y="44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7" name="Freeform: Shape 426">
                <a:extLst>
                  <a:ext uri="{FF2B5EF4-FFF2-40B4-BE49-F238E27FC236}">
                    <a16:creationId xmlns:a16="http://schemas.microsoft.com/office/drawing/2014/main" id="{DC6B01D9-35BC-4174-9C9C-ACDBC8B15F9E}"/>
                  </a:ext>
                </a:extLst>
              </p:cNvPr>
              <p:cNvSpPr/>
              <p:nvPr/>
            </p:nvSpPr>
            <p:spPr>
              <a:xfrm>
                <a:off x="2625507" y="4004772"/>
                <a:ext cx="1473" cy="476"/>
              </a:xfrm>
              <a:custGeom>
                <a:avLst/>
                <a:gdLst>
                  <a:gd name="connsiteX0" fmla="*/ 1473 w 1473"/>
                  <a:gd name="connsiteY0" fmla="*/ 476 h 476"/>
                  <a:gd name="connsiteX1" fmla="*/ 0 w 1473"/>
                  <a:gd name="connsiteY1" fmla="*/ 0 h 476"/>
                  <a:gd name="connsiteX2" fmla="*/ 1473 w 1473"/>
                  <a:gd name="connsiteY2" fmla="*/ 476 h 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73" h="476">
                    <a:moveTo>
                      <a:pt x="1473" y="476"/>
                    </a:moveTo>
                    <a:cubicBezTo>
                      <a:pt x="981" y="313"/>
                      <a:pt x="491" y="157"/>
                      <a:pt x="0" y="0"/>
                    </a:cubicBezTo>
                    <a:cubicBezTo>
                      <a:pt x="491" y="157"/>
                      <a:pt x="979" y="313"/>
                      <a:pt x="1473" y="47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8" name="Freeform: Shape 427">
                <a:extLst>
                  <a:ext uri="{FF2B5EF4-FFF2-40B4-BE49-F238E27FC236}">
                    <a16:creationId xmlns:a16="http://schemas.microsoft.com/office/drawing/2014/main" id="{C52BA93A-26BF-4FB3-B7BF-5A8EF3F11C0E}"/>
                  </a:ext>
                </a:extLst>
              </p:cNvPr>
              <p:cNvSpPr/>
              <p:nvPr/>
            </p:nvSpPr>
            <p:spPr>
              <a:xfrm>
                <a:off x="2584435" y="3998748"/>
                <a:ext cx="11676" cy="3867"/>
              </a:xfrm>
              <a:custGeom>
                <a:avLst/>
                <a:gdLst>
                  <a:gd name="connsiteX0" fmla="*/ 0 w 11676"/>
                  <a:gd name="connsiteY0" fmla="*/ 3867 h 3867"/>
                  <a:gd name="connsiteX1" fmla="*/ 8977 w 11676"/>
                  <a:gd name="connsiteY1" fmla="*/ 4 h 3867"/>
                  <a:gd name="connsiteX2" fmla="*/ 11676 w 11676"/>
                  <a:gd name="connsiteY2" fmla="*/ 104 h 3867"/>
                  <a:gd name="connsiteX3" fmla="*/ 8977 w 11676"/>
                  <a:gd name="connsiteY3" fmla="*/ 4 h 3867"/>
                  <a:gd name="connsiteX4" fmla="*/ 0 w 11676"/>
                  <a:gd name="connsiteY4" fmla="*/ 3867 h 3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76" h="3867">
                    <a:moveTo>
                      <a:pt x="0" y="3867"/>
                    </a:moveTo>
                    <a:cubicBezTo>
                      <a:pt x="1746" y="1402"/>
                      <a:pt x="4589" y="-82"/>
                      <a:pt x="8977" y="4"/>
                    </a:cubicBezTo>
                    <a:cubicBezTo>
                      <a:pt x="9874" y="21"/>
                      <a:pt x="10774" y="54"/>
                      <a:pt x="11676" y="104"/>
                    </a:cubicBezTo>
                    <a:cubicBezTo>
                      <a:pt x="10773" y="56"/>
                      <a:pt x="9874" y="21"/>
                      <a:pt x="8977" y="4"/>
                    </a:cubicBezTo>
                    <a:cubicBezTo>
                      <a:pt x="4591" y="-82"/>
                      <a:pt x="1748" y="1402"/>
                      <a:pt x="0" y="386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9" name="Freeform: Shape 428">
                <a:extLst>
                  <a:ext uri="{FF2B5EF4-FFF2-40B4-BE49-F238E27FC236}">
                    <a16:creationId xmlns:a16="http://schemas.microsoft.com/office/drawing/2014/main" id="{75697611-F65E-43C3-88CD-608F62EF38C1}"/>
                  </a:ext>
                </a:extLst>
              </p:cNvPr>
              <p:cNvSpPr/>
              <p:nvPr/>
            </p:nvSpPr>
            <p:spPr>
              <a:xfrm>
                <a:off x="2584749" y="4027192"/>
                <a:ext cx="1362" cy="4383"/>
              </a:xfrm>
              <a:custGeom>
                <a:avLst/>
                <a:gdLst>
                  <a:gd name="connsiteX0" fmla="*/ 0 w 1362"/>
                  <a:gd name="connsiteY0" fmla="*/ 0 h 4383"/>
                  <a:gd name="connsiteX1" fmla="*/ 1362 w 1362"/>
                  <a:gd name="connsiteY1" fmla="*/ 4383 h 4383"/>
                  <a:gd name="connsiteX2" fmla="*/ 0 w 1362"/>
                  <a:gd name="connsiteY2" fmla="*/ 0 h 4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2" h="4383">
                    <a:moveTo>
                      <a:pt x="0" y="0"/>
                    </a:moveTo>
                    <a:cubicBezTo>
                      <a:pt x="430" y="1492"/>
                      <a:pt x="889" y="2961"/>
                      <a:pt x="1362" y="4383"/>
                    </a:cubicBezTo>
                    <a:cubicBezTo>
                      <a:pt x="889" y="2961"/>
                      <a:pt x="429" y="1492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0" name="Freeform: Shape 429">
                <a:extLst>
                  <a:ext uri="{FF2B5EF4-FFF2-40B4-BE49-F238E27FC236}">
                    <a16:creationId xmlns:a16="http://schemas.microsoft.com/office/drawing/2014/main" id="{952F89EB-2957-4C1D-AE59-3EDAA1784A13}"/>
                  </a:ext>
                </a:extLst>
              </p:cNvPr>
              <p:cNvSpPr/>
              <p:nvPr/>
            </p:nvSpPr>
            <p:spPr>
              <a:xfrm>
                <a:off x="2439422" y="3906304"/>
                <a:ext cx="395" cy="296"/>
              </a:xfrm>
              <a:custGeom>
                <a:avLst/>
                <a:gdLst>
                  <a:gd name="connsiteX0" fmla="*/ 0 w 395"/>
                  <a:gd name="connsiteY0" fmla="*/ 0 h 296"/>
                  <a:gd name="connsiteX1" fmla="*/ 395 w 395"/>
                  <a:gd name="connsiteY1" fmla="*/ 297 h 296"/>
                  <a:gd name="connsiteX2" fmla="*/ 0 w 395"/>
                  <a:gd name="connsiteY2" fmla="*/ 0 h 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5" h="296">
                    <a:moveTo>
                      <a:pt x="0" y="0"/>
                    </a:moveTo>
                    <a:cubicBezTo>
                      <a:pt x="133" y="98"/>
                      <a:pt x="262" y="198"/>
                      <a:pt x="395" y="297"/>
                    </a:cubicBezTo>
                    <a:cubicBezTo>
                      <a:pt x="262" y="198"/>
                      <a:pt x="133" y="98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1" name="Freeform: Shape 430">
                <a:extLst>
                  <a:ext uri="{FF2B5EF4-FFF2-40B4-BE49-F238E27FC236}">
                    <a16:creationId xmlns:a16="http://schemas.microsoft.com/office/drawing/2014/main" id="{44A56CE7-319D-43D4-B3D8-C2372B4404B3}"/>
                  </a:ext>
                </a:extLst>
              </p:cNvPr>
              <p:cNvSpPr/>
              <p:nvPr/>
            </p:nvSpPr>
            <p:spPr>
              <a:xfrm>
                <a:off x="2444054" y="3909625"/>
                <a:ext cx="581" cy="396"/>
              </a:xfrm>
              <a:custGeom>
                <a:avLst/>
                <a:gdLst>
                  <a:gd name="connsiteX0" fmla="*/ 0 w 581"/>
                  <a:gd name="connsiteY0" fmla="*/ 0 h 396"/>
                  <a:gd name="connsiteX1" fmla="*/ 581 w 581"/>
                  <a:gd name="connsiteY1" fmla="*/ 397 h 396"/>
                  <a:gd name="connsiteX2" fmla="*/ 0 w 581"/>
                  <a:gd name="connsiteY2" fmla="*/ 0 h 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1" h="396">
                    <a:moveTo>
                      <a:pt x="0" y="0"/>
                    </a:moveTo>
                    <a:cubicBezTo>
                      <a:pt x="192" y="133"/>
                      <a:pt x="387" y="265"/>
                      <a:pt x="581" y="397"/>
                    </a:cubicBezTo>
                    <a:cubicBezTo>
                      <a:pt x="389" y="265"/>
                      <a:pt x="192" y="133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2" name="Freeform: Shape 431">
                <a:extLst>
                  <a:ext uri="{FF2B5EF4-FFF2-40B4-BE49-F238E27FC236}">
                    <a16:creationId xmlns:a16="http://schemas.microsoft.com/office/drawing/2014/main" id="{1E4C6CC1-5513-4436-A7CC-26BC1FBBEE44}"/>
                  </a:ext>
                </a:extLst>
              </p:cNvPr>
              <p:cNvSpPr/>
              <p:nvPr/>
            </p:nvSpPr>
            <p:spPr>
              <a:xfrm>
                <a:off x="2591703" y="4045751"/>
                <a:ext cx="495" cy="1063"/>
              </a:xfrm>
              <a:custGeom>
                <a:avLst/>
                <a:gdLst>
                  <a:gd name="connsiteX0" fmla="*/ 0 w 495"/>
                  <a:gd name="connsiteY0" fmla="*/ 0 h 1063"/>
                  <a:gd name="connsiteX1" fmla="*/ 495 w 495"/>
                  <a:gd name="connsiteY1" fmla="*/ 1064 h 1063"/>
                  <a:gd name="connsiteX2" fmla="*/ 0 w 495"/>
                  <a:gd name="connsiteY2" fmla="*/ 0 h 1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5" h="1063">
                    <a:moveTo>
                      <a:pt x="0" y="0"/>
                    </a:moveTo>
                    <a:cubicBezTo>
                      <a:pt x="237" y="516"/>
                      <a:pt x="408" y="879"/>
                      <a:pt x="495" y="1064"/>
                    </a:cubicBezTo>
                    <a:cubicBezTo>
                      <a:pt x="408" y="879"/>
                      <a:pt x="237" y="516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3" name="Freeform: Shape 432">
                <a:extLst>
                  <a:ext uri="{FF2B5EF4-FFF2-40B4-BE49-F238E27FC236}">
                    <a16:creationId xmlns:a16="http://schemas.microsoft.com/office/drawing/2014/main" id="{29878D05-FDE4-4963-9535-7D8C4B446201}"/>
                  </a:ext>
                </a:extLst>
              </p:cNvPr>
              <p:cNvSpPr/>
              <p:nvPr/>
            </p:nvSpPr>
            <p:spPr>
              <a:xfrm>
                <a:off x="2435012" y="3902905"/>
                <a:ext cx="920" cy="728"/>
              </a:xfrm>
              <a:custGeom>
                <a:avLst/>
                <a:gdLst>
                  <a:gd name="connsiteX0" fmla="*/ 0 w 920"/>
                  <a:gd name="connsiteY0" fmla="*/ 0 h 728"/>
                  <a:gd name="connsiteX1" fmla="*/ 921 w 920"/>
                  <a:gd name="connsiteY1" fmla="*/ 729 h 728"/>
                  <a:gd name="connsiteX2" fmla="*/ 0 w 920"/>
                  <a:gd name="connsiteY2" fmla="*/ 0 h 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0" h="728">
                    <a:moveTo>
                      <a:pt x="0" y="0"/>
                    </a:moveTo>
                    <a:cubicBezTo>
                      <a:pt x="305" y="243"/>
                      <a:pt x="613" y="486"/>
                      <a:pt x="921" y="729"/>
                    </a:cubicBezTo>
                    <a:cubicBezTo>
                      <a:pt x="613" y="486"/>
                      <a:pt x="305" y="243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4" name="Freeform: Shape 433">
                <a:extLst>
                  <a:ext uri="{FF2B5EF4-FFF2-40B4-BE49-F238E27FC236}">
                    <a16:creationId xmlns:a16="http://schemas.microsoft.com/office/drawing/2014/main" id="{DD5097B3-56AF-4FAA-A5D8-6B99A029325F}"/>
                  </a:ext>
                </a:extLst>
              </p:cNvPr>
              <p:cNvSpPr/>
              <p:nvPr/>
            </p:nvSpPr>
            <p:spPr>
              <a:xfrm>
                <a:off x="2431367" y="3899903"/>
                <a:ext cx="119822" cy="137101"/>
              </a:xfrm>
              <a:custGeom>
                <a:avLst/>
                <a:gdLst>
                  <a:gd name="connsiteX0" fmla="*/ 0 w 119822"/>
                  <a:gd name="connsiteY0" fmla="*/ 0 h 137101"/>
                  <a:gd name="connsiteX1" fmla="*/ 0 w 119822"/>
                  <a:gd name="connsiteY1" fmla="*/ 0 h 137101"/>
                  <a:gd name="connsiteX2" fmla="*/ 54975 w 119822"/>
                  <a:gd name="connsiteY2" fmla="*/ 114446 h 137101"/>
                  <a:gd name="connsiteX3" fmla="*/ 119823 w 119822"/>
                  <a:gd name="connsiteY3" fmla="*/ 137101 h 137101"/>
                  <a:gd name="connsiteX4" fmla="*/ 54975 w 119822"/>
                  <a:gd name="connsiteY4" fmla="*/ 114444 h 137101"/>
                  <a:gd name="connsiteX5" fmla="*/ 0 w 119822"/>
                  <a:gd name="connsiteY5" fmla="*/ 0 h 137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9822" h="137101">
                    <a:moveTo>
                      <a:pt x="0" y="0"/>
                    </a:moveTo>
                    <a:lnTo>
                      <a:pt x="0" y="0"/>
                    </a:lnTo>
                    <a:cubicBezTo>
                      <a:pt x="11908" y="41493"/>
                      <a:pt x="30653" y="80062"/>
                      <a:pt x="54975" y="114446"/>
                    </a:cubicBezTo>
                    <a:cubicBezTo>
                      <a:pt x="73971" y="122839"/>
                      <a:pt x="95745" y="130445"/>
                      <a:pt x="119823" y="137101"/>
                    </a:cubicBezTo>
                    <a:cubicBezTo>
                      <a:pt x="95745" y="130445"/>
                      <a:pt x="73971" y="122838"/>
                      <a:pt x="54975" y="114444"/>
                    </a:cubicBezTo>
                    <a:cubicBezTo>
                      <a:pt x="30655" y="80062"/>
                      <a:pt x="11908" y="41493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5" name="Freeform: Shape 434">
                <a:extLst>
                  <a:ext uri="{FF2B5EF4-FFF2-40B4-BE49-F238E27FC236}">
                    <a16:creationId xmlns:a16="http://schemas.microsoft.com/office/drawing/2014/main" id="{ED3BB291-668A-4CF1-96F8-91C3CEED4FEB}"/>
                  </a:ext>
                </a:extLst>
              </p:cNvPr>
              <p:cNvSpPr/>
              <p:nvPr/>
            </p:nvSpPr>
            <p:spPr>
              <a:xfrm>
                <a:off x="2448907" y="3912875"/>
                <a:ext cx="214" cy="141"/>
              </a:xfrm>
              <a:custGeom>
                <a:avLst/>
                <a:gdLst>
                  <a:gd name="connsiteX0" fmla="*/ 0 w 214"/>
                  <a:gd name="connsiteY0" fmla="*/ 0 h 141"/>
                  <a:gd name="connsiteX1" fmla="*/ 214 w 214"/>
                  <a:gd name="connsiteY1" fmla="*/ 141 h 141"/>
                  <a:gd name="connsiteX2" fmla="*/ 0 w 214"/>
                  <a:gd name="connsiteY2" fmla="*/ 0 h 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4" h="141">
                    <a:moveTo>
                      <a:pt x="0" y="0"/>
                    </a:moveTo>
                    <a:cubicBezTo>
                      <a:pt x="73" y="48"/>
                      <a:pt x="143" y="94"/>
                      <a:pt x="214" y="141"/>
                    </a:cubicBezTo>
                    <a:cubicBezTo>
                      <a:pt x="143" y="94"/>
                      <a:pt x="71" y="48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6" name="Freeform: Shape 435">
                <a:extLst>
                  <a:ext uri="{FF2B5EF4-FFF2-40B4-BE49-F238E27FC236}">
                    <a16:creationId xmlns:a16="http://schemas.microsoft.com/office/drawing/2014/main" id="{4465468D-907B-4591-BA30-252D3199CF5E}"/>
                  </a:ext>
                </a:extLst>
              </p:cNvPr>
              <p:cNvSpPr/>
              <p:nvPr/>
            </p:nvSpPr>
            <p:spPr>
              <a:xfrm>
                <a:off x="2608391" y="4000362"/>
                <a:ext cx="1476" cy="277"/>
              </a:xfrm>
              <a:custGeom>
                <a:avLst/>
                <a:gdLst>
                  <a:gd name="connsiteX0" fmla="*/ 1476 w 1476"/>
                  <a:gd name="connsiteY0" fmla="*/ 278 h 277"/>
                  <a:gd name="connsiteX1" fmla="*/ 0 w 1476"/>
                  <a:gd name="connsiteY1" fmla="*/ 0 h 277"/>
                  <a:gd name="connsiteX2" fmla="*/ 1476 w 1476"/>
                  <a:gd name="connsiteY2" fmla="*/ 278 h 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76" h="277">
                    <a:moveTo>
                      <a:pt x="1476" y="278"/>
                    </a:moveTo>
                    <a:cubicBezTo>
                      <a:pt x="983" y="179"/>
                      <a:pt x="492" y="92"/>
                      <a:pt x="0" y="0"/>
                    </a:cubicBezTo>
                    <a:cubicBezTo>
                      <a:pt x="492" y="90"/>
                      <a:pt x="983" y="179"/>
                      <a:pt x="1476" y="27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7" name="Freeform: Shape 436">
                <a:extLst>
                  <a:ext uri="{FF2B5EF4-FFF2-40B4-BE49-F238E27FC236}">
                    <a16:creationId xmlns:a16="http://schemas.microsoft.com/office/drawing/2014/main" id="{45A8E35C-368D-4564-BD58-4559345A206A}"/>
                  </a:ext>
                </a:extLst>
              </p:cNvPr>
              <p:cNvSpPr/>
              <p:nvPr/>
            </p:nvSpPr>
            <p:spPr>
              <a:xfrm>
                <a:off x="2583681" y="4023120"/>
                <a:ext cx="1068" cy="4071"/>
              </a:xfrm>
              <a:custGeom>
                <a:avLst/>
                <a:gdLst>
                  <a:gd name="connsiteX0" fmla="*/ 0 w 1068"/>
                  <a:gd name="connsiteY0" fmla="*/ 0 h 4071"/>
                  <a:gd name="connsiteX1" fmla="*/ 1068 w 1068"/>
                  <a:gd name="connsiteY1" fmla="*/ 4072 h 4071"/>
                  <a:gd name="connsiteX2" fmla="*/ 0 w 1068"/>
                  <a:gd name="connsiteY2" fmla="*/ 0 h 4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8" h="4071">
                    <a:moveTo>
                      <a:pt x="0" y="0"/>
                    </a:moveTo>
                    <a:cubicBezTo>
                      <a:pt x="324" y="1364"/>
                      <a:pt x="681" y="2727"/>
                      <a:pt x="1068" y="4072"/>
                    </a:cubicBezTo>
                    <a:cubicBezTo>
                      <a:pt x="681" y="2727"/>
                      <a:pt x="324" y="1365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8" name="Freeform: Shape 437">
                <a:extLst>
                  <a:ext uri="{FF2B5EF4-FFF2-40B4-BE49-F238E27FC236}">
                    <a16:creationId xmlns:a16="http://schemas.microsoft.com/office/drawing/2014/main" id="{3F19BB4E-B592-49DA-B71D-1D5C4599BF43}"/>
                  </a:ext>
                </a:extLst>
              </p:cNvPr>
              <p:cNvSpPr/>
              <p:nvPr/>
            </p:nvSpPr>
            <p:spPr>
              <a:xfrm>
                <a:off x="2660978" y="4019215"/>
                <a:ext cx="2444" cy="1146"/>
              </a:xfrm>
              <a:custGeom>
                <a:avLst/>
                <a:gdLst>
                  <a:gd name="connsiteX0" fmla="*/ 2445 w 2444"/>
                  <a:gd name="connsiteY0" fmla="*/ 1146 h 1146"/>
                  <a:gd name="connsiteX1" fmla="*/ 0 w 2444"/>
                  <a:gd name="connsiteY1" fmla="*/ 0 h 1146"/>
                  <a:gd name="connsiteX2" fmla="*/ 2445 w 2444"/>
                  <a:gd name="connsiteY2" fmla="*/ 1146 h 1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4" h="1146">
                    <a:moveTo>
                      <a:pt x="2445" y="1146"/>
                    </a:moveTo>
                    <a:cubicBezTo>
                      <a:pt x="1629" y="760"/>
                      <a:pt x="813" y="379"/>
                      <a:pt x="0" y="0"/>
                    </a:cubicBezTo>
                    <a:cubicBezTo>
                      <a:pt x="814" y="379"/>
                      <a:pt x="1629" y="760"/>
                      <a:pt x="2445" y="114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9" name="Freeform: Shape 438">
                <a:extLst>
                  <a:ext uri="{FF2B5EF4-FFF2-40B4-BE49-F238E27FC236}">
                    <a16:creationId xmlns:a16="http://schemas.microsoft.com/office/drawing/2014/main" id="{748B5156-B3C5-45FC-AE64-F9D336260EBE}"/>
                  </a:ext>
                </a:extLst>
              </p:cNvPr>
              <p:cNvSpPr/>
              <p:nvPr/>
            </p:nvSpPr>
            <p:spPr>
              <a:xfrm>
                <a:off x="2605576" y="3999877"/>
                <a:ext cx="1501" cy="241"/>
              </a:xfrm>
              <a:custGeom>
                <a:avLst/>
                <a:gdLst>
                  <a:gd name="connsiteX0" fmla="*/ 1502 w 1501"/>
                  <a:gd name="connsiteY0" fmla="*/ 241 h 241"/>
                  <a:gd name="connsiteX1" fmla="*/ 0 w 1501"/>
                  <a:gd name="connsiteY1" fmla="*/ 0 h 241"/>
                  <a:gd name="connsiteX2" fmla="*/ 1502 w 1501"/>
                  <a:gd name="connsiteY2" fmla="*/ 241 h 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01" h="241">
                    <a:moveTo>
                      <a:pt x="1502" y="241"/>
                    </a:moveTo>
                    <a:cubicBezTo>
                      <a:pt x="1000" y="154"/>
                      <a:pt x="500" y="79"/>
                      <a:pt x="0" y="0"/>
                    </a:cubicBezTo>
                    <a:cubicBezTo>
                      <a:pt x="500" y="79"/>
                      <a:pt x="999" y="154"/>
                      <a:pt x="1502" y="24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0" name="Freeform: Shape 439">
                <a:extLst>
                  <a:ext uri="{FF2B5EF4-FFF2-40B4-BE49-F238E27FC236}">
                    <a16:creationId xmlns:a16="http://schemas.microsoft.com/office/drawing/2014/main" id="{A8B74FC2-2B8E-45D5-BFAE-D63C81808463}"/>
                  </a:ext>
                </a:extLst>
              </p:cNvPr>
              <p:cNvSpPr/>
              <p:nvPr/>
            </p:nvSpPr>
            <p:spPr>
              <a:xfrm>
                <a:off x="2663991" y="4020629"/>
                <a:ext cx="2655" cy="1260"/>
              </a:xfrm>
              <a:custGeom>
                <a:avLst/>
                <a:gdLst>
                  <a:gd name="connsiteX0" fmla="*/ 2656 w 2655"/>
                  <a:gd name="connsiteY0" fmla="*/ 1260 h 1260"/>
                  <a:gd name="connsiteX1" fmla="*/ 0 w 2655"/>
                  <a:gd name="connsiteY1" fmla="*/ 0 h 1260"/>
                  <a:gd name="connsiteX2" fmla="*/ 2656 w 2655"/>
                  <a:gd name="connsiteY2" fmla="*/ 1260 h 1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55" h="1260">
                    <a:moveTo>
                      <a:pt x="2656" y="1260"/>
                    </a:moveTo>
                    <a:cubicBezTo>
                      <a:pt x="1768" y="838"/>
                      <a:pt x="884" y="418"/>
                      <a:pt x="0" y="0"/>
                    </a:cubicBezTo>
                    <a:cubicBezTo>
                      <a:pt x="884" y="418"/>
                      <a:pt x="1768" y="837"/>
                      <a:pt x="2656" y="126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1" name="Freeform: Shape 440">
                <a:extLst>
                  <a:ext uri="{FF2B5EF4-FFF2-40B4-BE49-F238E27FC236}">
                    <a16:creationId xmlns:a16="http://schemas.microsoft.com/office/drawing/2014/main" id="{BBAE4603-5246-468A-92DE-7565ED5CFE7E}"/>
                  </a:ext>
                </a:extLst>
              </p:cNvPr>
              <p:cNvSpPr/>
              <p:nvPr/>
            </p:nvSpPr>
            <p:spPr>
              <a:xfrm>
                <a:off x="2602768" y="3999474"/>
                <a:ext cx="1541" cy="203"/>
              </a:xfrm>
              <a:custGeom>
                <a:avLst/>
                <a:gdLst>
                  <a:gd name="connsiteX0" fmla="*/ 1541 w 1541"/>
                  <a:gd name="connsiteY0" fmla="*/ 203 h 203"/>
                  <a:gd name="connsiteX1" fmla="*/ 0 w 1541"/>
                  <a:gd name="connsiteY1" fmla="*/ 0 h 203"/>
                  <a:gd name="connsiteX2" fmla="*/ 1541 w 1541"/>
                  <a:gd name="connsiteY2" fmla="*/ 203 h 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41" h="203">
                    <a:moveTo>
                      <a:pt x="1541" y="203"/>
                    </a:moveTo>
                    <a:cubicBezTo>
                      <a:pt x="1026" y="129"/>
                      <a:pt x="514" y="67"/>
                      <a:pt x="0" y="0"/>
                    </a:cubicBezTo>
                    <a:cubicBezTo>
                      <a:pt x="513" y="65"/>
                      <a:pt x="1026" y="127"/>
                      <a:pt x="1541" y="20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2" name="Freeform: Shape 441">
                <a:extLst>
                  <a:ext uri="{FF2B5EF4-FFF2-40B4-BE49-F238E27FC236}">
                    <a16:creationId xmlns:a16="http://schemas.microsoft.com/office/drawing/2014/main" id="{8CD22A42-2A72-4AD9-87AF-FA73EB1332C3}"/>
                  </a:ext>
                </a:extLst>
              </p:cNvPr>
              <p:cNvSpPr/>
              <p:nvPr/>
            </p:nvSpPr>
            <p:spPr>
              <a:xfrm>
                <a:off x="2599870" y="3999146"/>
                <a:ext cx="1684" cy="171"/>
              </a:xfrm>
              <a:custGeom>
                <a:avLst/>
                <a:gdLst>
                  <a:gd name="connsiteX0" fmla="*/ 1684 w 1684"/>
                  <a:gd name="connsiteY0" fmla="*/ 171 h 171"/>
                  <a:gd name="connsiteX1" fmla="*/ 0 w 1684"/>
                  <a:gd name="connsiteY1" fmla="*/ 0 h 171"/>
                  <a:gd name="connsiteX2" fmla="*/ 1684 w 1684"/>
                  <a:gd name="connsiteY2" fmla="*/ 171 h 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84" h="171">
                    <a:moveTo>
                      <a:pt x="1684" y="171"/>
                    </a:moveTo>
                    <a:cubicBezTo>
                      <a:pt x="1121" y="106"/>
                      <a:pt x="560" y="56"/>
                      <a:pt x="0" y="0"/>
                    </a:cubicBezTo>
                    <a:cubicBezTo>
                      <a:pt x="562" y="54"/>
                      <a:pt x="1121" y="105"/>
                      <a:pt x="1684" y="17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3" name="Freeform: Shape 442">
                <a:extLst>
                  <a:ext uri="{FF2B5EF4-FFF2-40B4-BE49-F238E27FC236}">
                    <a16:creationId xmlns:a16="http://schemas.microsoft.com/office/drawing/2014/main" id="{C4307FFF-2964-4B1F-94F3-B830C3A2E335}"/>
                  </a:ext>
                </a:extLst>
              </p:cNvPr>
              <p:cNvSpPr/>
              <p:nvPr/>
            </p:nvSpPr>
            <p:spPr>
              <a:xfrm>
                <a:off x="2582737" y="4003711"/>
                <a:ext cx="1031" cy="2686"/>
              </a:xfrm>
              <a:custGeom>
                <a:avLst/>
                <a:gdLst>
                  <a:gd name="connsiteX0" fmla="*/ 1032 w 1031"/>
                  <a:gd name="connsiteY0" fmla="*/ 0 h 2686"/>
                  <a:gd name="connsiteX1" fmla="*/ 0 w 1031"/>
                  <a:gd name="connsiteY1" fmla="*/ 2686 h 2686"/>
                  <a:gd name="connsiteX2" fmla="*/ 1032 w 1031"/>
                  <a:gd name="connsiteY2" fmla="*/ 0 h 2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1" h="2686">
                    <a:moveTo>
                      <a:pt x="1032" y="0"/>
                    </a:moveTo>
                    <a:cubicBezTo>
                      <a:pt x="600" y="821"/>
                      <a:pt x="252" y="1713"/>
                      <a:pt x="0" y="2686"/>
                    </a:cubicBezTo>
                    <a:cubicBezTo>
                      <a:pt x="251" y="1714"/>
                      <a:pt x="600" y="821"/>
                      <a:pt x="1032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4" name="Freeform: Shape 443">
                <a:extLst>
                  <a:ext uri="{FF2B5EF4-FFF2-40B4-BE49-F238E27FC236}">
                    <a16:creationId xmlns:a16="http://schemas.microsoft.com/office/drawing/2014/main" id="{023A5391-9C33-4364-B7BF-4B53445AA8CB}"/>
                  </a:ext>
                </a:extLst>
              </p:cNvPr>
              <p:cNvSpPr/>
              <p:nvPr/>
            </p:nvSpPr>
            <p:spPr>
              <a:xfrm>
                <a:off x="2596868" y="3998904"/>
                <a:ext cx="1960" cy="136"/>
              </a:xfrm>
              <a:custGeom>
                <a:avLst/>
                <a:gdLst>
                  <a:gd name="connsiteX0" fmla="*/ 1961 w 1960"/>
                  <a:gd name="connsiteY0" fmla="*/ 137 h 136"/>
                  <a:gd name="connsiteX1" fmla="*/ 0 w 1960"/>
                  <a:gd name="connsiteY1" fmla="*/ 0 h 136"/>
                  <a:gd name="connsiteX2" fmla="*/ 1961 w 1960"/>
                  <a:gd name="connsiteY2" fmla="*/ 137 h 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60" h="136">
                    <a:moveTo>
                      <a:pt x="1961" y="137"/>
                    </a:moveTo>
                    <a:cubicBezTo>
                      <a:pt x="1305" y="81"/>
                      <a:pt x="652" y="40"/>
                      <a:pt x="0" y="0"/>
                    </a:cubicBezTo>
                    <a:cubicBezTo>
                      <a:pt x="651" y="40"/>
                      <a:pt x="1303" y="81"/>
                      <a:pt x="1961" y="13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5" name="Freeform: Shape 444">
                <a:extLst>
                  <a:ext uri="{FF2B5EF4-FFF2-40B4-BE49-F238E27FC236}">
                    <a16:creationId xmlns:a16="http://schemas.microsoft.com/office/drawing/2014/main" id="{A7172215-2737-493C-A8C5-C50F84CFFF7A}"/>
                  </a:ext>
                </a:extLst>
              </p:cNvPr>
              <p:cNvSpPr/>
              <p:nvPr/>
            </p:nvSpPr>
            <p:spPr>
              <a:xfrm>
                <a:off x="2749827" y="4094359"/>
                <a:ext cx="282770" cy="81286"/>
              </a:xfrm>
              <a:custGeom>
                <a:avLst/>
                <a:gdLst>
                  <a:gd name="connsiteX0" fmla="*/ 65888 w 282770"/>
                  <a:gd name="connsiteY0" fmla="*/ 80843 h 81286"/>
                  <a:gd name="connsiteX1" fmla="*/ 69544 w 282770"/>
                  <a:gd name="connsiteY1" fmla="*/ 80648 h 81286"/>
                  <a:gd name="connsiteX2" fmla="*/ 74893 w 282770"/>
                  <a:gd name="connsiteY2" fmla="*/ 80308 h 81286"/>
                  <a:gd name="connsiteX3" fmla="*/ 78803 w 282770"/>
                  <a:gd name="connsiteY3" fmla="*/ 80015 h 81286"/>
                  <a:gd name="connsiteX4" fmla="*/ 83810 w 282770"/>
                  <a:gd name="connsiteY4" fmla="*/ 79570 h 81286"/>
                  <a:gd name="connsiteX5" fmla="*/ 87892 w 282770"/>
                  <a:gd name="connsiteY5" fmla="*/ 79177 h 81286"/>
                  <a:gd name="connsiteX6" fmla="*/ 92556 w 282770"/>
                  <a:gd name="connsiteY6" fmla="*/ 78643 h 81286"/>
                  <a:gd name="connsiteX7" fmla="*/ 110811 w 282770"/>
                  <a:gd name="connsiteY7" fmla="*/ 76051 h 81286"/>
                  <a:gd name="connsiteX8" fmla="*/ 113200 w 282770"/>
                  <a:gd name="connsiteY8" fmla="*/ 75656 h 81286"/>
                  <a:gd name="connsiteX9" fmla="*/ 119361 w 282770"/>
                  <a:gd name="connsiteY9" fmla="*/ 74525 h 81286"/>
                  <a:gd name="connsiteX10" fmla="*/ 121410 w 282770"/>
                  <a:gd name="connsiteY10" fmla="*/ 74133 h 81286"/>
                  <a:gd name="connsiteX11" fmla="*/ 127941 w 282770"/>
                  <a:gd name="connsiteY11" fmla="*/ 72792 h 81286"/>
                  <a:gd name="connsiteX12" fmla="*/ 129178 w 282770"/>
                  <a:gd name="connsiteY12" fmla="*/ 72522 h 81286"/>
                  <a:gd name="connsiteX13" fmla="*/ 282770 w 282770"/>
                  <a:gd name="connsiteY13" fmla="*/ 0 h 81286"/>
                  <a:gd name="connsiteX14" fmla="*/ 47695 w 282770"/>
                  <a:gd name="connsiteY14" fmla="*/ 26856 h 81286"/>
                  <a:gd name="connsiteX15" fmla="*/ 0 w 282770"/>
                  <a:gd name="connsiteY15" fmla="*/ 25864 h 81286"/>
                  <a:gd name="connsiteX16" fmla="*/ 64637 w 282770"/>
                  <a:gd name="connsiteY16" fmla="*/ 80561 h 81286"/>
                  <a:gd name="connsiteX17" fmla="*/ 47693 w 282770"/>
                  <a:gd name="connsiteY17" fmla="*/ 81286 h 81286"/>
                  <a:gd name="connsiteX18" fmla="*/ 56818 w 282770"/>
                  <a:gd name="connsiteY18" fmla="*/ 81170 h 81286"/>
                  <a:gd name="connsiteX19" fmla="*/ 59879 w 282770"/>
                  <a:gd name="connsiteY19" fmla="*/ 81072 h 81286"/>
                  <a:gd name="connsiteX20" fmla="*/ 65888 w 282770"/>
                  <a:gd name="connsiteY20" fmla="*/ 80843 h 81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82770" h="81286">
                    <a:moveTo>
                      <a:pt x="65888" y="80843"/>
                    </a:moveTo>
                    <a:cubicBezTo>
                      <a:pt x="67108" y="80786"/>
                      <a:pt x="68326" y="80716"/>
                      <a:pt x="69544" y="80648"/>
                    </a:cubicBezTo>
                    <a:cubicBezTo>
                      <a:pt x="71330" y="80547"/>
                      <a:pt x="73114" y="80435"/>
                      <a:pt x="74893" y="80308"/>
                    </a:cubicBezTo>
                    <a:cubicBezTo>
                      <a:pt x="76198" y="80216"/>
                      <a:pt x="77502" y="80121"/>
                      <a:pt x="78803" y="80015"/>
                    </a:cubicBezTo>
                    <a:cubicBezTo>
                      <a:pt x="80477" y="79880"/>
                      <a:pt x="82144" y="79727"/>
                      <a:pt x="83810" y="79570"/>
                    </a:cubicBezTo>
                    <a:cubicBezTo>
                      <a:pt x="85173" y="79442"/>
                      <a:pt x="86535" y="79319"/>
                      <a:pt x="87892" y="79177"/>
                    </a:cubicBezTo>
                    <a:cubicBezTo>
                      <a:pt x="89451" y="79013"/>
                      <a:pt x="91002" y="78826"/>
                      <a:pt x="92556" y="78643"/>
                    </a:cubicBezTo>
                    <a:cubicBezTo>
                      <a:pt x="98687" y="77922"/>
                      <a:pt x="104773" y="77060"/>
                      <a:pt x="110811" y="76051"/>
                    </a:cubicBezTo>
                    <a:cubicBezTo>
                      <a:pt x="111606" y="75917"/>
                      <a:pt x="112405" y="75794"/>
                      <a:pt x="113200" y="75656"/>
                    </a:cubicBezTo>
                    <a:cubicBezTo>
                      <a:pt x="115260" y="75298"/>
                      <a:pt x="117311" y="74916"/>
                      <a:pt x="119361" y="74525"/>
                    </a:cubicBezTo>
                    <a:cubicBezTo>
                      <a:pt x="120044" y="74395"/>
                      <a:pt x="120728" y="74266"/>
                      <a:pt x="121410" y="74133"/>
                    </a:cubicBezTo>
                    <a:cubicBezTo>
                      <a:pt x="123593" y="73704"/>
                      <a:pt x="125771" y="73258"/>
                      <a:pt x="127941" y="72792"/>
                    </a:cubicBezTo>
                    <a:cubicBezTo>
                      <a:pt x="128354" y="72703"/>
                      <a:pt x="128767" y="72612"/>
                      <a:pt x="129178" y="72522"/>
                    </a:cubicBezTo>
                    <a:cubicBezTo>
                      <a:pt x="186193" y="60068"/>
                      <a:pt x="238427" y="34830"/>
                      <a:pt x="282770" y="0"/>
                    </a:cubicBezTo>
                    <a:cubicBezTo>
                      <a:pt x="217089" y="16839"/>
                      <a:pt x="135827" y="26856"/>
                      <a:pt x="47695" y="26856"/>
                    </a:cubicBezTo>
                    <a:cubicBezTo>
                      <a:pt x="31547" y="26856"/>
                      <a:pt x="15632" y="26516"/>
                      <a:pt x="0" y="25864"/>
                    </a:cubicBezTo>
                    <a:cubicBezTo>
                      <a:pt x="19453" y="46360"/>
                      <a:pt x="41070" y="64784"/>
                      <a:pt x="64637" y="80561"/>
                    </a:cubicBezTo>
                    <a:cubicBezTo>
                      <a:pt x="58988" y="80812"/>
                      <a:pt x="53402" y="81286"/>
                      <a:pt x="47693" y="81286"/>
                    </a:cubicBezTo>
                    <a:cubicBezTo>
                      <a:pt x="50744" y="81286"/>
                      <a:pt x="53785" y="81242"/>
                      <a:pt x="56818" y="81170"/>
                    </a:cubicBezTo>
                    <a:cubicBezTo>
                      <a:pt x="57841" y="81147"/>
                      <a:pt x="58858" y="81104"/>
                      <a:pt x="59879" y="81072"/>
                    </a:cubicBezTo>
                    <a:cubicBezTo>
                      <a:pt x="61886" y="81009"/>
                      <a:pt x="63889" y="80939"/>
                      <a:pt x="65888" y="80843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6" name="Freeform: Shape 445">
                <a:extLst>
                  <a:ext uri="{FF2B5EF4-FFF2-40B4-BE49-F238E27FC236}">
                    <a16:creationId xmlns:a16="http://schemas.microsoft.com/office/drawing/2014/main" id="{BC961A52-DF63-4798-ACDA-4595898E944A}"/>
                  </a:ext>
                </a:extLst>
              </p:cNvPr>
              <p:cNvSpPr/>
              <p:nvPr/>
            </p:nvSpPr>
            <p:spPr>
              <a:xfrm>
                <a:off x="2590801" y="4114597"/>
                <a:ext cx="206719" cy="61048"/>
              </a:xfrm>
              <a:custGeom>
                <a:avLst/>
                <a:gdLst>
                  <a:gd name="connsiteX0" fmla="*/ 176871 w 206719"/>
                  <a:gd name="connsiteY0" fmla="*/ 59774 h 61048"/>
                  <a:gd name="connsiteX1" fmla="*/ 171860 w 206719"/>
                  <a:gd name="connsiteY1" fmla="*/ 59393 h 61048"/>
                  <a:gd name="connsiteX2" fmla="*/ 143645 w 206719"/>
                  <a:gd name="connsiteY2" fmla="*/ 55756 h 61048"/>
                  <a:gd name="connsiteX3" fmla="*/ 139046 w 206719"/>
                  <a:gd name="connsiteY3" fmla="*/ 54934 h 61048"/>
                  <a:gd name="connsiteX4" fmla="*/ 81364 w 206719"/>
                  <a:gd name="connsiteY4" fmla="*/ 39838 h 61048"/>
                  <a:gd name="connsiteX5" fmla="*/ 79581 w 206719"/>
                  <a:gd name="connsiteY5" fmla="*/ 39235 h 61048"/>
                  <a:gd name="connsiteX6" fmla="*/ 51900 w 206719"/>
                  <a:gd name="connsiteY6" fmla="*/ 28161 h 61048"/>
                  <a:gd name="connsiteX7" fmla="*/ 50181 w 206719"/>
                  <a:gd name="connsiteY7" fmla="*/ 27383 h 61048"/>
                  <a:gd name="connsiteX8" fmla="*/ 0 w 206719"/>
                  <a:gd name="connsiteY8" fmla="*/ 0 h 61048"/>
                  <a:gd name="connsiteX9" fmla="*/ 125249 w 206719"/>
                  <a:gd name="connsiteY9" fmla="*/ 52287 h 61048"/>
                  <a:gd name="connsiteX10" fmla="*/ 126459 w 206719"/>
                  <a:gd name="connsiteY10" fmla="*/ 52551 h 61048"/>
                  <a:gd name="connsiteX11" fmla="*/ 133012 w 206719"/>
                  <a:gd name="connsiteY11" fmla="*/ 53897 h 61048"/>
                  <a:gd name="connsiteX12" fmla="*/ 135033 w 206719"/>
                  <a:gd name="connsiteY12" fmla="*/ 54285 h 61048"/>
                  <a:gd name="connsiteX13" fmla="*/ 141216 w 206719"/>
                  <a:gd name="connsiteY13" fmla="*/ 55420 h 61048"/>
                  <a:gd name="connsiteX14" fmla="*/ 143580 w 206719"/>
                  <a:gd name="connsiteY14" fmla="*/ 55812 h 61048"/>
                  <a:gd name="connsiteX15" fmla="*/ 161879 w 206719"/>
                  <a:gd name="connsiteY15" fmla="*/ 58409 h 61048"/>
                  <a:gd name="connsiteX16" fmla="*/ 166511 w 206719"/>
                  <a:gd name="connsiteY16" fmla="*/ 58939 h 61048"/>
                  <a:gd name="connsiteX17" fmla="*/ 170612 w 206719"/>
                  <a:gd name="connsiteY17" fmla="*/ 59334 h 61048"/>
                  <a:gd name="connsiteX18" fmla="*/ 175601 w 206719"/>
                  <a:gd name="connsiteY18" fmla="*/ 59777 h 61048"/>
                  <a:gd name="connsiteX19" fmla="*/ 179519 w 206719"/>
                  <a:gd name="connsiteY19" fmla="*/ 60071 h 61048"/>
                  <a:gd name="connsiteX20" fmla="*/ 184868 w 206719"/>
                  <a:gd name="connsiteY20" fmla="*/ 60411 h 61048"/>
                  <a:gd name="connsiteX21" fmla="*/ 188524 w 206719"/>
                  <a:gd name="connsiteY21" fmla="*/ 60606 h 61048"/>
                  <a:gd name="connsiteX22" fmla="*/ 194532 w 206719"/>
                  <a:gd name="connsiteY22" fmla="*/ 60835 h 61048"/>
                  <a:gd name="connsiteX23" fmla="*/ 197593 w 206719"/>
                  <a:gd name="connsiteY23" fmla="*/ 60933 h 61048"/>
                  <a:gd name="connsiteX24" fmla="*/ 206719 w 206719"/>
                  <a:gd name="connsiteY24" fmla="*/ 61049 h 61048"/>
                  <a:gd name="connsiteX25" fmla="*/ 176871 w 206719"/>
                  <a:gd name="connsiteY25" fmla="*/ 59774 h 61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06719" h="61048">
                    <a:moveTo>
                      <a:pt x="176871" y="59774"/>
                    </a:moveTo>
                    <a:cubicBezTo>
                      <a:pt x="175201" y="59644"/>
                      <a:pt x="173523" y="59544"/>
                      <a:pt x="171860" y="59393"/>
                    </a:cubicBezTo>
                    <a:cubicBezTo>
                      <a:pt x="162349" y="58528"/>
                      <a:pt x="152940" y="57310"/>
                      <a:pt x="143645" y="55756"/>
                    </a:cubicBezTo>
                    <a:cubicBezTo>
                      <a:pt x="142105" y="55499"/>
                      <a:pt x="140578" y="55210"/>
                      <a:pt x="139046" y="54934"/>
                    </a:cubicBezTo>
                    <a:cubicBezTo>
                      <a:pt x="119248" y="51373"/>
                      <a:pt x="99970" y="46334"/>
                      <a:pt x="81364" y="39838"/>
                    </a:cubicBezTo>
                    <a:cubicBezTo>
                      <a:pt x="80772" y="39634"/>
                      <a:pt x="80172" y="39445"/>
                      <a:pt x="79581" y="39235"/>
                    </a:cubicBezTo>
                    <a:cubicBezTo>
                      <a:pt x="70179" y="35900"/>
                      <a:pt x="60949" y="32198"/>
                      <a:pt x="51900" y="28161"/>
                    </a:cubicBezTo>
                    <a:cubicBezTo>
                      <a:pt x="51325" y="27905"/>
                      <a:pt x="50754" y="27642"/>
                      <a:pt x="50181" y="27383"/>
                    </a:cubicBezTo>
                    <a:cubicBezTo>
                      <a:pt x="32718" y="19487"/>
                      <a:pt x="15950" y="10320"/>
                      <a:pt x="0" y="0"/>
                    </a:cubicBezTo>
                    <a:cubicBezTo>
                      <a:pt x="37698" y="24425"/>
                      <a:pt x="79961" y="42396"/>
                      <a:pt x="125249" y="52287"/>
                    </a:cubicBezTo>
                    <a:cubicBezTo>
                      <a:pt x="125652" y="52375"/>
                      <a:pt x="126054" y="52464"/>
                      <a:pt x="126459" y="52551"/>
                    </a:cubicBezTo>
                    <a:cubicBezTo>
                      <a:pt x="128637" y="53019"/>
                      <a:pt x="130821" y="53467"/>
                      <a:pt x="133012" y="53897"/>
                    </a:cubicBezTo>
                    <a:cubicBezTo>
                      <a:pt x="133685" y="54029"/>
                      <a:pt x="134358" y="54156"/>
                      <a:pt x="135033" y="54285"/>
                    </a:cubicBezTo>
                    <a:cubicBezTo>
                      <a:pt x="137089" y="54677"/>
                      <a:pt x="139149" y="55059"/>
                      <a:pt x="141216" y="55420"/>
                    </a:cubicBezTo>
                    <a:cubicBezTo>
                      <a:pt x="142002" y="55556"/>
                      <a:pt x="142792" y="55680"/>
                      <a:pt x="143580" y="55812"/>
                    </a:cubicBezTo>
                    <a:cubicBezTo>
                      <a:pt x="149633" y="56825"/>
                      <a:pt x="155734" y="57687"/>
                      <a:pt x="161879" y="58409"/>
                    </a:cubicBezTo>
                    <a:cubicBezTo>
                      <a:pt x="163422" y="58590"/>
                      <a:pt x="164963" y="58776"/>
                      <a:pt x="166511" y="58939"/>
                    </a:cubicBezTo>
                    <a:cubicBezTo>
                      <a:pt x="167875" y="59082"/>
                      <a:pt x="169243" y="59206"/>
                      <a:pt x="170612" y="59334"/>
                    </a:cubicBezTo>
                    <a:cubicBezTo>
                      <a:pt x="172272" y="59492"/>
                      <a:pt x="173934" y="59642"/>
                      <a:pt x="175601" y="59777"/>
                    </a:cubicBezTo>
                    <a:cubicBezTo>
                      <a:pt x="176905" y="59882"/>
                      <a:pt x="178211" y="59979"/>
                      <a:pt x="179519" y="60071"/>
                    </a:cubicBezTo>
                    <a:cubicBezTo>
                      <a:pt x="181299" y="60196"/>
                      <a:pt x="183082" y="60309"/>
                      <a:pt x="184868" y="60411"/>
                    </a:cubicBezTo>
                    <a:cubicBezTo>
                      <a:pt x="186085" y="60479"/>
                      <a:pt x="187303" y="60549"/>
                      <a:pt x="188524" y="60606"/>
                    </a:cubicBezTo>
                    <a:cubicBezTo>
                      <a:pt x="190522" y="60700"/>
                      <a:pt x="192526" y="60771"/>
                      <a:pt x="194532" y="60835"/>
                    </a:cubicBezTo>
                    <a:cubicBezTo>
                      <a:pt x="195553" y="60866"/>
                      <a:pt x="196571" y="60909"/>
                      <a:pt x="197593" y="60933"/>
                    </a:cubicBezTo>
                    <a:cubicBezTo>
                      <a:pt x="200627" y="61004"/>
                      <a:pt x="203667" y="61049"/>
                      <a:pt x="206719" y="61049"/>
                    </a:cubicBezTo>
                    <a:cubicBezTo>
                      <a:pt x="196663" y="61049"/>
                      <a:pt x="186730" y="60539"/>
                      <a:pt x="176871" y="59774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7" name="Freeform: Shape 446">
                <a:extLst>
                  <a:ext uri="{FF2B5EF4-FFF2-40B4-BE49-F238E27FC236}">
                    <a16:creationId xmlns:a16="http://schemas.microsoft.com/office/drawing/2014/main" id="{D9A31362-5579-4FDA-AD53-F62D45A7D271}"/>
                  </a:ext>
                </a:extLst>
              </p:cNvPr>
              <p:cNvSpPr/>
              <p:nvPr/>
            </p:nvSpPr>
            <p:spPr>
              <a:xfrm>
                <a:off x="2571757" y="4096669"/>
                <a:ext cx="1444" cy="347"/>
              </a:xfrm>
              <a:custGeom>
                <a:avLst/>
                <a:gdLst>
                  <a:gd name="connsiteX0" fmla="*/ 1445 w 1444"/>
                  <a:gd name="connsiteY0" fmla="*/ 348 h 347"/>
                  <a:gd name="connsiteX1" fmla="*/ 0 w 1444"/>
                  <a:gd name="connsiteY1" fmla="*/ 0 h 347"/>
                  <a:gd name="connsiteX2" fmla="*/ 1445 w 1444"/>
                  <a:gd name="connsiteY2" fmla="*/ 348 h 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44" h="347">
                    <a:moveTo>
                      <a:pt x="1445" y="348"/>
                    </a:moveTo>
                    <a:cubicBezTo>
                      <a:pt x="962" y="232"/>
                      <a:pt x="483" y="116"/>
                      <a:pt x="0" y="0"/>
                    </a:cubicBezTo>
                    <a:cubicBezTo>
                      <a:pt x="483" y="116"/>
                      <a:pt x="962" y="232"/>
                      <a:pt x="1445" y="348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8" name="Freeform: Shape 447">
                <a:extLst>
                  <a:ext uri="{FF2B5EF4-FFF2-40B4-BE49-F238E27FC236}">
                    <a16:creationId xmlns:a16="http://schemas.microsoft.com/office/drawing/2014/main" id="{E54D8A56-7C7B-4682-93FE-74F4B3B735A7}"/>
                  </a:ext>
                </a:extLst>
              </p:cNvPr>
              <p:cNvSpPr/>
              <p:nvPr/>
            </p:nvSpPr>
            <p:spPr>
              <a:xfrm>
                <a:off x="2583010" y="4099288"/>
                <a:ext cx="31" cy="6"/>
              </a:xfrm>
              <a:custGeom>
                <a:avLst/>
                <a:gdLst>
                  <a:gd name="connsiteX0" fmla="*/ 32 w 31"/>
                  <a:gd name="connsiteY0" fmla="*/ 6 h 6"/>
                  <a:gd name="connsiteX1" fmla="*/ 0 w 31"/>
                  <a:gd name="connsiteY1" fmla="*/ 0 h 6"/>
                  <a:gd name="connsiteX2" fmla="*/ 32 w 31"/>
                  <a:gd name="connsiteY2" fmla="*/ 6 h 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" h="6">
                    <a:moveTo>
                      <a:pt x="32" y="6"/>
                    </a:moveTo>
                    <a:cubicBezTo>
                      <a:pt x="21" y="5"/>
                      <a:pt x="11" y="2"/>
                      <a:pt x="0" y="0"/>
                    </a:cubicBezTo>
                    <a:cubicBezTo>
                      <a:pt x="11" y="2"/>
                      <a:pt x="22" y="5"/>
                      <a:pt x="32" y="6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9" name="Freeform: Shape 448">
                <a:extLst>
                  <a:ext uri="{FF2B5EF4-FFF2-40B4-BE49-F238E27FC236}">
                    <a16:creationId xmlns:a16="http://schemas.microsoft.com/office/drawing/2014/main" id="{B45AAAA7-4483-40EA-81F6-111758E71B53}"/>
                  </a:ext>
                </a:extLst>
              </p:cNvPr>
              <p:cNvSpPr/>
              <p:nvPr/>
            </p:nvSpPr>
            <p:spPr>
              <a:xfrm>
                <a:off x="2562443" y="4094359"/>
                <a:ext cx="6" cy="1"/>
              </a:xfrm>
              <a:custGeom>
                <a:avLst/>
                <a:gdLst>
                  <a:gd name="connsiteX0" fmla="*/ 0 w 6"/>
                  <a:gd name="connsiteY0" fmla="*/ 0 h 1"/>
                  <a:gd name="connsiteX1" fmla="*/ 6 w 6"/>
                  <a:gd name="connsiteY1" fmla="*/ 2 h 1"/>
                  <a:gd name="connsiteX2" fmla="*/ 0 w 6"/>
                  <a:gd name="connsiteY2" fmla="*/ 0 h 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" h="1">
                    <a:moveTo>
                      <a:pt x="0" y="0"/>
                    </a:moveTo>
                    <a:lnTo>
                      <a:pt x="6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0" name="Freeform: Shape 449">
                <a:extLst>
                  <a:ext uri="{FF2B5EF4-FFF2-40B4-BE49-F238E27FC236}">
                    <a16:creationId xmlns:a16="http://schemas.microsoft.com/office/drawing/2014/main" id="{922758A0-B35E-4B18-A944-A071247DCF4B}"/>
                  </a:ext>
                </a:extLst>
              </p:cNvPr>
              <p:cNvSpPr/>
              <p:nvPr/>
            </p:nvSpPr>
            <p:spPr>
              <a:xfrm>
                <a:off x="2572516" y="4101984"/>
                <a:ext cx="17559" cy="12142"/>
              </a:xfrm>
              <a:custGeom>
                <a:avLst/>
                <a:gdLst>
                  <a:gd name="connsiteX0" fmla="*/ 0 w 17559"/>
                  <a:gd name="connsiteY0" fmla="*/ 0 h 12142"/>
                  <a:gd name="connsiteX1" fmla="*/ 17559 w 17559"/>
                  <a:gd name="connsiteY1" fmla="*/ 12143 h 12142"/>
                  <a:gd name="connsiteX2" fmla="*/ 0 w 17559"/>
                  <a:gd name="connsiteY2" fmla="*/ 0 h 12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59" h="12142">
                    <a:moveTo>
                      <a:pt x="0" y="0"/>
                    </a:moveTo>
                    <a:cubicBezTo>
                      <a:pt x="5734" y="4207"/>
                      <a:pt x="11589" y="8255"/>
                      <a:pt x="17559" y="12143"/>
                    </a:cubicBezTo>
                    <a:cubicBezTo>
                      <a:pt x="11586" y="8258"/>
                      <a:pt x="5734" y="4204"/>
                      <a:pt x="0" y="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1" name="Freeform: Shape 450">
                <a:extLst>
                  <a:ext uri="{FF2B5EF4-FFF2-40B4-BE49-F238E27FC236}">
                    <a16:creationId xmlns:a16="http://schemas.microsoft.com/office/drawing/2014/main" id="{A549F08F-DE81-44B2-BEE9-924C8A45F3C3}"/>
                  </a:ext>
                </a:extLst>
              </p:cNvPr>
              <p:cNvSpPr/>
              <p:nvPr/>
            </p:nvSpPr>
            <p:spPr>
              <a:xfrm>
                <a:off x="2562453" y="4094367"/>
                <a:ext cx="8177" cy="6226"/>
              </a:xfrm>
              <a:custGeom>
                <a:avLst/>
                <a:gdLst>
                  <a:gd name="connsiteX0" fmla="*/ 0 w 8177"/>
                  <a:gd name="connsiteY0" fmla="*/ 0 h 6226"/>
                  <a:gd name="connsiteX1" fmla="*/ 8177 w 8177"/>
                  <a:gd name="connsiteY1" fmla="*/ 6226 h 6226"/>
                  <a:gd name="connsiteX2" fmla="*/ 0 w 8177"/>
                  <a:gd name="connsiteY2" fmla="*/ 0 h 6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177" h="6226">
                    <a:moveTo>
                      <a:pt x="0" y="0"/>
                    </a:moveTo>
                    <a:cubicBezTo>
                      <a:pt x="2694" y="2116"/>
                      <a:pt x="5426" y="4183"/>
                      <a:pt x="8177" y="6226"/>
                    </a:cubicBezTo>
                    <a:cubicBezTo>
                      <a:pt x="5426" y="4183"/>
                      <a:pt x="2694" y="2115"/>
                      <a:pt x="0" y="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2" name="Freeform: Shape 451">
                <a:extLst>
                  <a:ext uri="{FF2B5EF4-FFF2-40B4-BE49-F238E27FC236}">
                    <a16:creationId xmlns:a16="http://schemas.microsoft.com/office/drawing/2014/main" id="{7F2ADA53-732F-417C-BB71-E22438B1370C}"/>
                  </a:ext>
                </a:extLst>
              </p:cNvPr>
              <p:cNvSpPr/>
              <p:nvPr/>
            </p:nvSpPr>
            <p:spPr>
              <a:xfrm>
                <a:off x="2416521" y="3683467"/>
                <a:ext cx="241822" cy="164636"/>
              </a:xfrm>
              <a:custGeom>
                <a:avLst/>
                <a:gdLst>
                  <a:gd name="connsiteX0" fmla="*/ 228746 w 241822"/>
                  <a:gd name="connsiteY0" fmla="*/ 164636 h 164636"/>
                  <a:gd name="connsiteX1" fmla="*/ 241818 w 241822"/>
                  <a:gd name="connsiteY1" fmla="*/ 75243 h 164636"/>
                  <a:gd name="connsiteX2" fmla="*/ 241822 w 241822"/>
                  <a:gd name="connsiteY2" fmla="*/ 75224 h 164636"/>
                  <a:gd name="connsiteX3" fmla="*/ 241738 w 241822"/>
                  <a:gd name="connsiteY3" fmla="*/ 75213 h 164636"/>
                  <a:gd name="connsiteX4" fmla="*/ 16529 w 241822"/>
                  <a:gd name="connsiteY4" fmla="*/ 0 h 164636"/>
                  <a:gd name="connsiteX5" fmla="*/ 10003 w 241822"/>
                  <a:gd name="connsiteY5" fmla="*/ 24595 h 164636"/>
                  <a:gd name="connsiteX6" fmla="*/ 9090 w 241822"/>
                  <a:gd name="connsiteY6" fmla="*/ 28548 h 164636"/>
                  <a:gd name="connsiteX7" fmla="*/ 4253 w 241822"/>
                  <a:gd name="connsiteY7" fmla="*/ 54229 h 164636"/>
                  <a:gd name="connsiteX8" fmla="*/ 4221 w 241822"/>
                  <a:gd name="connsiteY8" fmla="*/ 54472 h 164636"/>
                  <a:gd name="connsiteX9" fmla="*/ 1432 w 241822"/>
                  <a:gd name="connsiteY9" fmla="*/ 79262 h 164636"/>
                  <a:gd name="connsiteX10" fmla="*/ 962 w 241822"/>
                  <a:gd name="connsiteY10" fmla="*/ 85431 h 164636"/>
                  <a:gd name="connsiteX11" fmla="*/ 0 w 241822"/>
                  <a:gd name="connsiteY11" fmla="*/ 111179 h 164636"/>
                  <a:gd name="connsiteX12" fmla="*/ 710 w 241822"/>
                  <a:gd name="connsiteY12" fmla="*/ 92227 h 164636"/>
                  <a:gd name="connsiteX13" fmla="*/ 228746 w 241822"/>
                  <a:gd name="connsiteY13" fmla="*/ 164636 h 164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1822" h="164636">
                    <a:moveTo>
                      <a:pt x="228746" y="164636"/>
                    </a:moveTo>
                    <a:cubicBezTo>
                      <a:pt x="229560" y="133779"/>
                      <a:pt x="234098" y="103859"/>
                      <a:pt x="241818" y="75243"/>
                    </a:cubicBezTo>
                    <a:cubicBezTo>
                      <a:pt x="241819" y="75236"/>
                      <a:pt x="241821" y="75230"/>
                      <a:pt x="241822" y="75224"/>
                    </a:cubicBezTo>
                    <a:cubicBezTo>
                      <a:pt x="241794" y="75221"/>
                      <a:pt x="241765" y="75216"/>
                      <a:pt x="241738" y="75213"/>
                    </a:cubicBezTo>
                    <a:cubicBezTo>
                      <a:pt x="139879" y="61949"/>
                      <a:pt x="58156" y="34577"/>
                      <a:pt x="16529" y="0"/>
                    </a:cubicBezTo>
                    <a:cubicBezTo>
                      <a:pt x="14068" y="8079"/>
                      <a:pt x="11936" y="16299"/>
                      <a:pt x="10003" y="24595"/>
                    </a:cubicBezTo>
                    <a:cubicBezTo>
                      <a:pt x="9696" y="25913"/>
                      <a:pt x="9382" y="27226"/>
                      <a:pt x="9090" y="28548"/>
                    </a:cubicBezTo>
                    <a:cubicBezTo>
                      <a:pt x="7212" y="37014"/>
                      <a:pt x="5558" y="45563"/>
                      <a:pt x="4253" y="54229"/>
                    </a:cubicBezTo>
                    <a:cubicBezTo>
                      <a:pt x="4242" y="54310"/>
                      <a:pt x="4234" y="54393"/>
                      <a:pt x="4221" y="54472"/>
                    </a:cubicBezTo>
                    <a:cubicBezTo>
                      <a:pt x="2997" y="62644"/>
                      <a:pt x="2127" y="70929"/>
                      <a:pt x="1432" y="79262"/>
                    </a:cubicBezTo>
                    <a:cubicBezTo>
                      <a:pt x="1262" y="81315"/>
                      <a:pt x="1100" y="83369"/>
                      <a:pt x="962" y="85431"/>
                    </a:cubicBezTo>
                    <a:cubicBezTo>
                      <a:pt x="391" y="93948"/>
                      <a:pt x="0" y="102516"/>
                      <a:pt x="0" y="111179"/>
                    </a:cubicBezTo>
                    <a:cubicBezTo>
                      <a:pt x="0" y="104802"/>
                      <a:pt x="397" y="98525"/>
                      <a:pt x="710" y="92227"/>
                    </a:cubicBezTo>
                    <a:cubicBezTo>
                      <a:pt x="47222" y="125257"/>
                      <a:pt x="128803" y="151298"/>
                      <a:pt x="228746" y="164636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3" name="Freeform: Shape 452">
                <a:extLst>
                  <a:ext uri="{FF2B5EF4-FFF2-40B4-BE49-F238E27FC236}">
                    <a16:creationId xmlns:a16="http://schemas.microsoft.com/office/drawing/2014/main" id="{6BBA3973-0DE6-491B-9084-0D91F2AAE83B}"/>
                  </a:ext>
                </a:extLst>
              </p:cNvPr>
              <p:cNvSpPr/>
              <p:nvPr/>
            </p:nvSpPr>
            <p:spPr>
              <a:xfrm>
                <a:off x="2416521" y="3775694"/>
                <a:ext cx="233924" cy="145138"/>
              </a:xfrm>
              <a:custGeom>
                <a:avLst/>
                <a:gdLst>
                  <a:gd name="connsiteX0" fmla="*/ 1851 w 233924"/>
                  <a:gd name="connsiteY0" fmla="*/ 56371 h 145138"/>
                  <a:gd name="connsiteX1" fmla="*/ 1875 w 233924"/>
                  <a:gd name="connsiteY1" fmla="*/ 56671 h 145138"/>
                  <a:gd name="connsiteX2" fmla="*/ 1875 w 233924"/>
                  <a:gd name="connsiteY2" fmla="*/ 56671 h 145138"/>
                  <a:gd name="connsiteX3" fmla="*/ 1880 w 233924"/>
                  <a:gd name="connsiteY3" fmla="*/ 56677 h 145138"/>
                  <a:gd name="connsiteX4" fmla="*/ 4839 w 233924"/>
                  <a:gd name="connsiteY4" fmla="*/ 60034 h 145138"/>
                  <a:gd name="connsiteX5" fmla="*/ 5663 w 233924"/>
                  <a:gd name="connsiteY5" fmla="*/ 60919 h 145138"/>
                  <a:gd name="connsiteX6" fmla="*/ 8449 w 233924"/>
                  <a:gd name="connsiteY6" fmla="*/ 63778 h 145138"/>
                  <a:gd name="connsiteX7" fmla="*/ 8941 w 233924"/>
                  <a:gd name="connsiteY7" fmla="*/ 64272 h 145138"/>
                  <a:gd name="connsiteX8" fmla="*/ 12543 w 233924"/>
                  <a:gd name="connsiteY8" fmla="*/ 67640 h 145138"/>
                  <a:gd name="connsiteX9" fmla="*/ 13106 w 233924"/>
                  <a:gd name="connsiteY9" fmla="*/ 68137 h 145138"/>
                  <a:gd name="connsiteX10" fmla="*/ 16674 w 233924"/>
                  <a:gd name="connsiteY10" fmla="*/ 71196 h 145138"/>
                  <a:gd name="connsiteX11" fmla="*/ 17102 w 233924"/>
                  <a:gd name="connsiteY11" fmla="*/ 71552 h 145138"/>
                  <a:gd name="connsiteX12" fmla="*/ 233924 w 233924"/>
                  <a:gd name="connsiteY12" fmla="*/ 145139 h 145138"/>
                  <a:gd name="connsiteX13" fmla="*/ 228600 w 233924"/>
                  <a:gd name="connsiteY13" fmla="*/ 82452 h 145138"/>
                  <a:gd name="connsiteX14" fmla="*/ 228846 w 233924"/>
                  <a:gd name="connsiteY14" fmla="*/ 72463 h 145138"/>
                  <a:gd name="connsiteX15" fmla="*/ 228848 w 233924"/>
                  <a:gd name="connsiteY15" fmla="*/ 72425 h 145138"/>
                  <a:gd name="connsiteX16" fmla="*/ 228748 w 233924"/>
                  <a:gd name="connsiteY16" fmla="*/ 72411 h 145138"/>
                  <a:gd name="connsiteX17" fmla="*/ 711 w 233924"/>
                  <a:gd name="connsiteY17" fmla="*/ 0 h 145138"/>
                  <a:gd name="connsiteX18" fmla="*/ 0 w 233924"/>
                  <a:gd name="connsiteY18" fmla="*/ 18952 h 145138"/>
                  <a:gd name="connsiteX19" fmla="*/ 481 w 233924"/>
                  <a:gd name="connsiteY19" fmla="*/ 37954 h 145138"/>
                  <a:gd name="connsiteX20" fmla="*/ 1851 w 233924"/>
                  <a:gd name="connsiteY20" fmla="*/ 56371 h 145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33924" h="145138">
                    <a:moveTo>
                      <a:pt x="1851" y="56371"/>
                    </a:moveTo>
                    <a:cubicBezTo>
                      <a:pt x="1861" y="56471"/>
                      <a:pt x="1864" y="56571"/>
                      <a:pt x="1875" y="56671"/>
                    </a:cubicBezTo>
                    <a:lnTo>
                      <a:pt x="1875" y="56671"/>
                    </a:lnTo>
                    <a:cubicBezTo>
                      <a:pt x="1876" y="56672"/>
                      <a:pt x="1878" y="56674"/>
                      <a:pt x="1880" y="56677"/>
                    </a:cubicBezTo>
                    <a:cubicBezTo>
                      <a:pt x="2821" y="57802"/>
                      <a:pt x="3816" y="58920"/>
                      <a:pt x="4839" y="60034"/>
                    </a:cubicBezTo>
                    <a:cubicBezTo>
                      <a:pt x="5110" y="60330"/>
                      <a:pt x="5386" y="60623"/>
                      <a:pt x="5663" y="60919"/>
                    </a:cubicBezTo>
                    <a:cubicBezTo>
                      <a:pt x="6563" y="61876"/>
                      <a:pt x="7490" y="62830"/>
                      <a:pt x="8449" y="63778"/>
                    </a:cubicBezTo>
                    <a:cubicBezTo>
                      <a:pt x="8614" y="63941"/>
                      <a:pt x="8773" y="64106"/>
                      <a:pt x="8941" y="64272"/>
                    </a:cubicBezTo>
                    <a:cubicBezTo>
                      <a:pt x="10098" y="65402"/>
                      <a:pt x="11301" y="66524"/>
                      <a:pt x="12543" y="67640"/>
                    </a:cubicBezTo>
                    <a:cubicBezTo>
                      <a:pt x="12727" y="67807"/>
                      <a:pt x="12919" y="67972"/>
                      <a:pt x="13106" y="68137"/>
                    </a:cubicBezTo>
                    <a:cubicBezTo>
                      <a:pt x="14262" y="69163"/>
                      <a:pt x="15448" y="70183"/>
                      <a:pt x="16674" y="71196"/>
                    </a:cubicBezTo>
                    <a:cubicBezTo>
                      <a:pt x="16816" y="71315"/>
                      <a:pt x="16956" y="71434"/>
                      <a:pt x="17102" y="71552"/>
                    </a:cubicBezTo>
                    <a:cubicBezTo>
                      <a:pt x="57829" y="104985"/>
                      <a:pt x="136234" y="131575"/>
                      <a:pt x="233924" y="145139"/>
                    </a:cubicBezTo>
                    <a:cubicBezTo>
                      <a:pt x="230537" y="124725"/>
                      <a:pt x="228600" y="103824"/>
                      <a:pt x="228600" y="82452"/>
                    </a:cubicBezTo>
                    <a:cubicBezTo>
                      <a:pt x="228600" y="79102"/>
                      <a:pt x="228759" y="75790"/>
                      <a:pt x="228846" y="72463"/>
                    </a:cubicBezTo>
                    <a:cubicBezTo>
                      <a:pt x="228846" y="72450"/>
                      <a:pt x="228846" y="72438"/>
                      <a:pt x="228848" y="72425"/>
                    </a:cubicBezTo>
                    <a:cubicBezTo>
                      <a:pt x="228814" y="72420"/>
                      <a:pt x="228781" y="72415"/>
                      <a:pt x="228748" y="72411"/>
                    </a:cubicBezTo>
                    <a:cubicBezTo>
                      <a:pt x="128807" y="59072"/>
                      <a:pt x="47223" y="33031"/>
                      <a:pt x="711" y="0"/>
                    </a:cubicBezTo>
                    <a:cubicBezTo>
                      <a:pt x="397" y="6298"/>
                      <a:pt x="0" y="12575"/>
                      <a:pt x="0" y="18952"/>
                    </a:cubicBezTo>
                    <a:cubicBezTo>
                      <a:pt x="0" y="25325"/>
                      <a:pt x="171" y="31658"/>
                      <a:pt x="481" y="37954"/>
                    </a:cubicBezTo>
                    <a:cubicBezTo>
                      <a:pt x="791" y="44133"/>
                      <a:pt x="1256" y="50270"/>
                      <a:pt x="1851" y="56371"/>
                    </a:cubicBezTo>
                    <a:close/>
                  </a:path>
                </a:pathLst>
              </a:custGeom>
              <a:solidFill>
                <a:srgbClr val="D55A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4" name="Freeform: Shape 453">
                <a:extLst>
                  <a:ext uri="{FF2B5EF4-FFF2-40B4-BE49-F238E27FC236}">
                    <a16:creationId xmlns:a16="http://schemas.microsoft.com/office/drawing/2014/main" id="{55969EB7-5800-4B3C-98D0-83D1A356AD69}"/>
                  </a:ext>
                </a:extLst>
              </p:cNvPr>
              <p:cNvSpPr/>
              <p:nvPr/>
            </p:nvSpPr>
            <p:spPr>
              <a:xfrm>
                <a:off x="2464712" y="3567595"/>
                <a:ext cx="267496" cy="100050"/>
              </a:xfrm>
              <a:custGeom>
                <a:avLst/>
                <a:gdLst>
                  <a:gd name="connsiteX0" fmla="*/ 231451 w 267496"/>
                  <a:gd name="connsiteY0" fmla="*/ 100051 h 100050"/>
                  <a:gd name="connsiteX1" fmla="*/ 267486 w 267496"/>
                  <a:gd name="connsiteY1" fmla="*/ 48292 h 100050"/>
                  <a:gd name="connsiteX2" fmla="*/ 267497 w 267496"/>
                  <a:gd name="connsiteY2" fmla="*/ 48279 h 100050"/>
                  <a:gd name="connsiteX3" fmla="*/ 267448 w 267496"/>
                  <a:gd name="connsiteY3" fmla="*/ 48276 h 100050"/>
                  <a:gd name="connsiteX4" fmla="*/ 125678 w 267496"/>
                  <a:gd name="connsiteY4" fmla="*/ 29902 h 100050"/>
                  <a:gd name="connsiteX5" fmla="*/ 125603 w 267496"/>
                  <a:gd name="connsiteY5" fmla="*/ 29886 h 100050"/>
                  <a:gd name="connsiteX6" fmla="*/ 118923 w 267496"/>
                  <a:gd name="connsiteY6" fmla="*/ 28427 h 100050"/>
                  <a:gd name="connsiteX7" fmla="*/ 117454 w 267496"/>
                  <a:gd name="connsiteY7" fmla="*/ 28099 h 100050"/>
                  <a:gd name="connsiteX8" fmla="*/ 111308 w 267496"/>
                  <a:gd name="connsiteY8" fmla="*/ 26687 h 100050"/>
                  <a:gd name="connsiteX9" fmla="*/ 109669 w 267496"/>
                  <a:gd name="connsiteY9" fmla="*/ 26299 h 100050"/>
                  <a:gd name="connsiteX10" fmla="*/ 91457 w 267496"/>
                  <a:gd name="connsiteY10" fmla="*/ 21714 h 100050"/>
                  <a:gd name="connsiteX11" fmla="*/ 89168 w 267496"/>
                  <a:gd name="connsiteY11" fmla="*/ 21104 h 100050"/>
                  <a:gd name="connsiteX12" fmla="*/ 84719 w 267496"/>
                  <a:gd name="connsiteY12" fmla="*/ 19874 h 100050"/>
                  <a:gd name="connsiteX13" fmla="*/ 81459 w 267496"/>
                  <a:gd name="connsiteY13" fmla="*/ 18958 h 100050"/>
                  <a:gd name="connsiteX14" fmla="*/ 77416 w 267496"/>
                  <a:gd name="connsiteY14" fmla="*/ 17786 h 100050"/>
                  <a:gd name="connsiteX15" fmla="*/ 73811 w 267496"/>
                  <a:gd name="connsiteY15" fmla="*/ 16715 h 100050"/>
                  <a:gd name="connsiteX16" fmla="*/ 70137 w 267496"/>
                  <a:gd name="connsiteY16" fmla="*/ 15602 h 100050"/>
                  <a:gd name="connsiteX17" fmla="*/ 65930 w 267496"/>
                  <a:gd name="connsiteY17" fmla="*/ 14281 h 100050"/>
                  <a:gd name="connsiteX18" fmla="*/ 62970 w 267496"/>
                  <a:gd name="connsiteY18" fmla="*/ 13343 h 100050"/>
                  <a:gd name="connsiteX19" fmla="*/ 56175 w 267496"/>
                  <a:gd name="connsiteY19" fmla="*/ 11093 h 100050"/>
                  <a:gd name="connsiteX20" fmla="*/ 53832 w 267496"/>
                  <a:gd name="connsiteY20" fmla="*/ 10284 h 100050"/>
                  <a:gd name="connsiteX21" fmla="*/ 49178 w 267496"/>
                  <a:gd name="connsiteY21" fmla="*/ 8657 h 100050"/>
                  <a:gd name="connsiteX22" fmla="*/ 46553 w 267496"/>
                  <a:gd name="connsiteY22" fmla="*/ 7707 h 100050"/>
                  <a:gd name="connsiteX23" fmla="*/ 42267 w 267496"/>
                  <a:gd name="connsiteY23" fmla="*/ 6126 h 100050"/>
                  <a:gd name="connsiteX24" fmla="*/ 39751 w 267496"/>
                  <a:gd name="connsiteY24" fmla="*/ 5175 h 100050"/>
                  <a:gd name="connsiteX25" fmla="*/ 35274 w 267496"/>
                  <a:gd name="connsiteY25" fmla="*/ 3431 h 100050"/>
                  <a:gd name="connsiteX26" fmla="*/ 33207 w 267496"/>
                  <a:gd name="connsiteY26" fmla="*/ 2613 h 100050"/>
                  <a:gd name="connsiteX27" fmla="*/ 26854 w 267496"/>
                  <a:gd name="connsiteY27" fmla="*/ 0 h 100050"/>
                  <a:gd name="connsiteX28" fmla="*/ 26807 w 267496"/>
                  <a:gd name="connsiteY28" fmla="*/ 68 h 100050"/>
                  <a:gd name="connsiteX29" fmla="*/ 13629 w 267496"/>
                  <a:gd name="connsiteY29" fmla="*/ 19098 h 100050"/>
                  <a:gd name="connsiteX30" fmla="*/ 11828 w 267496"/>
                  <a:gd name="connsiteY30" fmla="*/ 21906 h 100050"/>
                  <a:gd name="connsiteX31" fmla="*/ 10 w 267496"/>
                  <a:gd name="connsiteY31" fmla="*/ 41589 h 100050"/>
                  <a:gd name="connsiteX32" fmla="*/ 0 w 267496"/>
                  <a:gd name="connsiteY32" fmla="*/ 41604 h 100050"/>
                  <a:gd name="connsiteX33" fmla="*/ 0 w 267496"/>
                  <a:gd name="connsiteY33" fmla="*/ 41604 h 100050"/>
                  <a:gd name="connsiteX34" fmla="*/ 0 w 267496"/>
                  <a:gd name="connsiteY34" fmla="*/ 41604 h 100050"/>
                  <a:gd name="connsiteX35" fmla="*/ 111 w 267496"/>
                  <a:gd name="connsiteY35" fmla="*/ 41662 h 100050"/>
                  <a:gd name="connsiteX36" fmla="*/ 6033 w 267496"/>
                  <a:gd name="connsiteY36" fmla="*/ 44755 h 100050"/>
                  <a:gd name="connsiteX37" fmla="*/ 7926 w 267496"/>
                  <a:gd name="connsiteY37" fmla="*/ 45704 h 100050"/>
                  <a:gd name="connsiteX38" fmla="*/ 12543 w 267496"/>
                  <a:gd name="connsiteY38" fmla="*/ 47962 h 100050"/>
                  <a:gd name="connsiteX39" fmla="*/ 14502 w 267496"/>
                  <a:gd name="connsiteY39" fmla="*/ 48897 h 100050"/>
                  <a:gd name="connsiteX40" fmla="*/ 20971 w 267496"/>
                  <a:gd name="connsiteY40" fmla="*/ 51862 h 100050"/>
                  <a:gd name="connsiteX41" fmla="*/ 21261 w 267496"/>
                  <a:gd name="connsiteY41" fmla="*/ 51991 h 100050"/>
                  <a:gd name="connsiteX42" fmla="*/ 27881 w 267496"/>
                  <a:gd name="connsiteY42" fmla="*/ 54839 h 100050"/>
                  <a:gd name="connsiteX43" fmla="*/ 30055 w 267496"/>
                  <a:gd name="connsiteY43" fmla="*/ 55739 h 100050"/>
                  <a:gd name="connsiteX44" fmla="*/ 35187 w 267496"/>
                  <a:gd name="connsiteY44" fmla="*/ 57814 h 100050"/>
                  <a:gd name="connsiteX45" fmla="*/ 37425 w 267496"/>
                  <a:gd name="connsiteY45" fmla="*/ 58698 h 100050"/>
                  <a:gd name="connsiteX46" fmla="*/ 44590 w 267496"/>
                  <a:gd name="connsiteY46" fmla="*/ 61420 h 100050"/>
                  <a:gd name="connsiteX47" fmla="*/ 45093 w 267496"/>
                  <a:gd name="connsiteY47" fmla="*/ 61603 h 100050"/>
                  <a:gd name="connsiteX48" fmla="*/ 52267 w 267496"/>
                  <a:gd name="connsiteY48" fmla="*/ 64167 h 100050"/>
                  <a:gd name="connsiteX49" fmla="*/ 54735 w 267496"/>
                  <a:gd name="connsiteY49" fmla="*/ 65016 h 100050"/>
                  <a:gd name="connsiteX50" fmla="*/ 60312 w 267496"/>
                  <a:gd name="connsiteY50" fmla="*/ 66891 h 100050"/>
                  <a:gd name="connsiteX51" fmla="*/ 62846 w 267496"/>
                  <a:gd name="connsiteY51" fmla="*/ 67723 h 100050"/>
                  <a:gd name="connsiteX52" fmla="*/ 70550 w 267496"/>
                  <a:gd name="connsiteY52" fmla="*/ 70158 h 100050"/>
                  <a:gd name="connsiteX53" fmla="*/ 71449 w 267496"/>
                  <a:gd name="connsiteY53" fmla="*/ 70431 h 100050"/>
                  <a:gd name="connsiteX54" fmla="*/ 79016 w 267496"/>
                  <a:gd name="connsiteY54" fmla="*/ 72681 h 100050"/>
                  <a:gd name="connsiteX55" fmla="*/ 81807 w 267496"/>
                  <a:gd name="connsiteY55" fmla="*/ 73479 h 100050"/>
                  <a:gd name="connsiteX56" fmla="*/ 87727 w 267496"/>
                  <a:gd name="connsiteY56" fmla="*/ 75133 h 100050"/>
                  <a:gd name="connsiteX57" fmla="*/ 90588 w 267496"/>
                  <a:gd name="connsiteY57" fmla="*/ 75914 h 100050"/>
                  <a:gd name="connsiteX58" fmla="*/ 98689 w 267496"/>
                  <a:gd name="connsiteY58" fmla="*/ 78038 h 100050"/>
                  <a:gd name="connsiteX59" fmla="*/ 100127 w 267496"/>
                  <a:gd name="connsiteY59" fmla="*/ 78400 h 100050"/>
                  <a:gd name="connsiteX60" fmla="*/ 107940 w 267496"/>
                  <a:gd name="connsiteY60" fmla="*/ 80321 h 100050"/>
                  <a:gd name="connsiteX61" fmla="*/ 111081 w 267496"/>
                  <a:gd name="connsiteY61" fmla="*/ 81063 h 100050"/>
                  <a:gd name="connsiteX62" fmla="*/ 117281 w 267496"/>
                  <a:gd name="connsiteY62" fmla="*/ 82490 h 100050"/>
                  <a:gd name="connsiteX63" fmla="*/ 120456 w 267496"/>
                  <a:gd name="connsiteY63" fmla="*/ 83202 h 100050"/>
                  <a:gd name="connsiteX64" fmla="*/ 128891 w 267496"/>
                  <a:gd name="connsiteY64" fmla="*/ 85015 h 100050"/>
                  <a:gd name="connsiteX65" fmla="*/ 130885 w 267496"/>
                  <a:gd name="connsiteY65" fmla="*/ 85427 h 100050"/>
                  <a:gd name="connsiteX66" fmla="*/ 138895 w 267496"/>
                  <a:gd name="connsiteY66" fmla="*/ 87032 h 100050"/>
                  <a:gd name="connsiteX67" fmla="*/ 142364 w 267496"/>
                  <a:gd name="connsiteY67" fmla="*/ 87697 h 100050"/>
                  <a:gd name="connsiteX68" fmla="*/ 148773 w 267496"/>
                  <a:gd name="connsiteY68" fmla="*/ 88890 h 100050"/>
                  <a:gd name="connsiteX69" fmla="*/ 152295 w 267496"/>
                  <a:gd name="connsiteY69" fmla="*/ 89529 h 100050"/>
                  <a:gd name="connsiteX70" fmla="*/ 160971 w 267496"/>
                  <a:gd name="connsiteY70" fmla="*/ 91027 h 100050"/>
                  <a:gd name="connsiteX71" fmla="*/ 163546 w 267496"/>
                  <a:gd name="connsiteY71" fmla="*/ 91451 h 100050"/>
                  <a:gd name="connsiteX72" fmla="*/ 171696 w 267496"/>
                  <a:gd name="connsiteY72" fmla="*/ 92751 h 100050"/>
                  <a:gd name="connsiteX73" fmla="*/ 175466 w 267496"/>
                  <a:gd name="connsiteY73" fmla="*/ 93323 h 100050"/>
                  <a:gd name="connsiteX74" fmla="*/ 182097 w 267496"/>
                  <a:gd name="connsiteY74" fmla="*/ 94294 h 100050"/>
                  <a:gd name="connsiteX75" fmla="*/ 185884 w 267496"/>
                  <a:gd name="connsiteY75" fmla="*/ 94831 h 100050"/>
                  <a:gd name="connsiteX76" fmla="*/ 194885 w 267496"/>
                  <a:gd name="connsiteY76" fmla="*/ 96034 h 100050"/>
                  <a:gd name="connsiteX77" fmla="*/ 197831 w 267496"/>
                  <a:gd name="connsiteY77" fmla="*/ 96406 h 100050"/>
                  <a:gd name="connsiteX78" fmla="*/ 206186 w 267496"/>
                  <a:gd name="connsiteY78" fmla="*/ 97420 h 100050"/>
                  <a:gd name="connsiteX79" fmla="*/ 210198 w 267496"/>
                  <a:gd name="connsiteY79" fmla="*/ 97877 h 100050"/>
                  <a:gd name="connsiteX80" fmla="*/ 217045 w 267496"/>
                  <a:gd name="connsiteY80" fmla="*/ 98625 h 100050"/>
                  <a:gd name="connsiteX81" fmla="*/ 221064 w 267496"/>
                  <a:gd name="connsiteY81" fmla="*/ 99046 h 100050"/>
                  <a:gd name="connsiteX82" fmla="*/ 230399 w 267496"/>
                  <a:gd name="connsiteY82" fmla="*/ 99954 h 100050"/>
                  <a:gd name="connsiteX83" fmla="*/ 231451 w 267496"/>
                  <a:gd name="connsiteY83" fmla="*/ 100051 h 1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267496" h="100050">
                    <a:moveTo>
                      <a:pt x="231451" y="100051"/>
                    </a:moveTo>
                    <a:cubicBezTo>
                      <a:pt x="242030" y="81769"/>
                      <a:pt x="254117" y="64486"/>
                      <a:pt x="267486" y="48292"/>
                    </a:cubicBezTo>
                    <a:cubicBezTo>
                      <a:pt x="267489" y="48287"/>
                      <a:pt x="267492" y="48282"/>
                      <a:pt x="267497" y="48279"/>
                    </a:cubicBezTo>
                    <a:cubicBezTo>
                      <a:pt x="267481" y="48277"/>
                      <a:pt x="267464" y="48277"/>
                      <a:pt x="267448" y="48276"/>
                    </a:cubicBezTo>
                    <a:cubicBezTo>
                      <a:pt x="216168" y="45325"/>
                      <a:pt x="168237" y="38968"/>
                      <a:pt x="125678" y="29902"/>
                    </a:cubicBezTo>
                    <a:cubicBezTo>
                      <a:pt x="125652" y="29897"/>
                      <a:pt x="125628" y="29891"/>
                      <a:pt x="125603" y="29886"/>
                    </a:cubicBezTo>
                    <a:cubicBezTo>
                      <a:pt x="123360" y="29408"/>
                      <a:pt x="121136" y="28919"/>
                      <a:pt x="118923" y="28427"/>
                    </a:cubicBezTo>
                    <a:cubicBezTo>
                      <a:pt x="118432" y="28318"/>
                      <a:pt x="117943" y="28208"/>
                      <a:pt x="117454" y="28099"/>
                    </a:cubicBezTo>
                    <a:cubicBezTo>
                      <a:pt x="115392" y="27635"/>
                      <a:pt x="113341" y="27165"/>
                      <a:pt x="111308" y="26687"/>
                    </a:cubicBezTo>
                    <a:cubicBezTo>
                      <a:pt x="110760" y="26559"/>
                      <a:pt x="110215" y="26429"/>
                      <a:pt x="109669" y="26299"/>
                    </a:cubicBezTo>
                    <a:cubicBezTo>
                      <a:pt x="103467" y="24830"/>
                      <a:pt x="97398" y="23300"/>
                      <a:pt x="91457" y="21714"/>
                    </a:cubicBezTo>
                    <a:cubicBezTo>
                      <a:pt x="90695" y="21511"/>
                      <a:pt x="89926" y="21311"/>
                      <a:pt x="89168" y="21104"/>
                    </a:cubicBezTo>
                    <a:cubicBezTo>
                      <a:pt x="87673" y="20699"/>
                      <a:pt x="86196" y="20287"/>
                      <a:pt x="84719" y="19874"/>
                    </a:cubicBezTo>
                    <a:cubicBezTo>
                      <a:pt x="83628" y="19571"/>
                      <a:pt x="82540" y="19266"/>
                      <a:pt x="81459" y="18958"/>
                    </a:cubicBezTo>
                    <a:cubicBezTo>
                      <a:pt x="80104" y="18571"/>
                      <a:pt x="78757" y="18180"/>
                      <a:pt x="77416" y="17786"/>
                    </a:cubicBezTo>
                    <a:cubicBezTo>
                      <a:pt x="76208" y="17432"/>
                      <a:pt x="75008" y="17075"/>
                      <a:pt x="73811" y="16715"/>
                    </a:cubicBezTo>
                    <a:cubicBezTo>
                      <a:pt x="72582" y="16346"/>
                      <a:pt x="71353" y="15977"/>
                      <a:pt x="70137" y="15602"/>
                    </a:cubicBezTo>
                    <a:cubicBezTo>
                      <a:pt x="68723" y="15167"/>
                      <a:pt x="67326" y="14724"/>
                      <a:pt x="65930" y="14281"/>
                    </a:cubicBezTo>
                    <a:cubicBezTo>
                      <a:pt x="64943" y="13968"/>
                      <a:pt x="63946" y="13660"/>
                      <a:pt x="62970" y="13343"/>
                    </a:cubicBezTo>
                    <a:cubicBezTo>
                      <a:pt x="60679" y="12602"/>
                      <a:pt x="58415" y="11852"/>
                      <a:pt x="56175" y="11093"/>
                    </a:cubicBezTo>
                    <a:cubicBezTo>
                      <a:pt x="55386" y="10827"/>
                      <a:pt x="54615" y="10552"/>
                      <a:pt x="53832" y="10284"/>
                    </a:cubicBezTo>
                    <a:cubicBezTo>
                      <a:pt x="52270" y="9746"/>
                      <a:pt x="50713" y="9204"/>
                      <a:pt x="49178" y="8657"/>
                    </a:cubicBezTo>
                    <a:cubicBezTo>
                      <a:pt x="48297" y="8342"/>
                      <a:pt x="47427" y="8025"/>
                      <a:pt x="46553" y="7707"/>
                    </a:cubicBezTo>
                    <a:cubicBezTo>
                      <a:pt x="45114" y="7183"/>
                      <a:pt x="43683" y="6656"/>
                      <a:pt x="42267" y="6126"/>
                    </a:cubicBezTo>
                    <a:cubicBezTo>
                      <a:pt x="41424" y="5810"/>
                      <a:pt x="40584" y="5494"/>
                      <a:pt x="39751" y="5175"/>
                    </a:cubicBezTo>
                    <a:cubicBezTo>
                      <a:pt x="38243" y="4599"/>
                      <a:pt x="36754" y="4016"/>
                      <a:pt x="35274" y="3431"/>
                    </a:cubicBezTo>
                    <a:cubicBezTo>
                      <a:pt x="34585" y="3158"/>
                      <a:pt x="33890" y="2888"/>
                      <a:pt x="33207" y="2613"/>
                    </a:cubicBezTo>
                    <a:cubicBezTo>
                      <a:pt x="31061" y="1751"/>
                      <a:pt x="28939" y="881"/>
                      <a:pt x="26854" y="0"/>
                    </a:cubicBezTo>
                    <a:cubicBezTo>
                      <a:pt x="26837" y="22"/>
                      <a:pt x="26822" y="46"/>
                      <a:pt x="26807" y="68"/>
                    </a:cubicBezTo>
                    <a:cubicBezTo>
                      <a:pt x="22208" y="6256"/>
                      <a:pt x="17840" y="12622"/>
                      <a:pt x="13629" y="19098"/>
                    </a:cubicBezTo>
                    <a:cubicBezTo>
                      <a:pt x="13021" y="20028"/>
                      <a:pt x="12429" y="20969"/>
                      <a:pt x="11828" y="21906"/>
                    </a:cubicBezTo>
                    <a:cubicBezTo>
                      <a:pt x="7717" y="28351"/>
                      <a:pt x="3748" y="34898"/>
                      <a:pt x="10" y="41589"/>
                    </a:cubicBezTo>
                    <a:cubicBezTo>
                      <a:pt x="10" y="41589"/>
                      <a:pt x="3" y="41599"/>
                      <a:pt x="0" y="41604"/>
                    </a:cubicBezTo>
                    <a:cubicBezTo>
                      <a:pt x="0" y="41604"/>
                      <a:pt x="0" y="41604"/>
                      <a:pt x="0" y="41604"/>
                    </a:cubicBezTo>
                    <a:lnTo>
                      <a:pt x="0" y="41604"/>
                    </a:lnTo>
                    <a:cubicBezTo>
                      <a:pt x="37" y="41623"/>
                      <a:pt x="75" y="41642"/>
                      <a:pt x="111" y="41662"/>
                    </a:cubicBezTo>
                    <a:cubicBezTo>
                      <a:pt x="2042" y="42704"/>
                      <a:pt x="4023" y="43732"/>
                      <a:pt x="6033" y="44755"/>
                    </a:cubicBezTo>
                    <a:cubicBezTo>
                      <a:pt x="6658" y="45072"/>
                      <a:pt x="7295" y="45388"/>
                      <a:pt x="7926" y="45704"/>
                    </a:cubicBezTo>
                    <a:cubicBezTo>
                      <a:pt x="9444" y="46461"/>
                      <a:pt x="10982" y="47214"/>
                      <a:pt x="12543" y="47962"/>
                    </a:cubicBezTo>
                    <a:cubicBezTo>
                      <a:pt x="13195" y="48274"/>
                      <a:pt x="13843" y="48587"/>
                      <a:pt x="14502" y="48897"/>
                    </a:cubicBezTo>
                    <a:cubicBezTo>
                      <a:pt x="16624" y="49895"/>
                      <a:pt x="18772" y="50884"/>
                      <a:pt x="20971" y="51862"/>
                    </a:cubicBezTo>
                    <a:cubicBezTo>
                      <a:pt x="21068" y="51905"/>
                      <a:pt x="21166" y="51946"/>
                      <a:pt x="21261" y="51991"/>
                    </a:cubicBezTo>
                    <a:cubicBezTo>
                      <a:pt x="23428" y="52951"/>
                      <a:pt x="25641" y="53899"/>
                      <a:pt x="27881" y="54839"/>
                    </a:cubicBezTo>
                    <a:cubicBezTo>
                      <a:pt x="28600" y="55140"/>
                      <a:pt x="29329" y="55439"/>
                      <a:pt x="30055" y="55739"/>
                    </a:cubicBezTo>
                    <a:cubicBezTo>
                      <a:pt x="31745" y="56436"/>
                      <a:pt x="33457" y="57128"/>
                      <a:pt x="35187" y="57814"/>
                    </a:cubicBezTo>
                    <a:cubicBezTo>
                      <a:pt x="35931" y="58109"/>
                      <a:pt x="36673" y="58404"/>
                      <a:pt x="37425" y="58698"/>
                    </a:cubicBezTo>
                    <a:cubicBezTo>
                      <a:pt x="39781" y="59615"/>
                      <a:pt x="42162" y="60525"/>
                      <a:pt x="44590" y="61420"/>
                    </a:cubicBezTo>
                    <a:cubicBezTo>
                      <a:pt x="44756" y="61482"/>
                      <a:pt x="44926" y="61543"/>
                      <a:pt x="45093" y="61603"/>
                    </a:cubicBezTo>
                    <a:cubicBezTo>
                      <a:pt x="47450" y="62470"/>
                      <a:pt x="49846" y="63322"/>
                      <a:pt x="52267" y="64167"/>
                    </a:cubicBezTo>
                    <a:cubicBezTo>
                      <a:pt x="53084" y="64453"/>
                      <a:pt x="53912" y="64734"/>
                      <a:pt x="54735" y="65016"/>
                    </a:cubicBezTo>
                    <a:cubicBezTo>
                      <a:pt x="56577" y="65646"/>
                      <a:pt x="58436" y="66272"/>
                      <a:pt x="60312" y="66891"/>
                    </a:cubicBezTo>
                    <a:cubicBezTo>
                      <a:pt x="61155" y="67169"/>
                      <a:pt x="61995" y="67448"/>
                      <a:pt x="62846" y="67723"/>
                    </a:cubicBezTo>
                    <a:cubicBezTo>
                      <a:pt x="65386" y="68545"/>
                      <a:pt x="67948" y="69359"/>
                      <a:pt x="70550" y="70158"/>
                    </a:cubicBezTo>
                    <a:cubicBezTo>
                      <a:pt x="70849" y="70250"/>
                      <a:pt x="71150" y="70339"/>
                      <a:pt x="71449" y="70431"/>
                    </a:cubicBezTo>
                    <a:cubicBezTo>
                      <a:pt x="73943" y="71191"/>
                      <a:pt x="76468" y="71941"/>
                      <a:pt x="79016" y="72681"/>
                    </a:cubicBezTo>
                    <a:cubicBezTo>
                      <a:pt x="79942" y="72949"/>
                      <a:pt x="80875" y="73214"/>
                      <a:pt x="81807" y="73479"/>
                    </a:cubicBezTo>
                    <a:cubicBezTo>
                      <a:pt x="83764" y="74036"/>
                      <a:pt x="85738" y="74587"/>
                      <a:pt x="87727" y="75133"/>
                    </a:cubicBezTo>
                    <a:cubicBezTo>
                      <a:pt x="88679" y="75394"/>
                      <a:pt x="89629" y="75655"/>
                      <a:pt x="90588" y="75914"/>
                    </a:cubicBezTo>
                    <a:cubicBezTo>
                      <a:pt x="93262" y="76633"/>
                      <a:pt x="95960" y="77343"/>
                      <a:pt x="98689" y="78038"/>
                    </a:cubicBezTo>
                    <a:cubicBezTo>
                      <a:pt x="99166" y="78161"/>
                      <a:pt x="99647" y="78280"/>
                      <a:pt x="100127" y="78400"/>
                    </a:cubicBezTo>
                    <a:cubicBezTo>
                      <a:pt x="102706" y="79051"/>
                      <a:pt x="105313" y="79691"/>
                      <a:pt x="107940" y="80321"/>
                    </a:cubicBezTo>
                    <a:cubicBezTo>
                      <a:pt x="108982" y="80570"/>
                      <a:pt x="110031" y="80816"/>
                      <a:pt x="111081" y="81063"/>
                    </a:cubicBezTo>
                    <a:cubicBezTo>
                      <a:pt x="113133" y="81545"/>
                      <a:pt x="115200" y="82020"/>
                      <a:pt x="117281" y="82490"/>
                    </a:cubicBezTo>
                    <a:cubicBezTo>
                      <a:pt x="118339" y="82728"/>
                      <a:pt x="119393" y="82968"/>
                      <a:pt x="120456" y="83202"/>
                    </a:cubicBezTo>
                    <a:cubicBezTo>
                      <a:pt x="123246" y="83818"/>
                      <a:pt x="126055" y="84425"/>
                      <a:pt x="128891" y="85015"/>
                    </a:cubicBezTo>
                    <a:cubicBezTo>
                      <a:pt x="129553" y="85154"/>
                      <a:pt x="130221" y="85290"/>
                      <a:pt x="130885" y="85427"/>
                    </a:cubicBezTo>
                    <a:cubicBezTo>
                      <a:pt x="133534" y="85973"/>
                      <a:pt x="136206" y="86508"/>
                      <a:pt x="138895" y="87032"/>
                    </a:cubicBezTo>
                    <a:cubicBezTo>
                      <a:pt x="140046" y="87257"/>
                      <a:pt x="141207" y="87476"/>
                      <a:pt x="142364" y="87697"/>
                    </a:cubicBezTo>
                    <a:cubicBezTo>
                      <a:pt x="144488" y="88102"/>
                      <a:pt x="146625" y="88500"/>
                      <a:pt x="148773" y="88890"/>
                    </a:cubicBezTo>
                    <a:cubicBezTo>
                      <a:pt x="149946" y="89105"/>
                      <a:pt x="151116" y="89319"/>
                      <a:pt x="152295" y="89529"/>
                    </a:cubicBezTo>
                    <a:cubicBezTo>
                      <a:pt x="155167" y="90040"/>
                      <a:pt x="158058" y="90540"/>
                      <a:pt x="160971" y="91027"/>
                    </a:cubicBezTo>
                    <a:cubicBezTo>
                      <a:pt x="161827" y="91170"/>
                      <a:pt x="162687" y="91310"/>
                      <a:pt x="163546" y="91451"/>
                    </a:cubicBezTo>
                    <a:cubicBezTo>
                      <a:pt x="166246" y="91894"/>
                      <a:pt x="168962" y="92327"/>
                      <a:pt x="171696" y="92751"/>
                    </a:cubicBezTo>
                    <a:cubicBezTo>
                      <a:pt x="172949" y="92945"/>
                      <a:pt x="174209" y="93132"/>
                      <a:pt x="175466" y="93323"/>
                    </a:cubicBezTo>
                    <a:cubicBezTo>
                      <a:pt x="177667" y="93653"/>
                      <a:pt x="179876" y="93977"/>
                      <a:pt x="182097" y="94294"/>
                    </a:cubicBezTo>
                    <a:cubicBezTo>
                      <a:pt x="183358" y="94474"/>
                      <a:pt x="184617" y="94656"/>
                      <a:pt x="185884" y="94831"/>
                    </a:cubicBezTo>
                    <a:cubicBezTo>
                      <a:pt x="188866" y="95244"/>
                      <a:pt x="191865" y="95645"/>
                      <a:pt x="194885" y="96034"/>
                    </a:cubicBezTo>
                    <a:cubicBezTo>
                      <a:pt x="195864" y="96160"/>
                      <a:pt x="196848" y="96282"/>
                      <a:pt x="197831" y="96406"/>
                    </a:cubicBezTo>
                    <a:cubicBezTo>
                      <a:pt x="200601" y="96753"/>
                      <a:pt x="203386" y="97092"/>
                      <a:pt x="206186" y="97420"/>
                    </a:cubicBezTo>
                    <a:cubicBezTo>
                      <a:pt x="207518" y="97576"/>
                      <a:pt x="208859" y="97727"/>
                      <a:pt x="210198" y="97877"/>
                    </a:cubicBezTo>
                    <a:cubicBezTo>
                      <a:pt x="212471" y="98134"/>
                      <a:pt x="214754" y="98382"/>
                      <a:pt x="217045" y="98625"/>
                    </a:cubicBezTo>
                    <a:cubicBezTo>
                      <a:pt x="218383" y="98766"/>
                      <a:pt x="219720" y="98909"/>
                      <a:pt x="221064" y="99046"/>
                    </a:cubicBezTo>
                    <a:cubicBezTo>
                      <a:pt x="224160" y="99360"/>
                      <a:pt x="227271" y="99663"/>
                      <a:pt x="230399" y="99954"/>
                    </a:cubicBezTo>
                    <a:cubicBezTo>
                      <a:pt x="230751" y="99982"/>
                      <a:pt x="231099" y="100017"/>
                      <a:pt x="231451" y="100051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5" name="Freeform: Shape 454">
                <a:extLst>
                  <a:ext uri="{FF2B5EF4-FFF2-40B4-BE49-F238E27FC236}">
                    <a16:creationId xmlns:a16="http://schemas.microsoft.com/office/drawing/2014/main" id="{478D6C94-F156-4415-97EC-4E92C7CAFE10}"/>
                  </a:ext>
                </a:extLst>
              </p:cNvPr>
              <p:cNvSpPr/>
              <p:nvPr/>
            </p:nvSpPr>
            <p:spPr>
              <a:xfrm>
                <a:off x="2562445" y="4094362"/>
                <a:ext cx="252017" cy="81283"/>
              </a:xfrm>
              <a:custGeom>
                <a:avLst/>
                <a:gdLst>
                  <a:gd name="connsiteX0" fmla="*/ 252017 w 252017"/>
                  <a:gd name="connsiteY0" fmla="*/ 80559 h 81283"/>
                  <a:gd name="connsiteX1" fmla="*/ 187381 w 252017"/>
                  <a:gd name="connsiteY1" fmla="*/ 25862 h 81283"/>
                  <a:gd name="connsiteX2" fmla="*/ 187268 w 252017"/>
                  <a:gd name="connsiteY2" fmla="*/ 25746 h 81283"/>
                  <a:gd name="connsiteX3" fmla="*/ 187071 w 252017"/>
                  <a:gd name="connsiteY3" fmla="*/ 25737 h 81283"/>
                  <a:gd name="connsiteX4" fmla="*/ 20598 w 252017"/>
                  <a:gd name="connsiteY4" fmla="*/ 4932 h 81283"/>
                  <a:gd name="connsiteX5" fmla="*/ 20566 w 252017"/>
                  <a:gd name="connsiteY5" fmla="*/ 4926 h 81283"/>
                  <a:gd name="connsiteX6" fmla="*/ 10758 w 252017"/>
                  <a:gd name="connsiteY6" fmla="*/ 2656 h 81283"/>
                  <a:gd name="connsiteX7" fmla="*/ 9314 w 252017"/>
                  <a:gd name="connsiteY7" fmla="*/ 2308 h 81283"/>
                  <a:gd name="connsiteX8" fmla="*/ 6 w 252017"/>
                  <a:gd name="connsiteY8" fmla="*/ 2 h 81283"/>
                  <a:gd name="connsiteX9" fmla="*/ 0 w 252017"/>
                  <a:gd name="connsiteY9" fmla="*/ 0 h 81283"/>
                  <a:gd name="connsiteX10" fmla="*/ 0 w 252017"/>
                  <a:gd name="connsiteY10" fmla="*/ 0 h 81283"/>
                  <a:gd name="connsiteX11" fmla="*/ 10 w 252017"/>
                  <a:gd name="connsiteY11" fmla="*/ 6 h 81283"/>
                  <a:gd name="connsiteX12" fmla="*/ 8187 w 252017"/>
                  <a:gd name="connsiteY12" fmla="*/ 6233 h 81283"/>
                  <a:gd name="connsiteX13" fmla="*/ 10073 w 252017"/>
                  <a:gd name="connsiteY13" fmla="*/ 7623 h 81283"/>
                  <a:gd name="connsiteX14" fmla="*/ 27632 w 252017"/>
                  <a:gd name="connsiteY14" fmla="*/ 19766 h 81283"/>
                  <a:gd name="connsiteX15" fmla="*/ 28359 w 252017"/>
                  <a:gd name="connsiteY15" fmla="*/ 20237 h 81283"/>
                  <a:gd name="connsiteX16" fmla="*/ 78540 w 252017"/>
                  <a:gd name="connsiteY16" fmla="*/ 47620 h 81283"/>
                  <a:gd name="connsiteX17" fmla="*/ 80259 w 252017"/>
                  <a:gd name="connsiteY17" fmla="*/ 48398 h 81283"/>
                  <a:gd name="connsiteX18" fmla="*/ 107940 w 252017"/>
                  <a:gd name="connsiteY18" fmla="*/ 59472 h 81283"/>
                  <a:gd name="connsiteX19" fmla="*/ 109723 w 252017"/>
                  <a:gd name="connsiteY19" fmla="*/ 60076 h 81283"/>
                  <a:gd name="connsiteX20" fmla="*/ 167405 w 252017"/>
                  <a:gd name="connsiteY20" fmla="*/ 75171 h 81283"/>
                  <a:gd name="connsiteX21" fmla="*/ 172004 w 252017"/>
                  <a:gd name="connsiteY21" fmla="*/ 75994 h 81283"/>
                  <a:gd name="connsiteX22" fmla="*/ 200219 w 252017"/>
                  <a:gd name="connsiteY22" fmla="*/ 79631 h 81283"/>
                  <a:gd name="connsiteX23" fmla="*/ 205230 w 252017"/>
                  <a:gd name="connsiteY23" fmla="*/ 80012 h 81283"/>
                  <a:gd name="connsiteX24" fmla="*/ 235075 w 252017"/>
                  <a:gd name="connsiteY24" fmla="*/ 81283 h 81283"/>
                  <a:gd name="connsiteX25" fmla="*/ 252017 w 252017"/>
                  <a:gd name="connsiteY25" fmla="*/ 80559 h 81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52017" h="81283">
                    <a:moveTo>
                      <a:pt x="252017" y="80559"/>
                    </a:moveTo>
                    <a:cubicBezTo>
                      <a:pt x="228451" y="64781"/>
                      <a:pt x="206834" y="46358"/>
                      <a:pt x="187381" y="25862"/>
                    </a:cubicBezTo>
                    <a:cubicBezTo>
                      <a:pt x="187344" y="25822"/>
                      <a:pt x="187304" y="25786"/>
                      <a:pt x="187268" y="25746"/>
                    </a:cubicBezTo>
                    <a:cubicBezTo>
                      <a:pt x="187201" y="25743"/>
                      <a:pt x="187136" y="25740"/>
                      <a:pt x="187071" y="25737"/>
                    </a:cubicBezTo>
                    <a:cubicBezTo>
                      <a:pt x="126246" y="23174"/>
                      <a:pt x="69658" y="15902"/>
                      <a:pt x="20598" y="4932"/>
                    </a:cubicBezTo>
                    <a:cubicBezTo>
                      <a:pt x="20587" y="4931"/>
                      <a:pt x="20577" y="4928"/>
                      <a:pt x="20566" y="4926"/>
                    </a:cubicBezTo>
                    <a:cubicBezTo>
                      <a:pt x="17261" y="4186"/>
                      <a:pt x="13995" y="3427"/>
                      <a:pt x="10758" y="2656"/>
                    </a:cubicBezTo>
                    <a:cubicBezTo>
                      <a:pt x="10276" y="2540"/>
                      <a:pt x="9796" y="2424"/>
                      <a:pt x="9314" y="2308"/>
                    </a:cubicBezTo>
                    <a:cubicBezTo>
                      <a:pt x="6180" y="1553"/>
                      <a:pt x="3072" y="787"/>
                      <a:pt x="6" y="2"/>
                    </a:cubicBezTo>
                    <a:cubicBezTo>
                      <a:pt x="5" y="2"/>
                      <a:pt x="2" y="0"/>
                      <a:pt x="0" y="0"/>
                    </a:cubicBezTo>
                    <a:lnTo>
                      <a:pt x="0" y="0"/>
                    </a:lnTo>
                    <a:cubicBezTo>
                      <a:pt x="3" y="2"/>
                      <a:pt x="6" y="5"/>
                      <a:pt x="10" y="6"/>
                    </a:cubicBezTo>
                    <a:cubicBezTo>
                      <a:pt x="2704" y="2122"/>
                      <a:pt x="5436" y="4189"/>
                      <a:pt x="8187" y="6233"/>
                    </a:cubicBezTo>
                    <a:cubicBezTo>
                      <a:pt x="8814" y="6698"/>
                      <a:pt x="9442" y="7161"/>
                      <a:pt x="10073" y="7623"/>
                    </a:cubicBezTo>
                    <a:cubicBezTo>
                      <a:pt x="15808" y="11827"/>
                      <a:pt x="21660" y="15883"/>
                      <a:pt x="27632" y="19766"/>
                    </a:cubicBezTo>
                    <a:cubicBezTo>
                      <a:pt x="27875" y="19923"/>
                      <a:pt x="28116" y="20080"/>
                      <a:pt x="28359" y="20237"/>
                    </a:cubicBezTo>
                    <a:cubicBezTo>
                      <a:pt x="44310" y="30558"/>
                      <a:pt x="61077" y="39724"/>
                      <a:pt x="78540" y="47620"/>
                    </a:cubicBezTo>
                    <a:cubicBezTo>
                      <a:pt x="79113" y="47879"/>
                      <a:pt x="79683" y="48143"/>
                      <a:pt x="80259" y="48398"/>
                    </a:cubicBezTo>
                    <a:cubicBezTo>
                      <a:pt x="89306" y="52435"/>
                      <a:pt x="98536" y="56137"/>
                      <a:pt x="107940" y="59472"/>
                    </a:cubicBezTo>
                    <a:cubicBezTo>
                      <a:pt x="108531" y="59682"/>
                      <a:pt x="109131" y="59869"/>
                      <a:pt x="109723" y="60076"/>
                    </a:cubicBezTo>
                    <a:cubicBezTo>
                      <a:pt x="128330" y="66572"/>
                      <a:pt x="147609" y="71611"/>
                      <a:pt x="167405" y="75171"/>
                    </a:cubicBezTo>
                    <a:cubicBezTo>
                      <a:pt x="168937" y="75446"/>
                      <a:pt x="170464" y="75736"/>
                      <a:pt x="172004" y="75994"/>
                    </a:cubicBezTo>
                    <a:cubicBezTo>
                      <a:pt x="181299" y="77548"/>
                      <a:pt x="190708" y="78764"/>
                      <a:pt x="200219" y="79631"/>
                    </a:cubicBezTo>
                    <a:cubicBezTo>
                      <a:pt x="201882" y="79781"/>
                      <a:pt x="203559" y="79881"/>
                      <a:pt x="205230" y="80012"/>
                    </a:cubicBezTo>
                    <a:cubicBezTo>
                      <a:pt x="215086" y="80774"/>
                      <a:pt x="225019" y="81283"/>
                      <a:pt x="235075" y="81283"/>
                    </a:cubicBezTo>
                    <a:cubicBezTo>
                      <a:pt x="240784" y="81283"/>
                      <a:pt x="246370" y="80808"/>
                      <a:pt x="252017" y="80559"/>
                    </a:cubicBezTo>
                    <a:close/>
                  </a:path>
                </a:pathLst>
              </a:custGeom>
              <a:solidFill>
                <a:srgbClr val="D55A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6" name="Freeform: Shape 455">
                <a:extLst>
                  <a:ext uri="{FF2B5EF4-FFF2-40B4-BE49-F238E27FC236}">
                    <a16:creationId xmlns:a16="http://schemas.microsoft.com/office/drawing/2014/main" id="{98FDEA72-09B5-417C-9CAE-05C60B2416DF}"/>
                  </a:ext>
                </a:extLst>
              </p:cNvPr>
              <p:cNvSpPr/>
              <p:nvPr/>
            </p:nvSpPr>
            <p:spPr>
              <a:xfrm>
                <a:off x="2606901" y="4024365"/>
                <a:ext cx="76360" cy="54576"/>
              </a:xfrm>
              <a:custGeom>
                <a:avLst/>
                <a:gdLst>
                  <a:gd name="connsiteX0" fmla="*/ 76319 w 76360"/>
                  <a:gd name="connsiteY0" fmla="*/ 49681 h 54576"/>
                  <a:gd name="connsiteX1" fmla="*/ 50919 w 76360"/>
                  <a:gd name="connsiteY1" fmla="*/ 11581 h 54576"/>
                  <a:gd name="connsiteX2" fmla="*/ 119 w 76360"/>
                  <a:gd name="connsiteY2" fmla="*/ 11581 h 54576"/>
                  <a:gd name="connsiteX3" fmla="*/ 76319 w 76360"/>
                  <a:gd name="connsiteY3" fmla="*/ 49681 h 54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360" h="54576">
                    <a:moveTo>
                      <a:pt x="76319" y="49681"/>
                    </a:moveTo>
                    <a:cubicBezTo>
                      <a:pt x="77113" y="31424"/>
                      <a:pt x="66266" y="20577"/>
                      <a:pt x="50919" y="11581"/>
                    </a:cubicBezTo>
                    <a:cubicBezTo>
                      <a:pt x="31539" y="221"/>
                      <a:pt x="-2262" y="-7469"/>
                      <a:pt x="119" y="11581"/>
                    </a:cubicBezTo>
                    <a:cubicBezTo>
                      <a:pt x="2501" y="30631"/>
                      <a:pt x="75526" y="67937"/>
                      <a:pt x="76319" y="49681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7" name="Freeform: Shape 456">
                <a:extLst>
                  <a:ext uri="{FF2B5EF4-FFF2-40B4-BE49-F238E27FC236}">
                    <a16:creationId xmlns:a16="http://schemas.microsoft.com/office/drawing/2014/main" id="{A9AEE6AE-C6BD-459B-BE55-514BDC60D2B0}"/>
                  </a:ext>
                </a:extLst>
              </p:cNvPr>
              <p:cNvSpPr/>
              <p:nvPr/>
            </p:nvSpPr>
            <p:spPr>
              <a:xfrm>
                <a:off x="2797521" y="3743846"/>
                <a:ext cx="38100" cy="25400"/>
              </a:xfrm>
              <a:custGeom>
                <a:avLst/>
                <a:gdLst>
                  <a:gd name="connsiteX0" fmla="*/ 38100 w 38100"/>
                  <a:gd name="connsiteY0" fmla="*/ 12700 h 25400"/>
                  <a:gd name="connsiteX1" fmla="*/ 19050 w 38100"/>
                  <a:gd name="connsiteY1" fmla="*/ 25400 h 25400"/>
                  <a:gd name="connsiteX2" fmla="*/ 0 w 38100"/>
                  <a:gd name="connsiteY2" fmla="*/ 12700 h 25400"/>
                  <a:gd name="connsiteX3" fmla="*/ 19050 w 38100"/>
                  <a:gd name="connsiteY3" fmla="*/ 0 h 25400"/>
                  <a:gd name="connsiteX4" fmla="*/ 38100 w 38100"/>
                  <a:gd name="connsiteY4" fmla="*/ 127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25400">
                    <a:moveTo>
                      <a:pt x="38100" y="12700"/>
                    </a:moveTo>
                    <a:cubicBezTo>
                      <a:pt x="38100" y="19714"/>
                      <a:pt x="29571" y="25400"/>
                      <a:pt x="19050" y="25400"/>
                    </a:cubicBezTo>
                    <a:cubicBezTo>
                      <a:pt x="8529" y="25400"/>
                      <a:pt x="0" y="19714"/>
                      <a:pt x="0" y="12700"/>
                    </a:cubicBezTo>
                    <a:cubicBezTo>
                      <a:pt x="0" y="5686"/>
                      <a:pt x="8529" y="0"/>
                      <a:pt x="19050" y="0"/>
                    </a:cubicBezTo>
                    <a:cubicBezTo>
                      <a:pt x="29571" y="0"/>
                      <a:pt x="38100" y="5686"/>
                      <a:pt x="38100" y="12700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58" name="Graphic 19">
            <a:extLst>
              <a:ext uri="{FF2B5EF4-FFF2-40B4-BE49-F238E27FC236}">
                <a16:creationId xmlns:a16="http://schemas.microsoft.com/office/drawing/2014/main" id="{C40F689A-B66E-4305-AA1F-D004EB1BF326}"/>
              </a:ext>
            </a:extLst>
          </p:cNvPr>
          <p:cNvGrpSpPr/>
          <p:nvPr/>
        </p:nvGrpSpPr>
        <p:grpSpPr>
          <a:xfrm>
            <a:off x="170426" y="1215962"/>
            <a:ext cx="762000" cy="762000"/>
            <a:chOff x="4837896" y="5953759"/>
            <a:chExt cx="762000" cy="762000"/>
          </a:xfrm>
        </p:grpSpPr>
        <p:grpSp>
          <p:nvGrpSpPr>
            <p:cNvPr id="459" name="Graphic 19">
              <a:extLst>
                <a:ext uri="{FF2B5EF4-FFF2-40B4-BE49-F238E27FC236}">
                  <a16:creationId xmlns:a16="http://schemas.microsoft.com/office/drawing/2014/main" id="{DA48D464-A0D7-4C50-A43D-BF598CB0D7B1}"/>
                </a:ext>
              </a:extLst>
            </p:cNvPr>
            <p:cNvGrpSpPr/>
            <p:nvPr/>
          </p:nvGrpSpPr>
          <p:grpSpPr>
            <a:xfrm>
              <a:off x="4837896" y="5953759"/>
              <a:ext cx="762000" cy="762000"/>
              <a:chOff x="4837896" y="5953759"/>
              <a:chExt cx="762000" cy="762000"/>
            </a:xfrm>
            <a:solidFill>
              <a:schemeClr val="accent1"/>
            </a:solidFill>
          </p:grpSpPr>
          <p:sp>
            <p:nvSpPr>
              <p:cNvPr id="460" name="Freeform: Shape 459">
                <a:extLst>
                  <a:ext uri="{FF2B5EF4-FFF2-40B4-BE49-F238E27FC236}">
                    <a16:creationId xmlns:a16="http://schemas.microsoft.com/office/drawing/2014/main" id="{9586BA1B-01C4-4144-80DE-A5FCDC4A2C18}"/>
                  </a:ext>
                </a:extLst>
              </p:cNvPr>
              <p:cNvSpPr/>
              <p:nvPr/>
            </p:nvSpPr>
            <p:spPr>
              <a:xfrm>
                <a:off x="4874202" y="6497228"/>
                <a:ext cx="2978" cy="6156"/>
              </a:xfrm>
              <a:custGeom>
                <a:avLst/>
                <a:gdLst>
                  <a:gd name="connsiteX0" fmla="*/ 2978 w 2978"/>
                  <a:gd name="connsiteY0" fmla="*/ 6156 h 6156"/>
                  <a:gd name="connsiteX1" fmla="*/ 0 w 2978"/>
                  <a:gd name="connsiteY1" fmla="*/ 0 h 6156"/>
                  <a:gd name="connsiteX2" fmla="*/ 2978 w 2978"/>
                  <a:gd name="connsiteY2" fmla="*/ 6156 h 6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78" h="6156">
                    <a:moveTo>
                      <a:pt x="2978" y="6156"/>
                    </a:moveTo>
                    <a:cubicBezTo>
                      <a:pt x="1968" y="4115"/>
                      <a:pt x="975" y="2062"/>
                      <a:pt x="0" y="0"/>
                    </a:cubicBezTo>
                    <a:cubicBezTo>
                      <a:pt x="973" y="2064"/>
                      <a:pt x="1968" y="4115"/>
                      <a:pt x="2978" y="6156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1" name="Freeform: Shape 460">
                <a:extLst>
                  <a:ext uri="{FF2B5EF4-FFF2-40B4-BE49-F238E27FC236}">
                    <a16:creationId xmlns:a16="http://schemas.microsoft.com/office/drawing/2014/main" id="{D053567D-F7E0-417B-A914-B6EC96867A71}"/>
                  </a:ext>
                </a:extLst>
              </p:cNvPr>
              <p:cNvSpPr/>
              <p:nvPr/>
            </p:nvSpPr>
            <p:spPr>
              <a:xfrm>
                <a:off x="4870585" y="6489343"/>
                <a:ext cx="2754" cy="6038"/>
              </a:xfrm>
              <a:custGeom>
                <a:avLst/>
                <a:gdLst>
                  <a:gd name="connsiteX0" fmla="*/ 2754 w 2754"/>
                  <a:gd name="connsiteY0" fmla="*/ 6039 h 6038"/>
                  <a:gd name="connsiteX1" fmla="*/ 0 w 2754"/>
                  <a:gd name="connsiteY1" fmla="*/ 0 h 6038"/>
                  <a:gd name="connsiteX2" fmla="*/ 2754 w 2754"/>
                  <a:gd name="connsiteY2" fmla="*/ 6039 h 6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54" h="6038">
                    <a:moveTo>
                      <a:pt x="2754" y="6039"/>
                    </a:moveTo>
                    <a:cubicBezTo>
                      <a:pt x="1821" y="4034"/>
                      <a:pt x="900" y="2022"/>
                      <a:pt x="0" y="0"/>
                    </a:cubicBezTo>
                    <a:cubicBezTo>
                      <a:pt x="899" y="2024"/>
                      <a:pt x="1821" y="4034"/>
                      <a:pt x="2754" y="6039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2" name="Freeform: Shape 461">
                <a:extLst>
                  <a:ext uri="{FF2B5EF4-FFF2-40B4-BE49-F238E27FC236}">
                    <a16:creationId xmlns:a16="http://schemas.microsoft.com/office/drawing/2014/main" id="{5DCC0397-E655-4BC1-B549-8A9CB14394B1}"/>
                  </a:ext>
                </a:extLst>
              </p:cNvPr>
              <p:cNvSpPr/>
              <p:nvPr/>
            </p:nvSpPr>
            <p:spPr>
              <a:xfrm>
                <a:off x="4867121" y="6481312"/>
                <a:ext cx="2573" cy="5996"/>
              </a:xfrm>
              <a:custGeom>
                <a:avLst/>
                <a:gdLst>
                  <a:gd name="connsiteX0" fmla="*/ 2573 w 2573"/>
                  <a:gd name="connsiteY0" fmla="*/ 5996 h 5996"/>
                  <a:gd name="connsiteX1" fmla="*/ 0 w 2573"/>
                  <a:gd name="connsiteY1" fmla="*/ 0 h 5996"/>
                  <a:gd name="connsiteX2" fmla="*/ 2573 w 2573"/>
                  <a:gd name="connsiteY2" fmla="*/ 5996 h 5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73" h="5996">
                    <a:moveTo>
                      <a:pt x="2573" y="5996"/>
                    </a:moveTo>
                    <a:cubicBezTo>
                      <a:pt x="1702" y="4005"/>
                      <a:pt x="838" y="2008"/>
                      <a:pt x="0" y="0"/>
                    </a:cubicBezTo>
                    <a:cubicBezTo>
                      <a:pt x="838" y="2008"/>
                      <a:pt x="1702" y="4004"/>
                      <a:pt x="2573" y="5996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3" name="Freeform: Shape 462">
                <a:extLst>
                  <a:ext uri="{FF2B5EF4-FFF2-40B4-BE49-F238E27FC236}">
                    <a16:creationId xmlns:a16="http://schemas.microsoft.com/office/drawing/2014/main" id="{3C61C311-53EE-47D5-8751-7F1AAFA33B46}"/>
                  </a:ext>
                </a:extLst>
              </p:cNvPr>
              <p:cNvSpPr/>
              <p:nvPr/>
            </p:nvSpPr>
            <p:spPr>
              <a:xfrm>
                <a:off x="4863821" y="6473142"/>
                <a:ext cx="2433" cy="6046"/>
              </a:xfrm>
              <a:custGeom>
                <a:avLst/>
                <a:gdLst>
                  <a:gd name="connsiteX0" fmla="*/ 2434 w 2433"/>
                  <a:gd name="connsiteY0" fmla="*/ 6047 h 6046"/>
                  <a:gd name="connsiteX1" fmla="*/ 0 w 2433"/>
                  <a:gd name="connsiteY1" fmla="*/ 0 h 6046"/>
                  <a:gd name="connsiteX2" fmla="*/ 2434 w 2433"/>
                  <a:gd name="connsiteY2" fmla="*/ 6047 h 6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33" h="6046">
                    <a:moveTo>
                      <a:pt x="2434" y="6047"/>
                    </a:moveTo>
                    <a:cubicBezTo>
                      <a:pt x="1610" y="4039"/>
                      <a:pt x="791" y="2026"/>
                      <a:pt x="0" y="0"/>
                    </a:cubicBezTo>
                    <a:cubicBezTo>
                      <a:pt x="791" y="2027"/>
                      <a:pt x="1610" y="4039"/>
                      <a:pt x="2434" y="6047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4" name="Freeform: Shape 463">
                <a:extLst>
                  <a:ext uri="{FF2B5EF4-FFF2-40B4-BE49-F238E27FC236}">
                    <a16:creationId xmlns:a16="http://schemas.microsoft.com/office/drawing/2014/main" id="{DCADF9B5-F283-4C93-947D-D595E617E26D}"/>
                  </a:ext>
                </a:extLst>
              </p:cNvPr>
              <p:cNvSpPr/>
              <p:nvPr/>
            </p:nvSpPr>
            <p:spPr>
              <a:xfrm>
                <a:off x="4885736" y="5967292"/>
                <a:ext cx="714159" cy="748466"/>
              </a:xfrm>
              <a:custGeom>
                <a:avLst/>
                <a:gdLst>
                  <a:gd name="connsiteX0" fmla="*/ 434062 w 714159"/>
                  <a:gd name="connsiteY0" fmla="*/ 0 h 748466"/>
                  <a:gd name="connsiteX1" fmla="*/ 595093 w 714159"/>
                  <a:gd name="connsiteY1" fmla="*/ 90934 h 748466"/>
                  <a:gd name="connsiteX2" fmla="*/ 549059 w 714159"/>
                  <a:gd name="connsiteY2" fmla="*/ 88067 h 748466"/>
                  <a:gd name="connsiteX3" fmla="*/ 170024 w 714159"/>
                  <a:gd name="connsiteY3" fmla="*/ 430136 h 748466"/>
                  <a:gd name="connsiteX4" fmla="*/ 170024 w 714159"/>
                  <a:gd name="connsiteY4" fmla="*/ 430136 h 748466"/>
                  <a:gd name="connsiteX5" fmla="*/ 170010 w 714159"/>
                  <a:gd name="connsiteY5" fmla="*/ 430290 h 748466"/>
                  <a:gd name="connsiteX6" fmla="*/ 170004 w 714159"/>
                  <a:gd name="connsiteY6" fmla="*/ 430357 h 748466"/>
                  <a:gd name="connsiteX7" fmla="*/ 333159 w 714159"/>
                  <a:gd name="connsiteY7" fmla="*/ 443667 h 748466"/>
                  <a:gd name="connsiteX8" fmla="*/ 521067 w 714159"/>
                  <a:gd name="connsiteY8" fmla="*/ 425658 h 748466"/>
                  <a:gd name="connsiteX9" fmla="*/ 583203 w 714159"/>
                  <a:gd name="connsiteY9" fmla="*/ 409262 h 748466"/>
                  <a:gd name="connsiteX10" fmla="*/ 599227 w 714159"/>
                  <a:gd name="connsiteY10" fmla="*/ 417373 h 748466"/>
                  <a:gd name="connsiteX11" fmla="*/ 591117 w 714159"/>
                  <a:gd name="connsiteY11" fmla="*/ 433397 h 748466"/>
                  <a:gd name="connsiteX12" fmla="*/ 551833 w 714159"/>
                  <a:gd name="connsiteY12" fmla="*/ 444603 h 748466"/>
                  <a:gd name="connsiteX13" fmla="*/ 551429 w 714159"/>
                  <a:gd name="connsiteY13" fmla="*/ 445056 h 748466"/>
                  <a:gd name="connsiteX14" fmla="*/ 526575 w 714159"/>
                  <a:gd name="connsiteY14" fmla="*/ 463696 h 748466"/>
                  <a:gd name="connsiteX15" fmla="*/ 552434 w 714159"/>
                  <a:gd name="connsiteY15" fmla="*/ 470827 h 748466"/>
                  <a:gd name="connsiteX16" fmla="*/ 561761 w 714159"/>
                  <a:gd name="connsiteY16" fmla="*/ 483218 h 748466"/>
                  <a:gd name="connsiteX17" fmla="*/ 552136 w 714159"/>
                  <a:gd name="connsiteY17" fmla="*/ 495384 h 748466"/>
                  <a:gd name="connsiteX18" fmla="*/ 333159 w 714159"/>
                  <a:gd name="connsiteY18" fmla="*/ 519867 h 748466"/>
                  <a:gd name="connsiteX19" fmla="*/ 321005 w 714159"/>
                  <a:gd name="connsiteY19" fmla="*/ 510850 h 748466"/>
                  <a:gd name="connsiteX20" fmla="*/ 326115 w 714159"/>
                  <a:gd name="connsiteY20" fmla="*/ 496599 h 748466"/>
                  <a:gd name="connsiteX21" fmla="*/ 329787 w 714159"/>
                  <a:gd name="connsiteY21" fmla="*/ 488252 h 748466"/>
                  <a:gd name="connsiteX22" fmla="*/ 323734 w 714159"/>
                  <a:gd name="connsiteY22" fmla="*/ 481405 h 748466"/>
                  <a:gd name="connsiteX23" fmla="*/ 254219 w 714159"/>
                  <a:gd name="connsiteY23" fmla="*/ 466038 h 748466"/>
                  <a:gd name="connsiteX24" fmla="*/ 253938 w 714159"/>
                  <a:gd name="connsiteY24" fmla="*/ 465914 h 748466"/>
                  <a:gd name="connsiteX25" fmla="*/ 168315 w 714159"/>
                  <a:gd name="connsiteY25" fmla="*/ 455813 h 748466"/>
                  <a:gd name="connsiteX26" fmla="*/ 168061 w 714159"/>
                  <a:gd name="connsiteY26" fmla="*/ 469065 h 748466"/>
                  <a:gd name="connsiteX27" fmla="*/ 244785 w 714159"/>
                  <a:gd name="connsiteY27" fmla="*/ 698203 h 748466"/>
                  <a:gd name="connsiteX28" fmla="*/ 333694 w 714159"/>
                  <a:gd name="connsiteY28" fmla="*/ 672278 h 748466"/>
                  <a:gd name="connsiteX29" fmla="*/ 403049 w 714159"/>
                  <a:gd name="connsiteY29" fmla="*/ 661240 h 748466"/>
                  <a:gd name="connsiteX30" fmla="*/ 420338 w 714159"/>
                  <a:gd name="connsiteY30" fmla="*/ 665977 h 748466"/>
                  <a:gd name="connsiteX31" fmla="*/ 415761 w 714159"/>
                  <a:gd name="connsiteY31" fmla="*/ 683228 h 748466"/>
                  <a:gd name="connsiteX32" fmla="*/ 332629 w 714159"/>
                  <a:gd name="connsiteY32" fmla="*/ 697652 h 748466"/>
                  <a:gd name="connsiteX33" fmla="*/ 261293 w 714159"/>
                  <a:gd name="connsiteY33" fmla="*/ 718599 h 748466"/>
                  <a:gd name="connsiteX34" fmla="*/ 261296 w 714159"/>
                  <a:gd name="connsiteY34" fmla="*/ 718603 h 748466"/>
                  <a:gd name="connsiteX35" fmla="*/ 261290 w 714159"/>
                  <a:gd name="connsiteY35" fmla="*/ 718606 h 748466"/>
                  <a:gd name="connsiteX36" fmla="*/ 287128 w 714159"/>
                  <a:gd name="connsiteY36" fmla="*/ 745598 h 748466"/>
                  <a:gd name="connsiteX37" fmla="*/ 227513 w 714159"/>
                  <a:gd name="connsiteY37" fmla="*/ 733503 h 748466"/>
                  <a:gd name="connsiteX38" fmla="*/ 227506 w 714159"/>
                  <a:gd name="connsiteY38" fmla="*/ 733506 h 748466"/>
                  <a:gd name="connsiteX39" fmla="*/ 227340 w 714159"/>
                  <a:gd name="connsiteY39" fmla="*/ 733455 h 748466"/>
                  <a:gd name="connsiteX40" fmla="*/ 217827 w 714159"/>
                  <a:gd name="connsiteY40" fmla="*/ 730572 h 748466"/>
                  <a:gd name="connsiteX41" fmla="*/ 211973 w 714159"/>
                  <a:gd name="connsiteY41" fmla="*/ 728655 h 748466"/>
                  <a:gd name="connsiteX42" fmla="*/ 209717 w 714159"/>
                  <a:gd name="connsiteY42" fmla="*/ 727901 h 748466"/>
                  <a:gd name="connsiteX43" fmla="*/ 184510 w 714159"/>
                  <a:gd name="connsiteY43" fmla="*/ 718368 h 748466"/>
                  <a:gd name="connsiteX44" fmla="*/ 184782 w 714159"/>
                  <a:gd name="connsiteY44" fmla="*/ 718364 h 748466"/>
                  <a:gd name="connsiteX45" fmla="*/ 0 w 714159"/>
                  <a:gd name="connsiteY45" fmla="*/ 552388 h 748466"/>
                  <a:gd name="connsiteX46" fmla="*/ 333159 w 714159"/>
                  <a:gd name="connsiteY46" fmla="*/ 748467 h 748466"/>
                  <a:gd name="connsiteX47" fmla="*/ 714159 w 714159"/>
                  <a:gd name="connsiteY47" fmla="*/ 367467 h 748466"/>
                  <a:gd name="connsiteX48" fmla="*/ 434062 w 714159"/>
                  <a:gd name="connsiteY48" fmla="*/ 0 h 748466"/>
                  <a:gd name="connsiteX49" fmla="*/ 383959 w 714159"/>
                  <a:gd name="connsiteY49" fmla="*/ 354767 h 748466"/>
                  <a:gd name="connsiteX50" fmla="*/ 382335 w 714159"/>
                  <a:gd name="connsiteY50" fmla="*/ 354754 h 748466"/>
                  <a:gd name="connsiteX51" fmla="*/ 340117 w 714159"/>
                  <a:gd name="connsiteY51" fmla="*/ 367044 h 748466"/>
                  <a:gd name="connsiteX52" fmla="*/ 287928 w 714159"/>
                  <a:gd name="connsiteY52" fmla="*/ 381778 h 748466"/>
                  <a:gd name="connsiteX53" fmla="*/ 267576 w 714159"/>
                  <a:gd name="connsiteY53" fmla="*/ 379992 h 748466"/>
                  <a:gd name="connsiteX54" fmla="*/ 257134 w 714159"/>
                  <a:gd name="connsiteY54" fmla="*/ 365382 h 748466"/>
                  <a:gd name="connsiteX55" fmla="*/ 271744 w 714159"/>
                  <a:gd name="connsiteY55" fmla="*/ 354940 h 748466"/>
                  <a:gd name="connsiteX56" fmla="*/ 328571 w 714159"/>
                  <a:gd name="connsiteY56" fmla="*/ 344422 h 748466"/>
                  <a:gd name="connsiteX57" fmla="*/ 384170 w 714159"/>
                  <a:gd name="connsiteY57" fmla="*/ 329367 h 748466"/>
                  <a:gd name="connsiteX58" fmla="*/ 396659 w 714159"/>
                  <a:gd name="connsiteY58" fmla="*/ 342278 h 748466"/>
                  <a:gd name="connsiteX59" fmla="*/ 383959 w 714159"/>
                  <a:gd name="connsiteY59" fmla="*/ 354767 h 748466"/>
                  <a:gd name="connsiteX60" fmla="*/ 482843 w 714159"/>
                  <a:gd name="connsiteY60" fmla="*/ 337217 h 748466"/>
                  <a:gd name="connsiteX61" fmla="*/ 435442 w 714159"/>
                  <a:gd name="connsiteY61" fmla="*/ 354754 h 748466"/>
                  <a:gd name="connsiteX62" fmla="*/ 434746 w 714159"/>
                  <a:gd name="connsiteY62" fmla="*/ 354767 h 748466"/>
                  <a:gd name="connsiteX63" fmla="*/ 422083 w 714159"/>
                  <a:gd name="connsiteY63" fmla="*/ 342760 h 748466"/>
                  <a:gd name="connsiteX64" fmla="*/ 434051 w 714159"/>
                  <a:gd name="connsiteY64" fmla="*/ 329390 h 748466"/>
                  <a:gd name="connsiteX65" fmla="*/ 462874 w 714159"/>
                  <a:gd name="connsiteY65" fmla="*/ 321515 h 748466"/>
                  <a:gd name="connsiteX66" fmla="*/ 480708 w 714159"/>
                  <a:gd name="connsiteY66" fmla="*/ 319381 h 748466"/>
                  <a:gd name="connsiteX67" fmla="*/ 482843 w 714159"/>
                  <a:gd name="connsiteY67" fmla="*/ 337217 h 748466"/>
                  <a:gd name="connsiteX68" fmla="*/ 278676 w 714159"/>
                  <a:gd name="connsiteY68" fmla="*/ 516058 h 748466"/>
                  <a:gd name="connsiteX69" fmla="*/ 269659 w 714159"/>
                  <a:gd name="connsiteY69" fmla="*/ 519865 h 748466"/>
                  <a:gd name="connsiteX70" fmla="*/ 260642 w 714159"/>
                  <a:gd name="connsiteY70" fmla="*/ 516182 h 748466"/>
                  <a:gd name="connsiteX71" fmla="*/ 256959 w 714159"/>
                  <a:gd name="connsiteY71" fmla="*/ 507165 h 748466"/>
                  <a:gd name="connsiteX72" fmla="*/ 260642 w 714159"/>
                  <a:gd name="connsiteY72" fmla="*/ 498148 h 748466"/>
                  <a:gd name="connsiteX73" fmla="*/ 278675 w 714159"/>
                  <a:gd name="connsiteY73" fmla="*/ 498148 h 748466"/>
                  <a:gd name="connsiteX74" fmla="*/ 282358 w 714159"/>
                  <a:gd name="connsiteY74" fmla="*/ 507165 h 748466"/>
                  <a:gd name="connsiteX75" fmla="*/ 278676 w 714159"/>
                  <a:gd name="connsiteY75" fmla="*/ 516058 h 748466"/>
                  <a:gd name="connsiteX76" fmla="*/ 443775 w 714159"/>
                  <a:gd name="connsiteY76" fmla="*/ 579558 h 748466"/>
                  <a:gd name="connsiteX77" fmla="*/ 434758 w 714159"/>
                  <a:gd name="connsiteY77" fmla="*/ 583365 h 748466"/>
                  <a:gd name="connsiteX78" fmla="*/ 425741 w 714159"/>
                  <a:gd name="connsiteY78" fmla="*/ 579682 h 748466"/>
                  <a:gd name="connsiteX79" fmla="*/ 422058 w 714159"/>
                  <a:gd name="connsiteY79" fmla="*/ 570665 h 748466"/>
                  <a:gd name="connsiteX80" fmla="*/ 425741 w 714159"/>
                  <a:gd name="connsiteY80" fmla="*/ 561648 h 748466"/>
                  <a:gd name="connsiteX81" fmla="*/ 443773 w 714159"/>
                  <a:gd name="connsiteY81" fmla="*/ 561648 h 748466"/>
                  <a:gd name="connsiteX82" fmla="*/ 447456 w 714159"/>
                  <a:gd name="connsiteY82" fmla="*/ 570665 h 748466"/>
                  <a:gd name="connsiteX83" fmla="*/ 443775 w 714159"/>
                  <a:gd name="connsiteY83" fmla="*/ 579558 h 748466"/>
                  <a:gd name="connsiteX84" fmla="*/ 545375 w 714159"/>
                  <a:gd name="connsiteY84" fmla="*/ 300001 h 748466"/>
                  <a:gd name="connsiteX85" fmla="*/ 536358 w 714159"/>
                  <a:gd name="connsiteY85" fmla="*/ 303808 h 748466"/>
                  <a:gd name="connsiteX86" fmla="*/ 527341 w 714159"/>
                  <a:gd name="connsiteY86" fmla="*/ 300125 h 748466"/>
                  <a:gd name="connsiteX87" fmla="*/ 523658 w 714159"/>
                  <a:gd name="connsiteY87" fmla="*/ 291108 h 748466"/>
                  <a:gd name="connsiteX88" fmla="*/ 527341 w 714159"/>
                  <a:gd name="connsiteY88" fmla="*/ 282091 h 748466"/>
                  <a:gd name="connsiteX89" fmla="*/ 545373 w 714159"/>
                  <a:gd name="connsiteY89" fmla="*/ 282091 h 748466"/>
                  <a:gd name="connsiteX90" fmla="*/ 549056 w 714159"/>
                  <a:gd name="connsiteY90" fmla="*/ 291108 h 748466"/>
                  <a:gd name="connsiteX91" fmla="*/ 545375 w 714159"/>
                  <a:gd name="connsiteY91" fmla="*/ 300001 h 748466"/>
                  <a:gd name="connsiteX92" fmla="*/ 596175 w 714159"/>
                  <a:gd name="connsiteY92" fmla="*/ 350958 h 748466"/>
                  <a:gd name="connsiteX93" fmla="*/ 587158 w 714159"/>
                  <a:gd name="connsiteY93" fmla="*/ 354765 h 748466"/>
                  <a:gd name="connsiteX94" fmla="*/ 578141 w 714159"/>
                  <a:gd name="connsiteY94" fmla="*/ 351082 h 748466"/>
                  <a:gd name="connsiteX95" fmla="*/ 574458 w 714159"/>
                  <a:gd name="connsiteY95" fmla="*/ 342065 h 748466"/>
                  <a:gd name="connsiteX96" fmla="*/ 578141 w 714159"/>
                  <a:gd name="connsiteY96" fmla="*/ 333048 h 748466"/>
                  <a:gd name="connsiteX97" fmla="*/ 596173 w 714159"/>
                  <a:gd name="connsiteY97" fmla="*/ 333048 h 748466"/>
                  <a:gd name="connsiteX98" fmla="*/ 599856 w 714159"/>
                  <a:gd name="connsiteY98" fmla="*/ 342065 h 748466"/>
                  <a:gd name="connsiteX99" fmla="*/ 596175 w 714159"/>
                  <a:gd name="connsiteY99" fmla="*/ 350958 h 748466"/>
                  <a:gd name="connsiteX100" fmla="*/ 539174 w 714159"/>
                  <a:gd name="connsiteY100" fmla="*/ 193685 h 748466"/>
                  <a:gd name="connsiteX101" fmla="*/ 536334 w 714159"/>
                  <a:gd name="connsiteY101" fmla="*/ 194007 h 748466"/>
                  <a:gd name="connsiteX102" fmla="*/ 523969 w 714159"/>
                  <a:gd name="connsiteY102" fmla="*/ 184134 h 748466"/>
                  <a:gd name="connsiteX103" fmla="*/ 533519 w 714159"/>
                  <a:gd name="connsiteY103" fmla="*/ 168929 h 748466"/>
                  <a:gd name="connsiteX104" fmla="*/ 635748 w 714159"/>
                  <a:gd name="connsiteY104" fmla="*/ 136047 h 748466"/>
                  <a:gd name="connsiteX105" fmla="*/ 650846 w 714159"/>
                  <a:gd name="connsiteY105" fmla="*/ 157185 h 748466"/>
                  <a:gd name="connsiteX106" fmla="*/ 539174 w 714159"/>
                  <a:gd name="connsiteY106" fmla="*/ 193685 h 748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</a:cxnLst>
                <a:rect l="l" t="t" r="r" b="b"/>
                <a:pathLst>
                  <a:path w="714159" h="748466">
                    <a:moveTo>
                      <a:pt x="434062" y="0"/>
                    </a:moveTo>
                    <a:cubicBezTo>
                      <a:pt x="495271" y="16801"/>
                      <a:pt x="550315" y="48504"/>
                      <a:pt x="595093" y="90934"/>
                    </a:cubicBezTo>
                    <a:cubicBezTo>
                      <a:pt x="579992" y="89113"/>
                      <a:pt x="564652" y="88067"/>
                      <a:pt x="549059" y="88067"/>
                    </a:cubicBezTo>
                    <a:cubicBezTo>
                      <a:pt x="351780" y="88067"/>
                      <a:pt x="189524" y="238003"/>
                      <a:pt x="170024" y="430136"/>
                    </a:cubicBezTo>
                    <a:lnTo>
                      <a:pt x="170024" y="430136"/>
                    </a:lnTo>
                    <a:cubicBezTo>
                      <a:pt x="170020" y="430187"/>
                      <a:pt x="170015" y="430239"/>
                      <a:pt x="170010" y="430290"/>
                    </a:cubicBezTo>
                    <a:cubicBezTo>
                      <a:pt x="170009" y="430313"/>
                      <a:pt x="170007" y="430335"/>
                      <a:pt x="170004" y="430357"/>
                    </a:cubicBezTo>
                    <a:cubicBezTo>
                      <a:pt x="220312" y="439071"/>
                      <a:pt x="276411" y="443667"/>
                      <a:pt x="333159" y="443667"/>
                    </a:cubicBezTo>
                    <a:cubicBezTo>
                      <a:pt x="399610" y="443667"/>
                      <a:pt x="464587" y="437440"/>
                      <a:pt x="521067" y="425658"/>
                    </a:cubicBezTo>
                    <a:cubicBezTo>
                      <a:pt x="543354" y="420994"/>
                      <a:pt x="564252" y="415488"/>
                      <a:pt x="583203" y="409262"/>
                    </a:cubicBezTo>
                    <a:cubicBezTo>
                      <a:pt x="589863" y="407054"/>
                      <a:pt x="597032" y="410701"/>
                      <a:pt x="599227" y="417373"/>
                    </a:cubicBezTo>
                    <a:cubicBezTo>
                      <a:pt x="601410" y="424032"/>
                      <a:pt x="597789" y="431202"/>
                      <a:pt x="591117" y="433397"/>
                    </a:cubicBezTo>
                    <a:cubicBezTo>
                      <a:pt x="578769" y="437452"/>
                      <a:pt x="565579" y="441171"/>
                      <a:pt x="551833" y="444603"/>
                    </a:cubicBezTo>
                    <a:cubicBezTo>
                      <a:pt x="551672" y="444735"/>
                      <a:pt x="551598" y="444929"/>
                      <a:pt x="551429" y="445056"/>
                    </a:cubicBezTo>
                    <a:lnTo>
                      <a:pt x="526575" y="463696"/>
                    </a:lnTo>
                    <a:lnTo>
                      <a:pt x="552434" y="470827"/>
                    </a:lnTo>
                    <a:cubicBezTo>
                      <a:pt x="558003" y="472365"/>
                      <a:pt x="561835" y="477450"/>
                      <a:pt x="561761" y="483218"/>
                    </a:cubicBezTo>
                    <a:cubicBezTo>
                      <a:pt x="561686" y="488998"/>
                      <a:pt x="557743" y="493995"/>
                      <a:pt x="552136" y="495384"/>
                    </a:cubicBezTo>
                    <a:cubicBezTo>
                      <a:pt x="488052" y="511408"/>
                      <a:pt x="412323" y="519867"/>
                      <a:pt x="333159" y="519867"/>
                    </a:cubicBezTo>
                    <a:cubicBezTo>
                      <a:pt x="327566" y="519867"/>
                      <a:pt x="322629" y="516207"/>
                      <a:pt x="321005" y="510850"/>
                    </a:cubicBezTo>
                    <a:cubicBezTo>
                      <a:pt x="319381" y="505492"/>
                      <a:pt x="321464" y="499701"/>
                      <a:pt x="326115" y="496599"/>
                    </a:cubicBezTo>
                    <a:cubicBezTo>
                      <a:pt x="330184" y="493882"/>
                      <a:pt x="330035" y="489852"/>
                      <a:pt x="329787" y="488252"/>
                    </a:cubicBezTo>
                    <a:cubicBezTo>
                      <a:pt x="329540" y="486639"/>
                      <a:pt x="328447" y="482744"/>
                      <a:pt x="323734" y="481405"/>
                    </a:cubicBezTo>
                    <a:lnTo>
                      <a:pt x="254219" y="466038"/>
                    </a:lnTo>
                    <a:cubicBezTo>
                      <a:pt x="254116" y="466014"/>
                      <a:pt x="254041" y="465939"/>
                      <a:pt x="253938" y="465914"/>
                    </a:cubicBezTo>
                    <a:cubicBezTo>
                      <a:pt x="224350" y="463698"/>
                      <a:pt x="195517" y="460380"/>
                      <a:pt x="168315" y="455813"/>
                    </a:cubicBezTo>
                    <a:cubicBezTo>
                      <a:pt x="168164" y="460213"/>
                      <a:pt x="168061" y="464626"/>
                      <a:pt x="168061" y="469065"/>
                    </a:cubicBezTo>
                    <a:cubicBezTo>
                      <a:pt x="168061" y="555115"/>
                      <a:pt x="196653" y="634440"/>
                      <a:pt x="244785" y="698203"/>
                    </a:cubicBezTo>
                    <a:cubicBezTo>
                      <a:pt x="274271" y="684776"/>
                      <a:pt x="304606" y="671149"/>
                      <a:pt x="333694" y="672278"/>
                    </a:cubicBezTo>
                    <a:cubicBezTo>
                      <a:pt x="379446" y="674287"/>
                      <a:pt x="402825" y="661376"/>
                      <a:pt x="403049" y="661240"/>
                    </a:cubicBezTo>
                    <a:cubicBezTo>
                      <a:pt x="409126" y="657854"/>
                      <a:pt x="416878" y="659938"/>
                      <a:pt x="420338" y="665977"/>
                    </a:cubicBezTo>
                    <a:cubicBezTo>
                      <a:pt x="423799" y="672030"/>
                      <a:pt x="421789" y="679718"/>
                      <a:pt x="415761" y="683228"/>
                    </a:cubicBezTo>
                    <a:cubicBezTo>
                      <a:pt x="414596" y="683924"/>
                      <a:pt x="386702" y="699972"/>
                      <a:pt x="332629" y="697652"/>
                    </a:cubicBezTo>
                    <a:cubicBezTo>
                      <a:pt x="311291" y="696563"/>
                      <a:pt x="286147" y="707314"/>
                      <a:pt x="261293" y="718599"/>
                    </a:cubicBezTo>
                    <a:cubicBezTo>
                      <a:pt x="261293" y="718599"/>
                      <a:pt x="261295" y="718601"/>
                      <a:pt x="261296" y="718603"/>
                    </a:cubicBezTo>
                    <a:cubicBezTo>
                      <a:pt x="261295" y="718604"/>
                      <a:pt x="261293" y="718604"/>
                      <a:pt x="261290" y="718606"/>
                    </a:cubicBezTo>
                    <a:cubicBezTo>
                      <a:pt x="269462" y="728016"/>
                      <a:pt x="278084" y="737029"/>
                      <a:pt x="287128" y="745598"/>
                    </a:cubicBezTo>
                    <a:cubicBezTo>
                      <a:pt x="266714" y="743137"/>
                      <a:pt x="246802" y="739057"/>
                      <a:pt x="227513" y="733503"/>
                    </a:cubicBezTo>
                    <a:cubicBezTo>
                      <a:pt x="227511" y="733503"/>
                      <a:pt x="227508" y="733504"/>
                      <a:pt x="227506" y="733506"/>
                    </a:cubicBezTo>
                    <a:cubicBezTo>
                      <a:pt x="227451" y="733490"/>
                      <a:pt x="227395" y="733471"/>
                      <a:pt x="227340" y="733455"/>
                    </a:cubicBezTo>
                    <a:cubicBezTo>
                      <a:pt x="224152" y="732536"/>
                      <a:pt x="220982" y="731572"/>
                      <a:pt x="217827" y="730572"/>
                    </a:cubicBezTo>
                    <a:cubicBezTo>
                      <a:pt x="215865" y="729955"/>
                      <a:pt x="213920" y="729301"/>
                      <a:pt x="211973" y="728655"/>
                    </a:cubicBezTo>
                    <a:cubicBezTo>
                      <a:pt x="211220" y="728402"/>
                      <a:pt x="210466" y="728156"/>
                      <a:pt x="209717" y="727901"/>
                    </a:cubicBezTo>
                    <a:cubicBezTo>
                      <a:pt x="201176" y="725008"/>
                      <a:pt x="192754" y="721863"/>
                      <a:pt x="184510" y="718368"/>
                    </a:cubicBezTo>
                    <a:cubicBezTo>
                      <a:pt x="184598" y="718371"/>
                      <a:pt x="184693" y="718363"/>
                      <a:pt x="184782" y="718364"/>
                    </a:cubicBezTo>
                    <a:cubicBezTo>
                      <a:pt x="106240" y="685132"/>
                      <a:pt x="41158" y="626335"/>
                      <a:pt x="0" y="552388"/>
                    </a:cubicBezTo>
                    <a:cubicBezTo>
                      <a:pt x="65045" y="669331"/>
                      <a:pt x="189851" y="748467"/>
                      <a:pt x="333159" y="748467"/>
                    </a:cubicBezTo>
                    <a:cubicBezTo>
                      <a:pt x="543579" y="748467"/>
                      <a:pt x="714159" y="577887"/>
                      <a:pt x="714159" y="367467"/>
                    </a:cubicBezTo>
                    <a:cubicBezTo>
                      <a:pt x="714159" y="191981"/>
                      <a:pt x="595508" y="44233"/>
                      <a:pt x="434062" y="0"/>
                    </a:cubicBezTo>
                    <a:close/>
                    <a:moveTo>
                      <a:pt x="383959" y="354767"/>
                    </a:moveTo>
                    <a:cubicBezTo>
                      <a:pt x="383550" y="354792"/>
                      <a:pt x="382880" y="354754"/>
                      <a:pt x="382335" y="354754"/>
                    </a:cubicBezTo>
                    <a:cubicBezTo>
                      <a:pt x="364190" y="354754"/>
                      <a:pt x="353016" y="360459"/>
                      <a:pt x="340117" y="367044"/>
                    </a:cubicBezTo>
                    <a:cubicBezTo>
                      <a:pt x="326412" y="374039"/>
                      <a:pt x="311256" y="381778"/>
                      <a:pt x="287928" y="381778"/>
                    </a:cubicBezTo>
                    <a:cubicBezTo>
                      <a:pt x="281751" y="381778"/>
                      <a:pt x="275017" y="381232"/>
                      <a:pt x="267576" y="379992"/>
                    </a:cubicBezTo>
                    <a:cubicBezTo>
                      <a:pt x="260656" y="378838"/>
                      <a:pt x="255980" y="372289"/>
                      <a:pt x="257134" y="365382"/>
                    </a:cubicBezTo>
                    <a:cubicBezTo>
                      <a:pt x="258275" y="358462"/>
                      <a:pt x="264798" y="353711"/>
                      <a:pt x="271744" y="354940"/>
                    </a:cubicBezTo>
                    <a:cubicBezTo>
                      <a:pt x="299066" y="359467"/>
                      <a:pt x="312722" y="352509"/>
                      <a:pt x="328571" y="344422"/>
                    </a:cubicBezTo>
                    <a:cubicBezTo>
                      <a:pt x="342760" y="337168"/>
                      <a:pt x="358324" y="328635"/>
                      <a:pt x="384170" y="329367"/>
                    </a:cubicBezTo>
                    <a:cubicBezTo>
                      <a:pt x="391177" y="329478"/>
                      <a:pt x="396772" y="335258"/>
                      <a:pt x="396659" y="342278"/>
                    </a:cubicBezTo>
                    <a:cubicBezTo>
                      <a:pt x="396548" y="349210"/>
                      <a:pt x="390879" y="354767"/>
                      <a:pt x="383959" y="354767"/>
                    </a:cubicBezTo>
                    <a:close/>
                    <a:moveTo>
                      <a:pt x="482843" y="337217"/>
                    </a:moveTo>
                    <a:cubicBezTo>
                      <a:pt x="471445" y="351728"/>
                      <a:pt x="443676" y="354308"/>
                      <a:pt x="435442" y="354754"/>
                    </a:cubicBezTo>
                    <a:cubicBezTo>
                      <a:pt x="435205" y="354767"/>
                      <a:pt x="434983" y="354767"/>
                      <a:pt x="434746" y="354767"/>
                    </a:cubicBezTo>
                    <a:cubicBezTo>
                      <a:pt x="428049" y="354767"/>
                      <a:pt x="422456" y="349533"/>
                      <a:pt x="422083" y="342760"/>
                    </a:cubicBezTo>
                    <a:cubicBezTo>
                      <a:pt x="421699" y="335766"/>
                      <a:pt x="427057" y="329775"/>
                      <a:pt x="434051" y="329390"/>
                    </a:cubicBezTo>
                    <a:cubicBezTo>
                      <a:pt x="446230" y="328695"/>
                      <a:pt x="460232" y="324876"/>
                      <a:pt x="462874" y="321515"/>
                    </a:cubicBezTo>
                    <a:cubicBezTo>
                      <a:pt x="467203" y="316008"/>
                      <a:pt x="475177" y="315028"/>
                      <a:pt x="480708" y="319381"/>
                    </a:cubicBezTo>
                    <a:cubicBezTo>
                      <a:pt x="486216" y="323710"/>
                      <a:pt x="487183" y="331699"/>
                      <a:pt x="482843" y="337217"/>
                    </a:cubicBezTo>
                    <a:close/>
                    <a:moveTo>
                      <a:pt x="278676" y="516058"/>
                    </a:moveTo>
                    <a:cubicBezTo>
                      <a:pt x="276258" y="518465"/>
                      <a:pt x="272958" y="519865"/>
                      <a:pt x="269659" y="519865"/>
                    </a:cubicBezTo>
                    <a:cubicBezTo>
                      <a:pt x="266360" y="519865"/>
                      <a:pt x="263049" y="518463"/>
                      <a:pt x="260642" y="516182"/>
                    </a:cubicBezTo>
                    <a:cubicBezTo>
                      <a:pt x="258348" y="513764"/>
                      <a:pt x="256959" y="510464"/>
                      <a:pt x="256959" y="507165"/>
                    </a:cubicBezTo>
                    <a:cubicBezTo>
                      <a:pt x="256959" y="503866"/>
                      <a:pt x="258348" y="500555"/>
                      <a:pt x="260642" y="498148"/>
                    </a:cubicBezTo>
                    <a:cubicBezTo>
                      <a:pt x="265343" y="493447"/>
                      <a:pt x="273850" y="493447"/>
                      <a:pt x="278675" y="498148"/>
                    </a:cubicBezTo>
                    <a:cubicBezTo>
                      <a:pt x="281081" y="500555"/>
                      <a:pt x="282358" y="503866"/>
                      <a:pt x="282358" y="507165"/>
                    </a:cubicBezTo>
                    <a:cubicBezTo>
                      <a:pt x="282358" y="510464"/>
                      <a:pt x="281081" y="513764"/>
                      <a:pt x="278676" y="516058"/>
                    </a:cubicBezTo>
                    <a:close/>
                    <a:moveTo>
                      <a:pt x="443775" y="579558"/>
                    </a:moveTo>
                    <a:cubicBezTo>
                      <a:pt x="441357" y="581965"/>
                      <a:pt x="438056" y="583365"/>
                      <a:pt x="434758" y="583365"/>
                    </a:cubicBezTo>
                    <a:cubicBezTo>
                      <a:pt x="431459" y="583365"/>
                      <a:pt x="428147" y="581963"/>
                      <a:pt x="425741" y="579682"/>
                    </a:cubicBezTo>
                    <a:cubicBezTo>
                      <a:pt x="423447" y="577264"/>
                      <a:pt x="422058" y="573964"/>
                      <a:pt x="422058" y="570665"/>
                    </a:cubicBezTo>
                    <a:cubicBezTo>
                      <a:pt x="422058" y="567366"/>
                      <a:pt x="423447" y="564055"/>
                      <a:pt x="425741" y="561648"/>
                    </a:cubicBezTo>
                    <a:cubicBezTo>
                      <a:pt x="430441" y="556947"/>
                      <a:pt x="438949" y="556947"/>
                      <a:pt x="443773" y="561648"/>
                    </a:cubicBezTo>
                    <a:cubicBezTo>
                      <a:pt x="446180" y="564055"/>
                      <a:pt x="447456" y="567366"/>
                      <a:pt x="447456" y="570665"/>
                    </a:cubicBezTo>
                    <a:cubicBezTo>
                      <a:pt x="447456" y="573964"/>
                      <a:pt x="446181" y="577264"/>
                      <a:pt x="443775" y="579558"/>
                    </a:cubicBezTo>
                    <a:close/>
                    <a:moveTo>
                      <a:pt x="545375" y="300001"/>
                    </a:moveTo>
                    <a:cubicBezTo>
                      <a:pt x="542957" y="302408"/>
                      <a:pt x="539656" y="303808"/>
                      <a:pt x="536358" y="303808"/>
                    </a:cubicBezTo>
                    <a:cubicBezTo>
                      <a:pt x="533059" y="303808"/>
                      <a:pt x="529747" y="302406"/>
                      <a:pt x="527341" y="300125"/>
                    </a:cubicBezTo>
                    <a:cubicBezTo>
                      <a:pt x="525047" y="297707"/>
                      <a:pt x="523658" y="294407"/>
                      <a:pt x="523658" y="291108"/>
                    </a:cubicBezTo>
                    <a:cubicBezTo>
                      <a:pt x="523658" y="287809"/>
                      <a:pt x="525047" y="284497"/>
                      <a:pt x="527341" y="282091"/>
                    </a:cubicBezTo>
                    <a:cubicBezTo>
                      <a:pt x="532041" y="277390"/>
                      <a:pt x="540549" y="277390"/>
                      <a:pt x="545373" y="282091"/>
                    </a:cubicBezTo>
                    <a:cubicBezTo>
                      <a:pt x="547780" y="284497"/>
                      <a:pt x="549056" y="287809"/>
                      <a:pt x="549056" y="291108"/>
                    </a:cubicBezTo>
                    <a:cubicBezTo>
                      <a:pt x="549056" y="294407"/>
                      <a:pt x="547781" y="297707"/>
                      <a:pt x="545375" y="300001"/>
                    </a:cubicBezTo>
                    <a:close/>
                    <a:moveTo>
                      <a:pt x="596175" y="350958"/>
                    </a:moveTo>
                    <a:cubicBezTo>
                      <a:pt x="593757" y="353365"/>
                      <a:pt x="590456" y="354765"/>
                      <a:pt x="587158" y="354765"/>
                    </a:cubicBezTo>
                    <a:cubicBezTo>
                      <a:pt x="583859" y="354765"/>
                      <a:pt x="580547" y="353363"/>
                      <a:pt x="578141" y="351082"/>
                    </a:cubicBezTo>
                    <a:cubicBezTo>
                      <a:pt x="575847" y="348664"/>
                      <a:pt x="574458" y="345364"/>
                      <a:pt x="574458" y="342065"/>
                    </a:cubicBezTo>
                    <a:cubicBezTo>
                      <a:pt x="574458" y="338766"/>
                      <a:pt x="575847" y="335455"/>
                      <a:pt x="578141" y="333048"/>
                    </a:cubicBezTo>
                    <a:cubicBezTo>
                      <a:pt x="582841" y="328347"/>
                      <a:pt x="591349" y="328347"/>
                      <a:pt x="596173" y="333048"/>
                    </a:cubicBezTo>
                    <a:cubicBezTo>
                      <a:pt x="598580" y="335455"/>
                      <a:pt x="599856" y="338766"/>
                      <a:pt x="599856" y="342065"/>
                    </a:cubicBezTo>
                    <a:cubicBezTo>
                      <a:pt x="599856" y="345364"/>
                      <a:pt x="598581" y="348664"/>
                      <a:pt x="596175" y="350958"/>
                    </a:cubicBezTo>
                    <a:close/>
                    <a:moveTo>
                      <a:pt x="539174" y="193685"/>
                    </a:moveTo>
                    <a:cubicBezTo>
                      <a:pt x="538218" y="193908"/>
                      <a:pt x="537277" y="194007"/>
                      <a:pt x="536334" y="194007"/>
                    </a:cubicBezTo>
                    <a:cubicBezTo>
                      <a:pt x="530543" y="194007"/>
                      <a:pt x="525309" y="190025"/>
                      <a:pt x="523969" y="184134"/>
                    </a:cubicBezTo>
                    <a:cubicBezTo>
                      <a:pt x="522407" y="177300"/>
                      <a:pt x="526672" y="170491"/>
                      <a:pt x="533519" y="168929"/>
                    </a:cubicBezTo>
                    <a:cubicBezTo>
                      <a:pt x="572902" y="159925"/>
                      <a:pt x="607065" y="148820"/>
                      <a:pt x="635748" y="136047"/>
                    </a:cubicBezTo>
                    <a:cubicBezTo>
                      <a:pt x="641010" y="142918"/>
                      <a:pt x="646054" y="149958"/>
                      <a:pt x="650846" y="157185"/>
                    </a:cubicBezTo>
                    <a:cubicBezTo>
                      <a:pt x="619727" y="171533"/>
                      <a:pt x="582268" y="183842"/>
                      <a:pt x="539174" y="193685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5" name="Freeform: Shape 464">
                <a:extLst>
                  <a:ext uri="{FF2B5EF4-FFF2-40B4-BE49-F238E27FC236}">
                    <a16:creationId xmlns:a16="http://schemas.microsoft.com/office/drawing/2014/main" id="{1171E637-70A6-48D1-A93C-FFDB6EFE0C2F}"/>
                  </a:ext>
                </a:extLst>
              </p:cNvPr>
              <p:cNvSpPr/>
              <p:nvPr/>
            </p:nvSpPr>
            <p:spPr>
              <a:xfrm>
                <a:off x="4877953" y="6504943"/>
                <a:ext cx="3254" cy="6356"/>
              </a:xfrm>
              <a:custGeom>
                <a:avLst/>
                <a:gdLst>
                  <a:gd name="connsiteX0" fmla="*/ 3254 w 3254"/>
                  <a:gd name="connsiteY0" fmla="*/ 6356 h 6356"/>
                  <a:gd name="connsiteX1" fmla="*/ 0 w 3254"/>
                  <a:gd name="connsiteY1" fmla="*/ 0 h 6356"/>
                  <a:gd name="connsiteX2" fmla="*/ 3254 w 3254"/>
                  <a:gd name="connsiteY2" fmla="*/ 6356 h 6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4" h="6356">
                    <a:moveTo>
                      <a:pt x="3254" y="6356"/>
                    </a:moveTo>
                    <a:cubicBezTo>
                      <a:pt x="2149" y="4250"/>
                      <a:pt x="1067" y="2129"/>
                      <a:pt x="0" y="0"/>
                    </a:cubicBezTo>
                    <a:cubicBezTo>
                      <a:pt x="1067" y="2130"/>
                      <a:pt x="2151" y="4250"/>
                      <a:pt x="3254" y="6356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6" name="Freeform: Shape 465">
                <a:extLst>
                  <a:ext uri="{FF2B5EF4-FFF2-40B4-BE49-F238E27FC236}">
                    <a16:creationId xmlns:a16="http://schemas.microsoft.com/office/drawing/2014/main" id="{20216075-4088-48F0-8409-19584F8CCAAB}"/>
                  </a:ext>
                </a:extLst>
              </p:cNvPr>
              <p:cNvSpPr/>
              <p:nvPr/>
            </p:nvSpPr>
            <p:spPr>
              <a:xfrm>
                <a:off x="4881812" y="6512446"/>
                <a:ext cx="3602" cy="6664"/>
              </a:xfrm>
              <a:custGeom>
                <a:avLst/>
                <a:gdLst>
                  <a:gd name="connsiteX0" fmla="*/ 3602 w 3602"/>
                  <a:gd name="connsiteY0" fmla="*/ 6664 h 6664"/>
                  <a:gd name="connsiteX1" fmla="*/ 0 w 3602"/>
                  <a:gd name="connsiteY1" fmla="*/ 0 h 6664"/>
                  <a:gd name="connsiteX2" fmla="*/ 3602 w 3602"/>
                  <a:gd name="connsiteY2" fmla="*/ 6664 h 6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02" h="6664">
                    <a:moveTo>
                      <a:pt x="3602" y="6664"/>
                    </a:moveTo>
                    <a:cubicBezTo>
                      <a:pt x="2378" y="4456"/>
                      <a:pt x="1181" y="2234"/>
                      <a:pt x="0" y="0"/>
                    </a:cubicBezTo>
                    <a:cubicBezTo>
                      <a:pt x="1180" y="2234"/>
                      <a:pt x="2380" y="4456"/>
                      <a:pt x="3602" y="6664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7" name="Freeform: Shape 466">
                <a:extLst>
                  <a:ext uri="{FF2B5EF4-FFF2-40B4-BE49-F238E27FC236}">
                    <a16:creationId xmlns:a16="http://schemas.microsoft.com/office/drawing/2014/main" id="{8396E71A-E4E6-445B-84B2-4012493F79C9}"/>
                  </a:ext>
                </a:extLst>
              </p:cNvPr>
              <p:cNvSpPr/>
              <p:nvPr/>
            </p:nvSpPr>
            <p:spPr>
              <a:xfrm>
                <a:off x="4841998" y="6390721"/>
                <a:ext cx="657" cy="4286"/>
              </a:xfrm>
              <a:custGeom>
                <a:avLst/>
                <a:gdLst>
                  <a:gd name="connsiteX0" fmla="*/ 657 w 657"/>
                  <a:gd name="connsiteY0" fmla="*/ 4286 h 4286"/>
                  <a:gd name="connsiteX1" fmla="*/ 0 w 657"/>
                  <a:gd name="connsiteY1" fmla="*/ 0 h 4286"/>
                  <a:gd name="connsiteX2" fmla="*/ 657 w 657"/>
                  <a:gd name="connsiteY2" fmla="*/ 4286 h 4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" h="4286">
                    <a:moveTo>
                      <a:pt x="657" y="4286"/>
                    </a:moveTo>
                    <a:cubicBezTo>
                      <a:pt x="430" y="2861"/>
                      <a:pt x="211" y="1432"/>
                      <a:pt x="0" y="0"/>
                    </a:cubicBezTo>
                    <a:cubicBezTo>
                      <a:pt x="211" y="1432"/>
                      <a:pt x="430" y="2861"/>
                      <a:pt x="657" y="4286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8" name="Freeform: Shape 467">
                <a:extLst>
                  <a:ext uri="{FF2B5EF4-FFF2-40B4-BE49-F238E27FC236}">
                    <a16:creationId xmlns:a16="http://schemas.microsoft.com/office/drawing/2014/main" id="{53714366-2F0B-40DB-A4B9-75510879B8DE}"/>
                  </a:ext>
                </a:extLst>
              </p:cNvPr>
              <p:cNvSpPr/>
              <p:nvPr/>
            </p:nvSpPr>
            <p:spPr>
              <a:xfrm>
                <a:off x="5275514" y="5957951"/>
                <a:ext cx="6429" cy="1028"/>
              </a:xfrm>
              <a:custGeom>
                <a:avLst/>
                <a:gdLst>
                  <a:gd name="connsiteX0" fmla="*/ 0 w 6429"/>
                  <a:gd name="connsiteY0" fmla="*/ 0 h 1028"/>
                  <a:gd name="connsiteX1" fmla="*/ 6429 w 6429"/>
                  <a:gd name="connsiteY1" fmla="*/ 1029 h 1028"/>
                  <a:gd name="connsiteX2" fmla="*/ 0 w 6429"/>
                  <a:gd name="connsiteY2" fmla="*/ 0 h 1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29" h="1028">
                    <a:moveTo>
                      <a:pt x="0" y="0"/>
                    </a:moveTo>
                    <a:cubicBezTo>
                      <a:pt x="2151" y="321"/>
                      <a:pt x="4291" y="672"/>
                      <a:pt x="6429" y="1029"/>
                    </a:cubicBezTo>
                    <a:cubicBezTo>
                      <a:pt x="4289" y="673"/>
                      <a:pt x="2149" y="321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9" name="Freeform: Shape 468">
                <a:extLst>
                  <a:ext uri="{FF2B5EF4-FFF2-40B4-BE49-F238E27FC236}">
                    <a16:creationId xmlns:a16="http://schemas.microsoft.com/office/drawing/2014/main" id="{E78143ED-98D5-46EF-8C32-052A659703E0}"/>
                  </a:ext>
                </a:extLst>
              </p:cNvPr>
              <p:cNvSpPr/>
              <p:nvPr/>
            </p:nvSpPr>
            <p:spPr>
              <a:xfrm>
                <a:off x="5284608" y="5959423"/>
                <a:ext cx="6861" cy="1269"/>
              </a:xfrm>
              <a:custGeom>
                <a:avLst/>
                <a:gdLst>
                  <a:gd name="connsiteX0" fmla="*/ 0 w 6861"/>
                  <a:gd name="connsiteY0" fmla="*/ 0 h 1269"/>
                  <a:gd name="connsiteX1" fmla="*/ 6861 w 6861"/>
                  <a:gd name="connsiteY1" fmla="*/ 1270 h 1269"/>
                  <a:gd name="connsiteX2" fmla="*/ 0 w 6861"/>
                  <a:gd name="connsiteY2" fmla="*/ 0 h 1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61" h="1269">
                    <a:moveTo>
                      <a:pt x="0" y="0"/>
                    </a:moveTo>
                    <a:cubicBezTo>
                      <a:pt x="2295" y="400"/>
                      <a:pt x="4580" y="829"/>
                      <a:pt x="6861" y="1270"/>
                    </a:cubicBezTo>
                    <a:cubicBezTo>
                      <a:pt x="4580" y="830"/>
                      <a:pt x="2295" y="398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0" name="Freeform: Shape 469">
                <a:extLst>
                  <a:ext uri="{FF2B5EF4-FFF2-40B4-BE49-F238E27FC236}">
                    <a16:creationId xmlns:a16="http://schemas.microsoft.com/office/drawing/2014/main" id="{7548538B-1BF7-4AF2-AE6B-ACA60E40515D}"/>
                  </a:ext>
                </a:extLst>
              </p:cNvPr>
              <p:cNvSpPr/>
              <p:nvPr/>
            </p:nvSpPr>
            <p:spPr>
              <a:xfrm>
                <a:off x="4838364" y="6353667"/>
                <a:ext cx="222" cy="3775"/>
              </a:xfrm>
              <a:custGeom>
                <a:avLst/>
                <a:gdLst>
                  <a:gd name="connsiteX0" fmla="*/ 222 w 222"/>
                  <a:gd name="connsiteY0" fmla="*/ 3775 h 3775"/>
                  <a:gd name="connsiteX1" fmla="*/ 0 w 222"/>
                  <a:gd name="connsiteY1" fmla="*/ 0 h 3775"/>
                  <a:gd name="connsiteX2" fmla="*/ 222 w 222"/>
                  <a:gd name="connsiteY2" fmla="*/ 3775 h 3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2" h="3775">
                    <a:moveTo>
                      <a:pt x="222" y="3775"/>
                    </a:moveTo>
                    <a:cubicBezTo>
                      <a:pt x="148" y="2516"/>
                      <a:pt x="62" y="1262"/>
                      <a:pt x="0" y="0"/>
                    </a:cubicBezTo>
                    <a:cubicBezTo>
                      <a:pt x="62" y="1262"/>
                      <a:pt x="149" y="2516"/>
                      <a:pt x="222" y="3775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1" name="Freeform: Shape 470">
                <a:extLst>
                  <a:ext uri="{FF2B5EF4-FFF2-40B4-BE49-F238E27FC236}">
                    <a16:creationId xmlns:a16="http://schemas.microsoft.com/office/drawing/2014/main" id="{77B9EED3-252B-4A25-B1BC-7D92AD002066}"/>
                  </a:ext>
                </a:extLst>
              </p:cNvPr>
              <p:cNvSpPr/>
              <p:nvPr/>
            </p:nvSpPr>
            <p:spPr>
              <a:xfrm>
                <a:off x="4838016" y="6344241"/>
                <a:ext cx="111" cy="3176"/>
              </a:xfrm>
              <a:custGeom>
                <a:avLst/>
                <a:gdLst>
                  <a:gd name="connsiteX0" fmla="*/ 111 w 111"/>
                  <a:gd name="connsiteY0" fmla="*/ 3177 h 3176"/>
                  <a:gd name="connsiteX1" fmla="*/ 0 w 111"/>
                  <a:gd name="connsiteY1" fmla="*/ 0 h 3176"/>
                  <a:gd name="connsiteX2" fmla="*/ 111 w 111"/>
                  <a:gd name="connsiteY2" fmla="*/ 3177 h 3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" h="3176">
                    <a:moveTo>
                      <a:pt x="111" y="3177"/>
                    </a:moveTo>
                    <a:cubicBezTo>
                      <a:pt x="76" y="2118"/>
                      <a:pt x="25" y="1062"/>
                      <a:pt x="0" y="0"/>
                    </a:cubicBezTo>
                    <a:cubicBezTo>
                      <a:pt x="25" y="1060"/>
                      <a:pt x="76" y="2116"/>
                      <a:pt x="111" y="3177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2" name="Freeform: Shape 471">
                <a:extLst>
                  <a:ext uri="{FF2B5EF4-FFF2-40B4-BE49-F238E27FC236}">
                    <a16:creationId xmlns:a16="http://schemas.microsoft.com/office/drawing/2014/main" id="{1963FB00-0759-40E2-B763-3C080A3E0ED4}"/>
                  </a:ext>
                </a:extLst>
              </p:cNvPr>
              <p:cNvSpPr/>
              <p:nvPr/>
            </p:nvSpPr>
            <p:spPr>
              <a:xfrm>
                <a:off x="5266314" y="5956694"/>
                <a:ext cx="6003" cy="811"/>
              </a:xfrm>
              <a:custGeom>
                <a:avLst/>
                <a:gdLst>
                  <a:gd name="connsiteX0" fmla="*/ 0 w 6003"/>
                  <a:gd name="connsiteY0" fmla="*/ 0 h 811"/>
                  <a:gd name="connsiteX1" fmla="*/ 6004 w 6003"/>
                  <a:gd name="connsiteY1" fmla="*/ 811 h 811"/>
                  <a:gd name="connsiteX2" fmla="*/ 0 w 6003"/>
                  <a:gd name="connsiteY2" fmla="*/ 0 h 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03" h="811">
                    <a:moveTo>
                      <a:pt x="0" y="0"/>
                    </a:moveTo>
                    <a:cubicBezTo>
                      <a:pt x="2008" y="249"/>
                      <a:pt x="4005" y="530"/>
                      <a:pt x="6004" y="811"/>
                    </a:cubicBezTo>
                    <a:cubicBezTo>
                      <a:pt x="4005" y="530"/>
                      <a:pt x="2008" y="249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3" name="Freeform: Shape 472">
                <a:extLst>
                  <a:ext uri="{FF2B5EF4-FFF2-40B4-BE49-F238E27FC236}">
                    <a16:creationId xmlns:a16="http://schemas.microsoft.com/office/drawing/2014/main" id="{ABC6D5DE-E34E-479A-842F-924AA4011A40}"/>
                  </a:ext>
                </a:extLst>
              </p:cNvPr>
              <p:cNvSpPr/>
              <p:nvPr/>
            </p:nvSpPr>
            <p:spPr>
              <a:xfrm>
                <a:off x="5228548" y="5953881"/>
                <a:ext cx="3632" cy="133"/>
              </a:xfrm>
              <a:custGeom>
                <a:avLst/>
                <a:gdLst>
                  <a:gd name="connsiteX0" fmla="*/ 0 w 3632"/>
                  <a:gd name="connsiteY0" fmla="*/ 0 h 133"/>
                  <a:gd name="connsiteX1" fmla="*/ 3632 w 3632"/>
                  <a:gd name="connsiteY1" fmla="*/ 133 h 133"/>
                  <a:gd name="connsiteX2" fmla="*/ 0 w 3632"/>
                  <a:gd name="connsiteY2" fmla="*/ 0 h 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32" h="133">
                    <a:moveTo>
                      <a:pt x="0" y="0"/>
                    </a:moveTo>
                    <a:cubicBezTo>
                      <a:pt x="1214" y="30"/>
                      <a:pt x="2421" y="92"/>
                      <a:pt x="3632" y="133"/>
                    </a:cubicBezTo>
                    <a:cubicBezTo>
                      <a:pt x="2421" y="92"/>
                      <a:pt x="1214" y="30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4" name="Freeform: Shape 473">
                <a:extLst>
                  <a:ext uri="{FF2B5EF4-FFF2-40B4-BE49-F238E27FC236}">
                    <a16:creationId xmlns:a16="http://schemas.microsoft.com/office/drawing/2014/main" id="{9F0D5C29-7D78-4169-9FB4-165FDBAB8993}"/>
                  </a:ext>
                </a:extLst>
              </p:cNvPr>
              <p:cNvSpPr/>
              <p:nvPr/>
            </p:nvSpPr>
            <p:spPr>
              <a:xfrm>
                <a:off x="5238120" y="5954240"/>
                <a:ext cx="4540" cy="277"/>
              </a:xfrm>
              <a:custGeom>
                <a:avLst/>
                <a:gdLst>
                  <a:gd name="connsiteX0" fmla="*/ 0 w 4540"/>
                  <a:gd name="connsiteY0" fmla="*/ 0 h 277"/>
                  <a:gd name="connsiteX1" fmla="*/ 4540 w 4540"/>
                  <a:gd name="connsiteY1" fmla="*/ 278 h 277"/>
                  <a:gd name="connsiteX2" fmla="*/ 0 w 4540"/>
                  <a:gd name="connsiteY2" fmla="*/ 0 h 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40" h="277">
                    <a:moveTo>
                      <a:pt x="0" y="0"/>
                    </a:moveTo>
                    <a:cubicBezTo>
                      <a:pt x="1518" y="76"/>
                      <a:pt x="3027" y="184"/>
                      <a:pt x="4540" y="278"/>
                    </a:cubicBezTo>
                    <a:cubicBezTo>
                      <a:pt x="3027" y="186"/>
                      <a:pt x="1519" y="76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5" name="Freeform: Shape 474">
                <a:extLst>
                  <a:ext uri="{FF2B5EF4-FFF2-40B4-BE49-F238E27FC236}">
                    <a16:creationId xmlns:a16="http://schemas.microsoft.com/office/drawing/2014/main" id="{A556E770-0F22-464E-ADE0-F7633B07A7E7}"/>
                  </a:ext>
                </a:extLst>
              </p:cNvPr>
              <p:cNvSpPr/>
              <p:nvPr/>
            </p:nvSpPr>
            <p:spPr>
              <a:xfrm>
                <a:off x="5293589" y="5961098"/>
                <a:ext cx="7300" cy="1535"/>
              </a:xfrm>
              <a:custGeom>
                <a:avLst/>
                <a:gdLst>
                  <a:gd name="connsiteX0" fmla="*/ 0 w 7300"/>
                  <a:gd name="connsiteY0" fmla="*/ 0 h 1535"/>
                  <a:gd name="connsiteX1" fmla="*/ 7301 w 7300"/>
                  <a:gd name="connsiteY1" fmla="*/ 1535 h 1535"/>
                  <a:gd name="connsiteX2" fmla="*/ 0 w 7300"/>
                  <a:gd name="connsiteY2" fmla="*/ 0 h 1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0" h="1535">
                    <a:moveTo>
                      <a:pt x="0" y="0"/>
                    </a:moveTo>
                    <a:cubicBezTo>
                      <a:pt x="2443" y="486"/>
                      <a:pt x="4875" y="1002"/>
                      <a:pt x="7301" y="1535"/>
                    </a:cubicBezTo>
                    <a:cubicBezTo>
                      <a:pt x="4874" y="1003"/>
                      <a:pt x="2442" y="486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6" name="Freeform: Shape 475">
                <a:extLst>
                  <a:ext uri="{FF2B5EF4-FFF2-40B4-BE49-F238E27FC236}">
                    <a16:creationId xmlns:a16="http://schemas.microsoft.com/office/drawing/2014/main" id="{702305C5-0C71-471E-B132-8361EB07666A}"/>
                  </a:ext>
                </a:extLst>
              </p:cNvPr>
              <p:cNvSpPr/>
              <p:nvPr/>
            </p:nvSpPr>
            <p:spPr>
              <a:xfrm>
                <a:off x="5302454" y="5962974"/>
                <a:ext cx="7745" cy="1824"/>
              </a:xfrm>
              <a:custGeom>
                <a:avLst/>
                <a:gdLst>
                  <a:gd name="connsiteX0" fmla="*/ 0 w 7745"/>
                  <a:gd name="connsiteY0" fmla="*/ 0 h 1824"/>
                  <a:gd name="connsiteX1" fmla="*/ 7745 w 7745"/>
                  <a:gd name="connsiteY1" fmla="*/ 1824 h 1824"/>
                  <a:gd name="connsiteX2" fmla="*/ 0 w 7745"/>
                  <a:gd name="connsiteY2" fmla="*/ 0 h 1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45" h="1824">
                    <a:moveTo>
                      <a:pt x="0" y="0"/>
                    </a:moveTo>
                    <a:cubicBezTo>
                      <a:pt x="2592" y="581"/>
                      <a:pt x="5174" y="1191"/>
                      <a:pt x="7745" y="1824"/>
                    </a:cubicBezTo>
                    <a:cubicBezTo>
                      <a:pt x="5174" y="1192"/>
                      <a:pt x="2594" y="579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7" name="Freeform: Shape 476">
                <a:extLst>
                  <a:ext uri="{FF2B5EF4-FFF2-40B4-BE49-F238E27FC236}">
                    <a16:creationId xmlns:a16="http://schemas.microsoft.com/office/drawing/2014/main" id="{DF20741E-D0C9-47B2-8070-8863E65B4781}"/>
                  </a:ext>
                </a:extLst>
              </p:cNvPr>
              <p:cNvSpPr/>
              <p:nvPr/>
            </p:nvSpPr>
            <p:spPr>
              <a:xfrm>
                <a:off x="5311196" y="5965041"/>
                <a:ext cx="8226" cy="2147"/>
              </a:xfrm>
              <a:custGeom>
                <a:avLst/>
                <a:gdLst>
                  <a:gd name="connsiteX0" fmla="*/ 0 w 8226"/>
                  <a:gd name="connsiteY0" fmla="*/ 0 h 2147"/>
                  <a:gd name="connsiteX1" fmla="*/ 8226 w 8226"/>
                  <a:gd name="connsiteY1" fmla="*/ 2148 h 2147"/>
                  <a:gd name="connsiteX2" fmla="*/ 0 w 8226"/>
                  <a:gd name="connsiteY2" fmla="*/ 0 h 2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26" h="2147">
                    <a:moveTo>
                      <a:pt x="0" y="0"/>
                    </a:moveTo>
                    <a:cubicBezTo>
                      <a:pt x="2754" y="686"/>
                      <a:pt x="5496" y="1402"/>
                      <a:pt x="8226" y="2148"/>
                    </a:cubicBezTo>
                    <a:cubicBezTo>
                      <a:pt x="5496" y="1403"/>
                      <a:pt x="2754" y="686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8" name="Freeform: Shape 477">
                <a:extLst>
                  <a:ext uri="{FF2B5EF4-FFF2-40B4-BE49-F238E27FC236}">
                    <a16:creationId xmlns:a16="http://schemas.microsoft.com/office/drawing/2014/main" id="{3B6BDCE3-F9B2-4647-B375-8743E1F6E0B3}"/>
                  </a:ext>
                </a:extLst>
              </p:cNvPr>
              <p:cNvSpPr/>
              <p:nvPr/>
            </p:nvSpPr>
            <p:spPr>
              <a:xfrm>
                <a:off x="4840759" y="6381569"/>
                <a:ext cx="547" cy="4222"/>
              </a:xfrm>
              <a:custGeom>
                <a:avLst/>
                <a:gdLst>
                  <a:gd name="connsiteX0" fmla="*/ 548 w 547"/>
                  <a:gd name="connsiteY0" fmla="*/ 4223 h 4222"/>
                  <a:gd name="connsiteX1" fmla="*/ 0 w 547"/>
                  <a:gd name="connsiteY1" fmla="*/ 0 h 4222"/>
                  <a:gd name="connsiteX2" fmla="*/ 548 w 547"/>
                  <a:gd name="connsiteY2" fmla="*/ 4223 h 4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7" h="4222">
                    <a:moveTo>
                      <a:pt x="548" y="4223"/>
                    </a:moveTo>
                    <a:cubicBezTo>
                      <a:pt x="359" y="2816"/>
                      <a:pt x="173" y="1410"/>
                      <a:pt x="0" y="0"/>
                    </a:cubicBezTo>
                    <a:cubicBezTo>
                      <a:pt x="175" y="1410"/>
                      <a:pt x="360" y="2816"/>
                      <a:pt x="548" y="4223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9" name="Freeform: Shape 478">
                <a:extLst>
                  <a:ext uri="{FF2B5EF4-FFF2-40B4-BE49-F238E27FC236}">
                    <a16:creationId xmlns:a16="http://schemas.microsoft.com/office/drawing/2014/main" id="{2898F057-8DE7-48C9-89D5-ADF3C2904F62}"/>
                  </a:ext>
                </a:extLst>
              </p:cNvPr>
              <p:cNvSpPr/>
              <p:nvPr/>
            </p:nvSpPr>
            <p:spPr>
              <a:xfrm>
                <a:off x="4839740" y="6372335"/>
                <a:ext cx="438" cy="4141"/>
              </a:xfrm>
              <a:custGeom>
                <a:avLst/>
                <a:gdLst>
                  <a:gd name="connsiteX0" fmla="*/ 438 w 438"/>
                  <a:gd name="connsiteY0" fmla="*/ 4142 h 4141"/>
                  <a:gd name="connsiteX1" fmla="*/ 0 w 438"/>
                  <a:gd name="connsiteY1" fmla="*/ 0 h 4141"/>
                  <a:gd name="connsiteX2" fmla="*/ 438 w 438"/>
                  <a:gd name="connsiteY2" fmla="*/ 4142 h 4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8" h="4141">
                    <a:moveTo>
                      <a:pt x="438" y="4142"/>
                    </a:moveTo>
                    <a:cubicBezTo>
                      <a:pt x="287" y="2762"/>
                      <a:pt x="135" y="1384"/>
                      <a:pt x="0" y="0"/>
                    </a:cubicBezTo>
                    <a:cubicBezTo>
                      <a:pt x="135" y="1384"/>
                      <a:pt x="287" y="2762"/>
                      <a:pt x="438" y="4142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0" name="Freeform: Shape 479">
                <a:extLst>
                  <a:ext uri="{FF2B5EF4-FFF2-40B4-BE49-F238E27FC236}">
                    <a16:creationId xmlns:a16="http://schemas.microsoft.com/office/drawing/2014/main" id="{D5C89CD6-1854-4725-B011-ABBB0D11C5D2}"/>
                  </a:ext>
                </a:extLst>
              </p:cNvPr>
              <p:cNvSpPr/>
              <p:nvPr/>
            </p:nvSpPr>
            <p:spPr>
              <a:xfrm>
                <a:off x="4838940" y="6363033"/>
                <a:ext cx="330" cy="4014"/>
              </a:xfrm>
              <a:custGeom>
                <a:avLst/>
                <a:gdLst>
                  <a:gd name="connsiteX0" fmla="*/ 330 w 330"/>
                  <a:gd name="connsiteY0" fmla="*/ 4015 h 4014"/>
                  <a:gd name="connsiteX1" fmla="*/ 0 w 330"/>
                  <a:gd name="connsiteY1" fmla="*/ 0 h 4014"/>
                  <a:gd name="connsiteX2" fmla="*/ 330 w 330"/>
                  <a:gd name="connsiteY2" fmla="*/ 4015 h 4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" h="4014">
                    <a:moveTo>
                      <a:pt x="330" y="4015"/>
                    </a:moveTo>
                    <a:cubicBezTo>
                      <a:pt x="217" y="2677"/>
                      <a:pt x="98" y="1341"/>
                      <a:pt x="0" y="0"/>
                    </a:cubicBezTo>
                    <a:cubicBezTo>
                      <a:pt x="98" y="1341"/>
                      <a:pt x="219" y="2678"/>
                      <a:pt x="330" y="4015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1" name="Freeform: Shape 480">
                <a:extLst>
                  <a:ext uri="{FF2B5EF4-FFF2-40B4-BE49-F238E27FC236}">
                    <a16:creationId xmlns:a16="http://schemas.microsoft.com/office/drawing/2014/main" id="{B84B6FDB-043B-4814-B291-116C9805AA9E}"/>
                  </a:ext>
                </a:extLst>
              </p:cNvPr>
              <p:cNvSpPr/>
              <p:nvPr/>
            </p:nvSpPr>
            <p:spPr>
              <a:xfrm>
                <a:off x="5247612" y="5954832"/>
                <a:ext cx="5095" cy="438"/>
              </a:xfrm>
              <a:custGeom>
                <a:avLst/>
                <a:gdLst>
                  <a:gd name="connsiteX0" fmla="*/ 0 w 5095"/>
                  <a:gd name="connsiteY0" fmla="*/ 0 h 438"/>
                  <a:gd name="connsiteX1" fmla="*/ 5096 w 5095"/>
                  <a:gd name="connsiteY1" fmla="*/ 438 h 438"/>
                  <a:gd name="connsiteX2" fmla="*/ 0 w 5095"/>
                  <a:gd name="connsiteY2" fmla="*/ 0 h 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95" h="438">
                    <a:moveTo>
                      <a:pt x="0" y="0"/>
                    </a:moveTo>
                    <a:cubicBezTo>
                      <a:pt x="1703" y="127"/>
                      <a:pt x="3399" y="287"/>
                      <a:pt x="5096" y="438"/>
                    </a:cubicBezTo>
                    <a:cubicBezTo>
                      <a:pt x="3399" y="287"/>
                      <a:pt x="1703" y="127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2" name="Freeform: Shape 481">
                <a:extLst>
                  <a:ext uri="{FF2B5EF4-FFF2-40B4-BE49-F238E27FC236}">
                    <a16:creationId xmlns:a16="http://schemas.microsoft.com/office/drawing/2014/main" id="{4117FB57-1AE1-42F5-B713-697927427772}"/>
                  </a:ext>
                </a:extLst>
              </p:cNvPr>
              <p:cNvSpPr/>
              <p:nvPr/>
            </p:nvSpPr>
            <p:spPr>
              <a:xfrm>
                <a:off x="4849025" y="6426433"/>
                <a:ext cx="1142" cy="4570"/>
              </a:xfrm>
              <a:custGeom>
                <a:avLst/>
                <a:gdLst>
                  <a:gd name="connsiteX0" fmla="*/ 1143 w 1142"/>
                  <a:gd name="connsiteY0" fmla="*/ 4570 h 4570"/>
                  <a:gd name="connsiteX1" fmla="*/ 0 w 1142"/>
                  <a:gd name="connsiteY1" fmla="*/ 0 h 4570"/>
                  <a:gd name="connsiteX2" fmla="*/ 1143 w 1142"/>
                  <a:gd name="connsiteY2" fmla="*/ 4570 h 4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42" h="4570">
                    <a:moveTo>
                      <a:pt x="1143" y="4570"/>
                    </a:moveTo>
                    <a:cubicBezTo>
                      <a:pt x="748" y="3053"/>
                      <a:pt x="378" y="1526"/>
                      <a:pt x="0" y="0"/>
                    </a:cubicBezTo>
                    <a:cubicBezTo>
                      <a:pt x="378" y="1526"/>
                      <a:pt x="748" y="3053"/>
                      <a:pt x="1143" y="457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3" name="Freeform: Shape 482">
                <a:extLst>
                  <a:ext uri="{FF2B5EF4-FFF2-40B4-BE49-F238E27FC236}">
                    <a16:creationId xmlns:a16="http://schemas.microsoft.com/office/drawing/2014/main" id="{EF26A8E7-454C-4320-9449-4B2A8405EF3C}"/>
                  </a:ext>
                </a:extLst>
              </p:cNvPr>
              <p:cNvSpPr/>
              <p:nvPr/>
            </p:nvSpPr>
            <p:spPr>
              <a:xfrm>
                <a:off x="4860695" y="6464853"/>
                <a:ext cx="2368" cy="6297"/>
              </a:xfrm>
              <a:custGeom>
                <a:avLst/>
                <a:gdLst>
                  <a:gd name="connsiteX0" fmla="*/ 2369 w 2368"/>
                  <a:gd name="connsiteY0" fmla="*/ 6298 h 6297"/>
                  <a:gd name="connsiteX1" fmla="*/ 0 w 2368"/>
                  <a:gd name="connsiteY1" fmla="*/ 0 h 6297"/>
                  <a:gd name="connsiteX2" fmla="*/ 2369 w 2368"/>
                  <a:gd name="connsiteY2" fmla="*/ 6298 h 6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68" h="6297">
                    <a:moveTo>
                      <a:pt x="2369" y="6298"/>
                    </a:moveTo>
                    <a:cubicBezTo>
                      <a:pt x="1565" y="4205"/>
                      <a:pt x="767" y="2110"/>
                      <a:pt x="0" y="0"/>
                    </a:cubicBezTo>
                    <a:cubicBezTo>
                      <a:pt x="767" y="2110"/>
                      <a:pt x="1565" y="4204"/>
                      <a:pt x="2369" y="6298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4" name="Freeform: Shape 483">
                <a:extLst>
                  <a:ext uri="{FF2B5EF4-FFF2-40B4-BE49-F238E27FC236}">
                    <a16:creationId xmlns:a16="http://schemas.microsoft.com/office/drawing/2014/main" id="{F86FBC2A-0488-4B96-9843-11FAB056A75C}"/>
                  </a:ext>
                </a:extLst>
              </p:cNvPr>
              <p:cNvSpPr/>
              <p:nvPr/>
            </p:nvSpPr>
            <p:spPr>
              <a:xfrm>
                <a:off x="4851237" y="6434955"/>
                <a:ext cx="1328" cy="4837"/>
              </a:xfrm>
              <a:custGeom>
                <a:avLst/>
                <a:gdLst>
                  <a:gd name="connsiteX0" fmla="*/ 1329 w 1328"/>
                  <a:gd name="connsiteY0" fmla="*/ 4837 h 4837"/>
                  <a:gd name="connsiteX1" fmla="*/ 0 w 1328"/>
                  <a:gd name="connsiteY1" fmla="*/ 0 h 4837"/>
                  <a:gd name="connsiteX2" fmla="*/ 1329 w 1328"/>
                  <a:gd name="connsiteY2" fmla="*/ 4837 h 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28" h="4837">
                    <a:moveTo>
                      <a:pt x="1329" y="4837"/>
                    </a:moveTo>
                    <a:cubicBezTo>
                      <a:pt x="868" y="3232"/>
                      <a:pt x="440" y="1613"/>
                      <a:pt x="0" y="0"/>
                    </a:cubicBezTo>
                    <a:cubicBezTo>
                      <a:pt x="440" y="1614"/>
                      <a:pt x="870" y="3232"/>
                      <a:pt x="1329" y="4837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5" name="Freeform: Shape 484">
                <a:extLst>
                  <a:ext uri="{FF2B5EF4-FFF2-40B4-BE49-F238E27FC236}">
                    <a16:creationId xmlns:a16="http://schemas.microsoft.com/office/drawing/2014/main" id="{DC004E1A-5AA8-4590-8B7E-6EB4D527D58B}"/>
                  </a:ext>
                </a:extLst>
              </p:cNvPr>
              <p:cNvSpPr/>
              <p:nvPr/>
            </p:nvSpPr>
            <p:spPr>
              <a:xfrm>
                <a:off x="4846971" y="6417678"/>
                <a:ext cx="1003" cy="4448"/>
              </a:xfrm>
              <a:custGeom>
                <a:avLst/>
                <a:gdLst>
                  <a:gd name="connsiteX0" fmla="*/ 1003 w 1003"/>
                  <a:gd name="connsiteY0" fmla="*/ 4448 h 4448"/>
                  <a:gd name="connsiteX1" fmla="*/ 0 w 1003"/>
                  <a:gd name="connsiteY1" fmla="*/ 0 h 4448"/>
                  <a:gd name="connsiteX2" fmla="*/ 1003 w 1003"/>
                  <a:gd name="connsiteY2" fmla="*/ 4448 h 4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3" h="4448">
                    <a:moveTo>
                      <a:pt x="1003" y="4448"/>
                    </a:moveTo>
                    <a:cubicBezTo>
                      <a:pt x="656" y="2970"/>
                      <a:pt x="330" y="1484"/>
                      <a:pt x="0" y="0"/>
                    </a:cubicBezTo>
                    <a:cubicBezTo>
                      <a:pt x="330" y="1484"/>
                      <a:pt x="657" y="2970"/>
                      <a:pt x="1003" y="4448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6" name="Freeform: Shape 485">
                <a:extLst>
                  <a:ext uri="{FF2B5EF4-FFF2-40B4-BE49-F238E27FC236}">
                    <a16:creationId xmlns:a16="http://schemas.microsoft.com/office/drawing/2014/main" id="{55ABC99D-B1B8-4D41-843A-65E3EA16EA3A}"/>
                  </a:ext>
                </a:extLst>
              </p:cNvPr>
              <p:cNvSpPr/>
              <p:nvPr/>
            </p:nvSpPr>
            <p:spPr>
              <a:xfrm>
                <a:off x="4853477" y="6442856"/>
                <a:ext cx="6815" cy="20853"/>
              </a:xfrm>
              <a:custGeom>
                <a:avLst/>
                <a:gdLst>
                  <a:gd name="connsiteX0" fmla="*/ 6815 w 6815"/>
                  <a:gd name="connsiteY0" fmla="*/ 20853 h 20853"/>
                  <a:gd name="connsiteX1" fmla="*/ 0 w 6815"/>
                  <a:gd name="connsiteY1" fmla="*/ 0 h 20853"/>
                  <a:gd name="connsiteX2" fmla="*/ 6815 w 6815"/>
                  <a:gd name="connsiteY2" fmla="*/ 20853 h 20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15" h="20853">
                    <a:moveTo>
                      <a:pt x="6815" y="20853"/>
                    </a:moveTo>
                    <a:cubicBezTo>
                      <a:pt x="4347" y="13992"/>
                      <a:pt x="2080" y="7037"/>
                      <a:pt x="0" y="0"/>
                    </a:cubicBezTo>
                    <a:cubicBezTo>
                      <a:pt x="2080" y="7036"/>
                      <a:pt x="4348" y="13992"/>
                      <a:pt x="6815" y="20853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7" name="Freeform: Shape 486">
                <a:extLst>
                  <a:ext uri="{FF2B5EF4-FFF2-40B4-BE49-F238E27FC236}">
                    <a16:creationId xmlns:a16="http://schemas.microsoft.com/office/drawing/2014/main" id="{DE8D901C-D0E3-45CE-99A7-8C68A6950044}"/>
                  </a:ext>
                </a:extLst>
              </p:cNvPr>
              <p:cNvSpPr/>
              <p:nvPr/>
            </p:nvSpPr>
            <p:spPr>
              <a:xfrm>
                <a:off x="4845108" y="6408787"/>
                <a:ext cx="884" cy="4387"/>
              </a:xfrm>
              <a:custGeom>
                <a:avLst/>
                <a:gdLst>
                  <a:gd name="connsiteX0" fmla="*/ 884 w 884"/>
                  <a:gd name="connsiteY0" fmla="*/ 4388 h 4387"/>
                  <a:gd name="connsiteX1" fmla="*/ 0 w 884"/>
                  <a:gd name="connsiteY1" fmla="*/ 0 h 4387"/>
                  <a:gd name="connsiteX2" fmla="*/ 884 w 884"/>
                  <a:gd name="connsiteY2" fmla="*/ 4388 h 4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4" h="4387">
                    <a:moveTo>
                      <a:pt x="884" y="4388"/>
                    </a:moveTo>
                    <a:cubicBezTo>
                      <a:pt x="579" y="2929"/>
                      <a:pt x="289" y="1464"/>
                      <a:pt x="0" y="0"/>
                    </a:cubicBezTo>
                    <a:cubicBezTo>
                      <a:pt x="289" y="1465"/>
                      <a:pt x="578" y="2929"/>
                      <a:pt x="884" y="4388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8" name="Freeform: Shape 487">
                <a:extLst>
                  <a:ext uri="{FF2B5EF4-FFF2-40B4-BE49-F238E27FC236}">
                    <a16:creationId xmlns:a16="http://schemas.microsoft.com/office/drawing/2014/main" id="{2BF8CE45-2705-4565-ADD7-8B29DC1E1982}"/>
                  </a:ext>
                </a:extLst>
              </p:cNvPr>
              <p:cNvSpPr/>
              <p:nvPr/>
            </p:nvSpPr>
            <p:spPr>
              <a:xfrm>
                <a:off x="4843449" y="6399802"/>
                <a:ext cx="766" cy="4330"/>
              </a:xfrm>
              <a:custGeom>
                <a:avLst/>
                <a:gdLst>
                  <a:gd name="connsiteX0" fmla="*/ 767 w 766"/>
                  <a:gd name="connsiteY0" fmla="*/ 4331 h 4330"/>
                  <a:gd name="connsiteX1" fmla="*/ 0 w 766"/>
                  <a:gd name="connsiteY1" fmla="*/ 0 h 4330"/>
                  <a:gd name="connsiteX2" fmla="*/ 767 w 766"/>
                  <a:gd name="connsiteY2" fmla="*/ 4331 h 4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66" h="4330">
                    <a:moveTo>
                      <a:pt x="767" y="4331"/>
                    </a:moveTo>
                    <a:cubicBezTo>
                      <a:pt x="502" y="2891"/>
                      <a:pt x="248" y="1446"/>
                      <a:pt x="0" y="0"/>
                    </a:cubicBezTo>
                    <a:cubicBezTo>
                      <a:pt x="249" y="1446"/>
                      <a:pt x="503" y="2889"/>
                      <a:pt x="767" y="4331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9" name="Freeform: Shape 488">
                <a:extLst>
                  <a:ext uri="{FF2B5EF4-FFF2-40B4-BE49-F238E27FC236}">
                    <a16:creationId xmlns:a16="http://schemas.microsoft.com/office/drawing/2014/main" id="{F7B4E75D-60B4-42F0-BC13-EDFE751883CE}"/>
                  </a:ext>
                </a:extLst>
              </p:cNvPr>
              <p:cNvSpPr/>
              <p:nvPr/>
            </p:nvSpPr>
            <p:spPr>
              <a:xfrm>
                <a:off x="5257011" y="5955651"/>
                <a:ext cx="5565" cy="614"/>
              </a:xfrm>
              <a:custGeom>
                <a:avLst/>
                <a:gdLst>
                  <a:gd name="connsiteX0" fmla="*/ 0 w 5565"/>
                  <a:gd name="connsiteY0" fmla="*/ 0 h 614"/>
                  <a:gd name="connsiteX1" fmla="*/ 5566 w 5565"/>
                  <a:gd name="connsiteY1" fmla="*/ 614 h 614"/>
                  <a:gd name="connsiteX2" fmla="*/ 0 w 5565"/>
                  <a:gd name="connsiteY2" fmla="*/ 0 h 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65" h="614">
                    <a:moveTo>
                      <a:pt x="0" y="0"/>
                    </a:moveTo>
                    <a:cubicBezTo>
                      <a:pt x="1861" y="186"/>
                      <a:pt x="3712" y="403"/>
                      <a:pt x="5566" y="614"/>
                    </a:cubicBezTo>
                    <a:cubicBezTo>
                      <a:pt x="3712" y="403"/>
                      <a:pt x="1861" y="186"/>
                      <a:pt x="0" y="0"/>
                    </a:cubicBezTo>
                    <a:close/>
                  </a:path>
                </a:pathLst>
              </a:custGeom>
              <a:solidFill>
                <a:srgbClr val="FF4F1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0" name="Freeform: Shape 489">
                <a:extLst>
                  <a:ext uri="{FF2B5EF4-FFF2-40B4-BE49-F238E27FC236}">
                    <a16:creationId xmlns:a16="http://schemas.microsoft.com/office/drawing/2014/main" id="{4C99F3CE-0E4E-4CFD-952A-26DFD24F71BA}"/>
                  </a:ext>
                </a:extLst>
              </p:cNvPr>
              <p:cNvSpPr/>
              <p:nvPr/>
            </p:nvSpPr>
            <p:spPr>
              <a:xfrm>
                <a:off x="4837896" y="5953759"/>
                <a:ext cx="647701" cy="759131"/>
              </a:xfrm>
              <a:custGeom>
                <a:avLst/>
                <a:gdLst>
                  <a:gd name="connsiteX0" fmla="*/ 232620 w 647701"/>
                  <a:gd name="connsiteY0" fmla="*/ 731898 h 759131"/>
                  <a:gd name="connsiteX1" fmla="*/ 232348 w 647701"/>
                  <a:gd name="connsiteY1" fmla="*/ 731901 h 759131"/>
                  <a:gd name="connsiteX2" fmla="*/ 257554 w 647701"/>
                  <a:gd name="connsiteY2" fmla="*/ 741434 h 759131"/>
                  <a:gd name="connsiteX3" fmla="*/ 259810 w 647701"/>
                  <a:gd name="connsiteY3" fmla="*/ 742188 h 759131"/>
                  <a:gd name="connsiteX4" fmla="*/ 265665 w 647701"/>
                  <a:gd name="connsiteY4" fmla="*/ 744106 h 759131"/>
                  <a:gd name="connsiteX5" fmla="*/ 275177 w 647701"/>
                  <a:gd name="connsiteY5" fmla="*/ 746989 h 759131"/>
                  <a:gd name="connsiteX6" fmla="*/ 275344 w 647701"/>
                  <a:gd name="connsiteY6" fmla="*/ 747039 h 759131"/>
                  <a:gd name="connsiteX7" fmla="*/ 275350 w 647701"/>
                  <a:gd name="connsiteY7" fmla="*/ 747036 h 759131"/>
                  <a:gd name="connsiteX8" fmla="*/ 334966 w 647701"/>
                  <a:gd name="connsiteY8" fmla="*/ 759131 h 759131"/>
                  <a:gd name="connsiteX9" fmla="*/ 309128 w 647701"/>
                  <a:gd name="connsiteY9" fmla="*/ 732139 h 759131"/>
                  <a:gd name="connsiteX10" fmla="*/ 302182 w 647701"/>
                  <a:gd name="connsiteY10" fmla="*/ 735297 h 759131"/>
                  <a:gd name="connsiteX11" fmla="*/ 275485 w 647701"/>
                  <a:gd name="connsiteY11" fmla="*/ 746981 h 759131"/>
                  <a:gd name="connsiteX12" fmla="*/ 271853 w 647701"/>
                  <a:gd name="connsiteY12" fmla="*/ 745928 h 759131"/>
                  <a:gd name="connsiteX13" fmla="*/ 259105 w 647701"/>
                  <a:gd name="connsiteY13" fmla="*/ 741866 h 759131"/>
                  <a:gd name="connsiteX14" fmla="*/ 250954 w 647701"/>
                  <a:gd name="connsiteY14" fmla="*/ 739092 h 759131"/>
                  <a:gd name="connsiteX15" fmla="*/ 242192 w 647701"/>
                  <a:gd name="connsiteY15" fmla="*/ 735706 h 759131"/>
                  <a:gd name="connsiteX16" fmla="*/ 232634 w 647701"/>
                  <a:gd name="connsiteY16" fmla="*/ 731887 h 759131"/>
                  <a:gd name="connsiteX17" fmla="*/ 291652 w 647701"/>
                  <a:gd name="connsiteY17" fmla="*/ 712180 h 759131"/>
                  <a:gd name="connsiteX18" fmla="*/ 292703 w 647701"/>
                  <a:gd name="connsiteY18" fmla="*/ 711703 h 759131"/>
                  <a:gd name="connsiteX19" fmla="*/ 309131 w 647701"/>
                  <a:gd name="connsiteY19" fmla="*/ 732134 h 759131"/>
                  <a:gd name="connsiteX20" fmla="*/ 380467 w 647701"/>
                  <a:gd name="connsiteY20" fmla="*/ 711187 h 759131"/>
                  <a:gd name="connsiteX21" fmla="*/ 463599 w 647701"/>
                  <a:gd name="connsiteY21" fmla="*/ 696763 h 759131"/>
                  <a:gd name="connsiteX22" fmla="*/ 468176 w 647701"/>
                  <a:gd name="connsiteY22" fmla="*/ 679512 h 759131"/>
                  <a:gd name="connsiteX23" fmla="*/ 450887 w 647701"/>
                  <a:gd name="connsiteY23" fmla="*/ 674775 h 759131"/>
                  <a:gd name="connsiteX24" fmla="*/ 381532 w 647701"/>
                  <a:gd name="connsiteY24" fmla="*/ 685813 h 759131"/>
                  <a:gd name="connsiteX25" fmla="*/ 292622 w 647701"/>
                  <a:gd name="connsiteY25" fmla="*/ 711738 h 759131"/>
                  <a:gd name="connsiteX26" fmla="*/ 215900 w 647701"/>
                  <a:gd name="connsiteY26" fmla="*/ 482600 h 759131"/>
                  <a:gd name="connsiteX27" fmla="*/ 216154 w 647701"/>
                  <a:gd name="connsiteY27" fmla="*/ 469348 h 759131"/>
                  <a:gd name="connsiteX28" fmla="*/ 301777 w 647701"/>
                  <a:gd name="connsiteY28" fmla="*/ 479449 h 759131"/>
                  <a:gd name="connsiteX29" fmla="*/ 302058 w 647701"/>
                  <a:gd name="connsiteY29" fmla="*/ 479573 h 759131"/>
                  <a:gd name="connsiteX30" fmla="*/ 371573 w 647701"/>
                  <a:gd name="connsiteY30" fmla="*/ 494940 h 759131"/>
                  <a:gd name="connsiteX31" fmla="*/ 377627 w 647701"/>
                  <a:gd name="connsiteY31" fmla="*/ 501787 h 759131"/>
                  <a:gd name="connsiteX32" fmla="*/ 373955 w 647701"/>
                  <a:gd name="connsiteY32" fmla="*/ 510134 h 759131"/>
                  <a:gd name="connsiteX33" fmla="*/ 368845 w 647701"/>
                  <a:gd name="connsiteY33" fmla="*/ 524385 h 759131"/>
                  <a:gd name="connsiteX34" fmla="*/ 381000 w 647701"/>
                  <a:gd name="connsiteY34" fmla="*/ 533400 h 759131"/>
                  <a:gd name="connsiteX35" fmla="*/ 599975 w 647701"/>
                  <a:gd name="connsiteY35" fmla="*/ 508918 h 759131"/>
                  <a:gd name="connsiteX36" fmla="*/ 609600 w 647701"/>
                  <a:gd name="connsiteY36" fmla="*/ 496751 h 759131"/>
                  <a:gd name="connsiteX37" fmla="*/ 600273 w 647701"/>
                  <a:gd name="connsiteY37" fmla="*/ 484361 h 759131"/>
                  <a:gd name="connsiteX38" fmla="*/ 574415 w 647701"/>
                  <a:gd name="connsiteY38" fmla="*/ 477230 h 759131"/>
                  <a:gd name="connsiteX39" fmla="*/ 599269 w 647701"/>
                  <a:gd name="connsiteY39" fmla="*/ 458589 h 759131"/>
                  <a:gd name="connsiteX40" fmla="*/ 599672 w 647701"/>
                  <a:gd name="connsiteY40" fmla="*/ 458137 h 759131"/>
                  <a:gd name="connsiteX41" fmla="*/ 638956 w 647701"/>
                  <a:gd name="connsiteY41" fmla="*/ 446930 h 759131"/>
                  <a:gd name="connsiteX42" fmla="*/ 647067 w 647701"/>
                  <a:gd name="connsiteY42" fmla="*/ 430906 h 759131"/>
                  <a:gd name="connsiteX43" fmla="*/ 631042 w 647701"/>
                  <a:gd name="connsiteY43" fmla="*/ 422796 h 759131"/>
                  <a:gd name="connsiteX44" fmla="*/ 568906 w 647701"/>
                  <a:gd name="connsiteY44" fmla="*/ 439191 h 759131"/>
                  <a:gd name="connsiteX45" fmla="*/ 381000 w 647701"/>
                  <a:gd name="connsiteY45" fmla="*/ 457200 h 759131"/>
                  <a:gd name="connsiteX46" fmla="*/ 217845 w 647701"/>
                  <a:gd name="connsiteY46" fmla="*/ 443890 h 759131"/>
                  <a:gd name="connsiteX47" fmla="*/ 217851 w 647701"/>
                  <a:gd name="connsiteY47" fmla="*/ 443824 h 759131"/>
                  <a:gd name="connsiteX48" fmla="*/ 216237 w 647701"/>
                  <a:gd name="connsiteY48" fmla="*/ 469286 h 759131"/>
                  <a:gd name="connsiteX49" fmla="*/ 200830 w 647701"/>
                  <a:gd name="connsiteY49" fmla="*/ 466625 h 759131"/>
                  <a:gd name="connsiteX50" fmla="*/ 190722 w 647701"/>
                  <a:gd name="connsiteY50" fmla="*/ 451779 h 759131"/>
                  <a:gd name="connsiteX51" fmla="*/ 205569 w 647701"/>
                  <a:gd name="connsiteY51" fmla="*/ 441671 h 759131"/>
                  <a:gd name="connsiteX52" fmla="*/ 217864 w 647701"/>
                  <a:gd name="connsiteY52" fmla="*/ 443670 h 759131"/>
                  <a:gd name="connsiteX53" fmla="*/ 596900 w 647701"/>
                  <a:gd name="connsiteY53" fmla="*/ 101600 h 759131"/>
                  <a:gd name="connsiteX54" fmla="*/ 642934 w 647701"/>
                  <a:gd name="connsiteY54" fmla="*/ 104467 h 759131"/>
                  <a:gd name="connsiteX55" fmla="*/ 481903 w 647701"/>
                  <a:gd name="connsiteY55" fmla="*/ 13533 h 759131"/>
                  <a:gd name="connsiteX56" fmla="*/ 481527 w 647701"/>
                  <a:gd name="connsiteY56" fmla="*/ 13432 h 759131"/>
                  <a:gd name="connsiteX57" fmla="*/ 473300 w 647701"/>
                  <a:gd name="connsiteY57" fmla="*/ 11284 h 759131"/>
                  <a:gd name="connsiteX58" fmla="*/ 472305 w 647701"/>
                  <a:gd name="connsiteY58" fmla="*/ 11041 h 759131"/>
                  <a:gd name="connsiteX59" fmla="*/ 464560 w 647701"/>
                  <a:gd name="connsiteY59" fmla="*/ 9217 h 759131"/>
                  <a:gd name="connsiteX60" fmla="*/ 462994 w 647701"/>
                  <a:gd name="connsiteY60" fmla="*/ 8876 h 759131"/>
                  <a:gd name="connsiteX61" fmla="*/ 455693 w 647701"/>
                  <a:gd name="connsiteY61" fmla="*/ 7341 h 759131"/>
                  <a:gd name="connsiteX62" fmla="*/ 453576 w 647701"/>
                  <a:gd name="connsiteY62" fmla="*/ 6934 h 759131"/>
                  <a:gd name="connsiteX63" fmla="*/ 446715 w 647701"/>
                  <a:gd name="connsiteY63" fmla="*/ 5664 h 759131"/>
                  <a:gd name="connsiteX64" fmla="*/ 444049 w 647701"/>
                  <a:gd name="connsiteY64" fmla="*/ 5223 h 759131"/>
                  <a:gd name="connsiteX65" fmla="*/ 437620 w 647701"/>
                  <a:gd name="connsiteY65" fmla="*/ 4194 h 759131"/>
                  <a:gd name="connsiteX66" fmla="*/ 434424 w 647701"/>
                  <a:gd name="connsiteY66" fmla="*/ 3746 h 759131"/>
                  <a:gd name="connsiteX67" fmla="*/ 428420 w 647701"/>
                  <a:gd name="connsiteY67" fmla="*/ 2935 h 759131"/>
                  <a:gd name="connsiteX68" fmla="*/ 424683 w 647701"/>
                  <a:gd name="connsiteY68" fmla="*/ 2508 h 759131"/>
                  <a:gd name="connsiteX69" fmla="*/ 419117 w 647701"/>
                  <a:gd name="connsiteY69" fmla="*/ 1894 h 759131"/>
                  <a:gd name="connsiteX70" fmla="*/ 414815 w 647701"/>
                  <a:gd name="connsiteY70" fmla="*/ 1511 h 759131"/>
                  <a:gd name="connsiteX71" fmla="*/ 409719 w 647701"/>
                  <a:gd name="connsiteY71" fmla="*/ 1073 h 759131"/>
                  <a:gd name="connsiteX72" fmla="*/ 404768 w 647701"/>
                  <a:gd name="connsiteY72" fmla="*/ 759 h 759131"/>
                  <a:gd name="connsiteX73" fmla="*/ 400228 w 647701"/>
                  <a:gd name="connsiteY73" fmla="*/ 481 h 759131"/>
                  <a:gd name="connsiteX74" fmla="*/ 394286 w 647701"/>
                  <a:gd name="connsiteY74" fmla="*/ 256 h 759131"/>
                  <a:gd name="connsiteX75" fmla="*/ 390654 w 647701"/>
                  <a:gd name="connsiteY75" fmla="*/ 122 h 759131"/>
                  <a:gd name="connsiteX76" fmla="*/ 381000 w 647701"/>
                  <a:gd name="connsiteY76" fmla="*/ 0 h 759131"/>
                  <a:gd name="connsiteX77" fmla="*/ 20933 w 647701"/>
                  <a:gd name="connsiteY77" fmla="*/ 256207 h 759131"/>
                  <a:gd name="connsiteX78" fmla="*/ 23204 w 647701"/>
                  <a:gd name="connsiteY78" fmla="*/ 249780 h 759131"/>
                  <a:gd name="connsiteX79" fmla="*/ 24098 w 647701"/>
                  <a:gd name="connsiteY79" fmla="*/ 250415 h 759131"/>
                  <a:gd name="connsiteX80" fmla="*/ 131007 w 647701"/>
                  <a:gd name="connsiteY80" fmla="*/ 308508 h 759131"/>
                  <a:gd name="connsiteX81" fmla="*/ 139117 w 647701"/>
                  <a:gd name="connsiteY81" fmla="*/ 324533 h 759131"/>
                  <a:gd name="connsiteX82" fmla="*/ 127049 w 647701"/>
                  <a:gd name="connsiteY82" fmla="*/ 333277 h 759131"/>
                  <a:gd name="connsiteX83" fmla="*/ 123093 w 647701"/>
                  <a:gd name="connsiteY83" fmla="*/ 332645 h 759131"/>
                  <a:gd name="connsiteX84" fmla="*/ 14619 w 647701"/>
                  <a:gd name="connsiteY84" fmla="*/ 276539 h 759131"/>
                  <a:gd name="connsiteX85" fmla="*/ 20866 w 647701"/>
                  <a:gd name="connsiteY85" fmla="*/ 256397 h 759131"/>
                  <a:gd name="connsiteX86" fmla="*/ 0 w 647701"/>
                  <a:gd name="connsiteY86" fmla="*/ 381000 h 759131"/>
                  <a:gd name="connsiteX87" fmla="*/ 121 w 647701"/>
                  <a:gd name="connsiteY87" fmla="*/ 390482 h 759131"/>
                  <a:gd name="connsiteX88" fmla="*/ 232 w 647701"/>
                  <a:gd name="connsiteY88" fmla="*/ 393659 h 759131"/>
                  <a:gd name="connsiteX89" fmla="*/ 470 w 647701"/>
                  <a:gd name="connsiteY89" fmla="*/ 399909 h 759131"/>
                  <a:gd name="connsiteX90" fmla="*/ 692 w 647701"/>
                  <a:gd name="connsiteY90" fmla="*/ 403684 h 759131"/>
                  <a:gd name="connsiteX91" fmla="*/ 1046 w 647701"/>
                  <a:gd name="connsiteY91" fmla="*/ 409275 h 759131"/>
                  <a:gd name="connsiteX92" fmla="*/ 1376 w 647701"/>
                  <a:gd name="connsiteY92" fmla="*/ 413290 h 759131"/>
                  <a:gd name="connsiteX93" fmla="*/ 1846 w 647701"/>
                  <a:gd name="connsiteY93" fmla="*/ 418576 h 759131"/>
                  <a:gd name="connsiteX94" fmla="*/ 2284 w 647701"/>
                  <a:gd name="connsiteY94" fmla="*/ 422718 h 759131"/>
                  <a:gd name="connsiteX95" fmla="*/ 2867 w 647701"/>
                  <a:gd name="connsiteY95" fmla="*/ 427811 h 759131"/>
                  <a:gd name="connsiteX96" fmla="*/ 3415 w 647701"/>
                  <a:gd name="connsiteY96" fmla="*/ 432033 h 759131"/>
                  <a:gd name="connsiteX97" fmla="*/ 4104 w 647701"/>
                  <a:gd name="connsiteY97" fmla="*/ 436963 h 759131"/>
                  <a:gd name="connsiteX98" fmla="*/ 4761 w 647701"/>
                  <a:gd name="connsiteY98" fmla="*/ 441249 h 759131"/>
                  <a:gd name="connsiteX99" fmla="*/ 5555 w 647701"/>
                  <a:gd name="connsiteY99" fmla="*/ 446043 h 759131"/>
                  <a:gd name="connsiteX100" fmla="*/ 6321 w 647701"/>
                  <a:gd name="connsiteY100" fmla="*/ 450374 h 759131"/>
                  <a:gd name="connsiteX101" fmla="*/ 7214 w 647701"/>
                  <a:gd name="connsiteY101" fmla="*/ 455028 h 759131"/>
                  <a:gd name="connsiteX102" fmla="*/ 8098 w 647701"/>
                  <a:gd name="connsiteY102" fmla="*/ 459416 h 759131"/>
                  <a:gd name="connsiteX103" fmla="*/ 9079 w 647701"/>
                  <a:gd name="connsiteY103" fmla="*/ 463920 h 759131"/>
                  <a:gd name="connsiteX104" fmla="*/ 10082 w 647701"/>
                  <a:gd name="connsiteY104" fmla="*/ 468368 h 759131"/>
                  <a:gd name="connsiteX105" fmla="*/ 11133 w 647701"/>
                  <a:gd name="connsiteY105" fmla="*/ 472675 h 759131"/>
                  <a:gd name="connsiteX106" fmla="*/ 12276 w 647701"/>
                  <a:gd name="connsiteY106" fmla="*/ 477245 h 759131"/>
                  <a:gd name="connsiteX107" fmla="*/ 13346 w 647701"/>
                  <a:gd name="connsiteY107" fmla="*/ 481197 h 759131"/>
                  <a:gd name="connsiteX108" fmla="*/ 14675 w 647701"/>
                  <a:gd name="connsiteY108" fmla="*/ 486034 h 759131"/>
                  <a:gd name="connsiteX109" fmla="*/ 15586 w 647701"/>
                  <a:gd name="connsiteY109" fmla="*/ 489096 h 759131"/>
                  <a:gd name="connsiteX110" fmla="*/ 22401 w 647701"/>
                  <a:gd name="connsiteY110" fmla="*/ 509949 h 759131"/>
                  <a:gd name="connsiteX111" fmla="*/ 22804 w 647701"/>
                  <a:gd name="connsiteY111" fmla="*/ 511092 h 759131"/>
                  <a:gd name="connsiteX112" fmla="*/ 25173 w 647701"/>
                  <a:gd name="connsiteY112" fmla="*/ 517390 h 759131"/>
                  <a:gd name="connsiteX113" fmla="*/ 25930 w 647701"/>
                  <a:gd name="connsiteY113" fmla="*/ 519382 h 759131"/>
                  <a:gd name="connsiteX114" fmla="*/ 28364 w 647701"/>
                  <a:gd name="connsiteY114" fmla="*/ 525429 h 759131"/>
                  <a:gd name="connsiteX115" fmla="*/ 29231 w 647701"/>
                  <a:gd name="connsiteY115" fmla="*/ 527550 h 759131"/>
                  <a:gd name="connsiteX116" fmla="*/ 31804 w 647701"/>
                  <a:gd name="connsiteY116" fmla="*/ 533546 h 759131"/>
                  <a:gd name="connsiteX117" fmla="*/ 32695 w 647701"/>
                  <a:gd name="connsiteY117" fmla="*/ 535583 h 759131"/>
                  <a:gd name="connsiteX118" fmla="*/ 35449 w 647701"/>
                  <a:gd name="connsiteY118" fmla="*/ 541622 h 759131"/>
                  <a:gd name="connsiteX119" fmla="*/ 36311 w 647701"/>
                  <a:gd name="connsiteY119" fmla="*/ 543468 h 759131"/>
                  <a:gd name="connsiteX120" fmla="*/ 39289 w 647701"/>
                  <a:gd name="connsiteY120" fmla="*/ 549624 h 759131"/>
                  <a:gd name="connsiteX121" fmla="*/ 40064 w 647701"/>
                  <a:gd name="connsiteY121" fmla="*/ 551182 h 759131"/>
                  <a:gd name="connsiteX122" fmla="*/ 43318 w 647701"/>
                  <a:gd name="connsiteY122" fmla="*/ 557538 h 759131"/>
                  <a:gd name="connsiteX123" fmla="*/ 43923 w 647701"/>
                  <a:gd name="connsiteY123" fmla="*/ 558684 h 759131"/>
                  <a:gd name="connsiteX124" fmla="*/ 47525 w 647701"/>
                  <a:gd name="connsiteY124" fmla="*/ 565348 h 759131"/>
                  <a:gd name="connsiteX125" fmla="*/ 47844 w 647701"/>
                  <a:gd name="connsiteY125" fmla="*/ 565918 h 759131"/>
                  <a:gd name="connsiteX126" fmla="*/ 232620 w 647701"/>
                  <a:gd name="connsiteY126" fmla="*/ 731898 h 759131"/>
                  <a:gd name="connsiteX127" fmla="*/ 270383 w 647701"/>
                  <a:gd name="connsiteY127" fmla="*/ 117983 h 759131"/>
                  <a:gd name="connsiteX128" fmla="*/ 288415 w 647701"/>
                  <a:gd name="connsiteY128" fmla="*/ 117983 h 759131"/>
                  <a:gd name="connsiteX129" fmla="*/ 292098 w 647701"/>
                  <a:gd name="connsiteY129" fmla="*/ 127000 h 759131"/>
                  <a:gd name="connsiteX130" fmla="*/ 288415 w 647701"/>
                  <a:gd name="connsiteY130" fmla="*/ 135893 h 759131"/>
                  <a:gd name="connsiteX131" fmla="*/ 279400 w 647701"/>
                  <a:gd name="connsiteY131" fmla="*/ 139700 h 759131"/>
                  <a:gd name="connsiteX132" fmla="*/ 270383 w 647701"/>
                  <a:gd name="connsiteY132" fmla="*/ 136017 h 759131"/>
                  <a:gd name="connsiteX133" fmla="*/ 266700 w 647701"/>
                  <a:gd name="connsiteY133" fmla="*/ 127000 h 759131"/>
                  <a:gd name="connsiteX134" fmla="*/ 270383 w 647701"/>
                  <a:gd name="connsiteY134" fmla="*/ 117983 h 759131"/>
                  <a:gd name="connsiteX135" fmla="*/ 166426 w 647701"/>
                  <a:gd name="connsiteY135" fmla="*/ 168319 h 759131"/>
                  <a:gd name="connsiteX136" fmla="*/ 205665 w 647701"/>
                  <a:gd name="connsiteY136" fmla="*/ 153968 h 759131"/>
                  <a:gd name="connsiteX137" fmla="*/ 209285 w 647701"/>
                  <a:gd name="connsiteY137" fmla="*/ 195593 h 759131"/>
                  <a:gd name="connsiteX138" fmla="*/ 170045 w 647701"/>
                  <a:gd name="connsiteY138" fmla="*/ 209944 h 759131"/>
                  <a:gd name="connsiteX139" fmla="*/ 166426 w 647701"/>
                  <a:gd name="connsiteY139" fmla="*/ 168319 h 759131"/>
                  <a:gd name="connsiteX140" fmla="*/ 88321 w 647701"/>
                  <a:gd name="connsiteY140" fmla="*/ 436274 h 759131"/>
                  <a:gd name="connsiteX141" fmla="*/ 102805 w 647701"/>
                  <a:gd name="connsiteY141" fmla="*/ 405552 h 759131"/>
                  <a:gd name="connsiteX142" fmla="*/ 128684 w 647701"/>
                  <a:gd name="connsiteY142" fmla="*/ 427549 h 759131"/>
                  <a:gd name="connsiteX143" fmla="*/ 114200 w 647701"/>
                  <a:gd name="connsiteY143" fmla="*/ 458270 h 759131"/>
                  <a:gd name="connsiteX144" fmla="*/ 88321 w 647701"/>
                  <a:gd name="connsiteY144" fmla="*/ 436274 h 759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647701" h="759131">
                    <a:moveTo>
                      <a:pt x="232620" y="731898"/>
                    </a:moveTo>
                    <a:cubicBezTo>
                      <a:pt x="232532" y="731896"/>
                      <a:pt x="232435" y="731904"/>
                      <a:pt x="232348" y="731901"/>
                    </a:cubicBezTo>
                    <a:cubicBezTo>
                      <a:pt x="240592" y="735398"/>
                      <a:pt x="249015" y="738542"/>
                      <a:pt x="257554" y="741434"/>
                    </a:cubicBezTo>
                    <a:cubicBezTo>
                      <a:pt x="258304" y="741691"/>
                      <a:pt x="259059" y="741937"/>
                      <a:pt x="259810" y="742188"/>
                    </a:cubicBezTo>
                    <a:cubicBezTo>
                      <a:pt x="261758" y="742834"/>
                      <a:pt x="263703" y="743488"/>
                      <a:pt x="265665" y="744106"/>
                    </a:cubicBezTo>
                    <a:cubicBezTo>
                      <a:pt x="268818" y="745106"/>
                      <a:pt x="271988" y="746068"/>
                      <a:pt x="275177" y="746989"/>
                    </a:cubicBezTo>
                    <a:cubicBezTo>
                      <a:pt x="275233" y="747004"/>
                      <a:pt x="275288" y="747024"/>
                      <a:pt x="275344" y="747039"/>
                    </a:cubicBezTo>
                    <a:cubicBezTo>
                      <a:pt x="275346" y="747039"/>
                      <a:pt x="275349" y="747038"/>
                      <a:pt x="275350" y="747036"/>
                    </a:cubicBezTo>
                    <a:cubicBezTo>
                      <a:pt x="294638" y="752591"/>
                      <a:pt x="314552" y="756671"/>
                      <a:pt x="334966" y="759131"/>
                    </a:cubicBezTo>
                    <a:cubicBezTo>
                      <a:pt x="325922" y="750562"/>
                      <a:pt x="317300" y="741550"/>
                      <a:pt x="309128" y="732139"/>
                    </a:cubicBezTo>
                    <a:cubicBezTo>
                      <a:pt x="306810" y="733192"/>
                      <a:pt x="304490" y="734244"/>
                      <a:pt x="302182" y="735297"/>
                    </a:cubicBezTo>
                    <a:cubicBezTo>
                      <a:pt x="293094" y="739434"/>
                      <a:pt x="284164" y="743485"/>
                      <a:pt x="275485" y="746981"/>
                    </a:cubicBezTo>
                    <a:cubicBezTo>
                      <a:pt x="274274" y="746633"/>
                      <a:pt x="273061" y="746287"/>
                      <a:pt x="271853" y="745928"/>
                    </a:cubicBezTo>
                    <a:cubicBezTo>
                      <a:pt x="267568" y="744652"/>
                      <a:pt x="263330" y="743277"/>
                      <a:pt x="259105" y="741866"/>
                    </a:cubicBezTo>
                    <a:cubicBezTo>
                      <a:pt x="256386" y="740948"/>
                      <a:pt x="253646" y="740070"/>
                      <a:pt x="250954" y="739092"/>
                    </a:cubicBezTo>
                    <a:cubicBezTo>
                      <a:pt x="248001" y="738032"/>
                      <a:pt x="245110" y="736841"/>
                      <a:pt x="242192" y="735706"/>
                    </a:cubicBezTo>
                    <a:cubicBezTo>
                      <a:pt x="238995" y="734454"/>
                      <a:pt x="235788" y="733222"/>
                      <a:pt x="232634" y="731887"/>
                    </a:cubicBezTo>
                    <a:cubicBezTo>
                      <a:pt x="247353" y="732249"/>
                      <a:pt x="269800" y="722125"/>
                      <a:pt x="291652" y="712180"/>
                    </a:cubicBezTo>
                    <a:cubicBezTo>
                      <a:pt x="292002" y="712021"/>
                      <a:pt x="292352" y="711862"/>
                      <a:pt x="292703" y="711703"/>
                    </a:cubicBezTo>
                    <a:cubicBezTo>
                      <a:pt x="297974" y="718685"/>
                      <a:pt x="303403" y="725538"/>
                      <a:pt x="309131" y="732134"/>
                    </a:cubicBezTo>
                    <a:cubicBezTo>
                      <a:pt x="333985" y="720849"/>
                      <a:pt x="359129" y="710098"/>
                      <a:pt x="380467" y="711187"/>
                    </a:cubicBezTo>
                    <a:cubicBezTo>
                      <a:pt x="434542" y="713507"/>
                      <a:pt x="462434" y="697459"/>
                      <a:pt x="463599" y="696763"/>
                    </a:cubicBezTo>
                    <a:cubicBezTo>
                      <a:pt x="469627" y="693253"/>
                      <a:pt x="471637" y="685564"/>
                      <a:pt x="468176" y="679512"/>
                    </a:cubicBezTo>
                    <a:cubicBezTo>
                      <a:pt x="464715" y="673472"/>
                      <a:pt x="456963" y="671389"/>
                      <a:pt x="450887" y="674775"/>
                    </a:cubicBezTo>
                    <a:cubicBezTo>
                      <a:pt x="450663" y="674911"/>
                      <a:pt x="427285" y="687822"/>
                      <a:pt x="381532" y="685813"/>
                    </a:cubicBezTo>
                    <a:cubicBezTo>
                      <a:pt x="352444" y="684684"/>
                      <a:pt x="322109" y="698311"/>
                      <a:pt x="292622" y="711738"/>
                    </a:cubicBezTo>
                    <a:cubicBezTo>
                      <a:pt x="244492" y="647975"/>
                      <a:pt x="215900" y="568650"/>
                      <a:pt x="215900" y="482600"/>
                    </a:cubicBezTo>
                    <a:cubicBezTo>
                      <a:pt x="215900" y="478161"/>
                      <a:pt x="216003" y="473750"/>
                      <a:pt x="216154" y="469348"/>
                    </a:cubicBezTo>
                    <a:cubicBezTo>
                      <a:pt x="243357" y="473916"/>
                      <a:pt x="272190" y="477234"/>
                      <a:pt x="301777" y="479449"/>
                    </a:cubicBezTo>
                    <a:cubicBezTo>
                      <a:pt x="301881" y="479474"/>
                      <a:pt x="301954" y="479549"/>
                      <a:pt x="302058" y="479573"/>
                    </a:cubicBezTo>
                    <a:lnTo>
                      <a:pt x="371573" y="494940"/>
                    </a:lnTo>
                    <a:cubicBezTo>
                      <a:pt x="376287" y="496280"/>
                      <a:pt x="377377" y="500174"/>
                      <a:pt x="377627" y="501787"/>
                    </a:cubicBezTo>
                    <a:cubicBezTo>
                      <a:pt x="377874" y="503387"/>
                      <a:pt x="378023" y="507417"/>
                      <a:pt x="373955" y="510134"/>
                    </a:cubicBezTo>
                    <a:cubicBezTo>
                      <a:pt x="369303" y="513234"/>
                      <a:pt x="367221" y="519027"/>
                      <a:pt x="368845" y="524385"/>
                    </a:cubicBezTo>
                    <a:cubicBezTo>
                      <a:pt x="370469" y="529742"/>
                      <a:pt x="375406" y="533400"/>
                      <a:pt x="381000" y="533400"/>
                    </a:cubicBezTo>
                    <a:cubicBezTo>
                      <a:pt x="460164" y="533400"/>
                      <a:pt x="535892" y="524942"/>
                      <a:pt x="599975" y="508918"/>
                    </a:cubicBezTo>
                    <a:cubicBezTo>
                      <a:pt x="605580" y="507529"/>
                      <a:pt x="609525" y="502531"/>
                      <a:pt x="609600" y="496751"/>
                    </a:cubicBezTo>
                    <a:cubicBezTo>
                      <a:pt x="609675" y="490984"/>
                      <a:pt x="605842" y="485899"/>
                      <a:pt x="600273" y="484361"/>
                    </a:cubicBezTo>
                    <a:lnTo>
                      <a:pt x="574415" y="477230"/>
                    </a:lnTo>
                    <a:lnTo>
                      <a:pt x="599269" y="458589"/>
                    </a:lnTo>
                    <a:cubicBezTo>
                      <a:pt x="599437" y="458462"/>
                      <a:pt x="599511" y="458270"/>
                      <a:pt x="599672" y="458137"/>
                    </a:cubicBezTo>
                    <a:cubicBezTo>
                      <a:pt x="613416" y="454704"/>
                      <a:pt x="626608" y="450985"/>
                      <a:pt x="638956" y="446930"/>
                    </a:cubicBezTo>
                    <a:cubicBezTo>
                      <a:pt x="645628" y="444735"/>
                      <a:pt x="649249" y="437567"/>
                      <a:pt x="647067" y="430906"/>
                    </a:cubicBezTo>
                    <a:cubicBezTo>
                      <a:pt x="644871" y="424234"/>
                      <a:pt x="637704" y="420588"/>
                      <a:pt x="631042" y="422796"/>
                    </a:cubicBezTo>
                    <a:cubicBezTo>
                      <a:pt x="612091" y="429022"/>
                      <a:pt x="591193" y="434529"/>
                      <a:pt x="568906" y="439191"/>
                    </a:cubicBezTo>
                    <a:cubicBezTo>
                      <a:pt x="512428" y="450974"/>
                      <a:pt x="447451" y="457200"/>
                      <a:pt x="381000" y="457200"/>
                    </a:cubicBezTo>
                    <a:cubicBezTo>
                      <a:pt x="324252" y="457200"/>
                      <a:pt x="268153" y="452604"/>
                      <a:pt x="217845" y="443890"/>
                    </a:cubicBezTo>
                    <a:cubicBezTo>
                      <a:pt x="217846" y="443868"/>
                      <a:pt x="217848" y="443846"/>
                      <a:pt x="217851" y="443824"/>
                    </a:cubicBezTo>
                    <a:cubicBezTo>
                      <a:pt x="217003" y="452225"/>
                      <a:pt x="216532" y="460732"/>
                      <a:pt x="216237" y="469286"/>
                    </a:cubicBezTo>
                    <a:cubicBezTo>
                      <a:pt x="211074" y="468419"/>
                      <a:pt x="205867" y="467584"/>
                      <a:pt x="200830" y="466625"/>
                    </a:cubicBezTo>
                    <a:cubicBezTo>
                      <a:pt x="193934" y="465311"/>
                      <a:pt x="189408" y="458662"/>
                      <a:pt x="190722" y="451779"/>
                    </a:cubicBezTo>
                    <a:cubicBezTo>
                      <a:pt x="192024" y="444883"/>
                      <a:pt x="198672" y="440368"/>
                      <a:pt x="205569" y="441671"/>
                    </a:cubicBezTo>
                    <a:cubicBezTo>
                      <a:pt x="209542" y="442428"/>
                      <a:pt x="213812" y="442966"/>
                      <a:pt x="217864" y="443670"/>
                    </a:cubicBezTo>
                    <a:cubicBezTo>
                      <a:pt x="237365" y="251536"/>
                      <a:pt x="399621" y="101600"/>
                      <a:pt x="596900" y="101600"/>
                    </a:cubicBezTo>
                    <a:cubicBezTo>
                      <a:pt x="612492" y="101600"/>
                      <a:pt x="627832" y="102646"/>
                      <a:pt x="642934" y="104467"/>
                    </a:cubicBezTo>
                    <a:cubicBezTo>
                      <a:pt x="598154" y="62038"/>
                      <a:pt x="543112" y="30334"/>
                      <a:pt x="481903" y="13533"/>
                    </a:cubicBezTo>
                    <a:cubicBezTo>
                      <a:pt x="481778" y="13499"/>
                      <a:pt x="481652" y="13465"/>
                      <a:pt x="481527" y="13432"/>
                    </a:cubicBezTo>
                    <a:cubicBezTo>
                      <a:pt x="478798" y="12686"/>
                      <a:pt x="476055" y="11970"/>
                      <a:pt x="473300" y="11284"/>
                    </a:cubicBezTo>
                    <a:cubicBezTo>
                      <a:pt x="472970" y="11201"/>
                      <a:pt x="472637" y="11122"/>
                      <a:pt x="472305" y="11041"/>
                    </a:cubicBezTo>
                    <a:cubicBezTo>
                      <a:pt x="469733" y="10408"/>
                      <a:pt x="467152" y="9798"/>
                      <a:pt x="464560" y="9217"/>
                    </a:cubicBezTo>
                    <a:cubicBezTo>
                      <a:pt x="464039" y="9100"/>
                      <a:pt x="463515" y="8990"/>
                      <a:pt x="462994" y="8876"/>
                    </a:cubicBezTo>
                    <a:cubicBezTo>
                      <a:pt x="460569" y="8342"/>
                      <a:pt x="458137" y="7828"/>
                      <a:pt x="455693" y="7341"/>
                    </a:cubicBezTo>
                    <a:cubicBezTo>
                      <a:pt x="454989" y="7201"/>
                      <a:pt x="454281" y="7071"/>
                      <a:pt x="453576" y="6934"/>
                    </a:cubicBezTo>
                    <a:cubicBezTo>
                      <a:pt x="451295" y="6493"/>
                      <a:pt x="449010" y="6064"/>
                      <a:pt x="446715" y="5664"/>
                    </a:cubicBezTo>
                    <a:cubicBezTo>
                      <a:pt x="445829" y="5510"/>
                      <a:pt x="444937" y="5371"/>
                      <a:pt x="444049" y="5223"/>
                    </a:cubicBezTo>
                    <a:cubicBezTo>
                      <a:pt x="441911" y="4866"/>
                      <a:pt x="439769" y="4515"/>
                      <a:pt x="437620" y="4194"/>
                    </a:cubicBezTo>
                    <a:cubicBezTo>
                      <a:pt x="436558" y="4035"/>
                      <a:pt x="435489" y="3897"/>
                      <a:pt x="434424" y="3746"/>
                    </a:cubicBezTo>
                    <a:cubicBezTo>
                      <a:pt x="432426" y="3466"/>
                      <a:pt x="430428" y="3185"/>
                      <a:pt x="428420" y="2935"/>
                    </a:cubicBezTo>
                    <a:cubicBezTo>
                      <a:pt x="427179" y="2781"/>
                      <a:pt x="425928" y="2651"/>
                      <a:pt x="424683" y="2508"/>
                    </a:cubicBezTo>
                    <a:cubicBezTo>
                      <a:pt x="422831" y="2296"/>
                      <a:pt x="420980" y="2078"/>
                      <a:pt x="419117" y="1894"/>
                    </a:cubicBezTo>
                    <a:cubicBezTo>
                      <a:pt x="417687" y="1751"/>
                      <a:pt x="416249" y="1638"/>
                      <a:pt x="414815" y="1511"/>
                    </a:cubicBezTo>
                    <a:cubicBezTo>
                      <a:pt x="413118" y="1362"/>
                      <a:pt x="411423" y="1202"/>
                      <a:pt x="409719" y="1073"/>
                    </a:cubicBezTo>
                    <a:cubicBezTo>
                      <a:pt x="408075" y="951"/>
                      <a:pt x="406419" y="860"/>
                      <a:pt x="404768" y="759"/>
                    </a:cubicBezTo>
                    <a:cubicBezTo>
                      <a:pt x="403255" y="665"/>
                      <a:pt x="401745" y="556"/>
                      <a:pt x="400228" y="481"/>
                    </a:cubicBezTo>
                    <a:cubicBezTo>
                      <a:pt x="398253" y="383"/>
                      <a:pt x="396269" y="324"/>
                      <a:pt x="394286" y="256"/>
                    </a:cubicBezTo>
                    <a:cubicBezTo>
                      <a:pt x="393075" y="214"/>
                      <a:pt x="391868" y="152"/>
                      <a:pt x="390654" y="122"/>
                    </a:cubicBezTo>
                    <a:cubicBezTo>
                      <a:pt x="387444" y="43"/>
                      <a:pt x="384227" y="0"/>
                      <a:pt x="381000" y="0"/>
                    </a:cubicBezTo>
                    <a:cubicBezTo>
                      <a:pt x="214290" y="0"/>
                      <a:pt x="72611" y="107082"/>
                      <a:pt x="20933" y="256207"/>
                    </a:cubicBezTo>
                    <a:cubicBezTo>
                      <a:pt x="21668" y="254054"/>
                      <a:pt x="22423" y="251911"/>
                      <a:pt x="23204" y="249780"/>
                    </a:cubicBezTo>
                    <a:cubicBezTo>
                      <a:pt x="23484" y="250030"/>
                      <a:pt x="23836" y="250138"/>
                      <a:pt x="24098" y="250415"/>
                    </a:cubicBezTo>
                    <a:cubicBezTo>
                      <a:pt x="44413" y="272120"/>
                      <a:pt x="81385" y="292211"/>
                      <a:pt x="131007" y="308508"/>
                    </a:cubicBezTo>
                    <a:cubicBezTo>
                      <a:pt x="137679" y="310704"/>
                      <a:pt x="141300" y="317871"/>
                      <a:pt x="139117" y="324533"/>
                    </a:cubicBezTo>
                    <a:cubicBezTo>
                      <a:pt x="137357" y="329890"/>
                      <a:pt x="132396" y="333277"/>
                      <a:pt x="127049" y="333277"/>
                    </a:cubicBezTo>
                    <a:cubicBezTo>
                      <a:pt x="125735" y="333277"/>
                      <a:pt x="124408" y="333078"/>
                      <a:pt x="123093" y="332645"/>
                    </a:cubicBezTo>
                    <a:cubicBezTo>
                      <a:pt x="75813" y="317122"/>
                      <a:pt x="38683" y="297859"/>
                      <a:pt x="14619" y="276539"/>
                    </a:cubicBezTo>
                    <a:cubicBezTo>
                      <a:pt x="16550" y="269758"/>
                      <a:pt x="18604" y="263030"/>
                      <a:pt x="20866" y="256397"/>
                    </a:cubicBezTo>
                    <a:cubicBezTo>
                      <a:pt x="7358" y="295442"/>
                      <a:pt x="0" y="337360"/>
                      <a:pt x="0" y="381000"/>
                    </a:cubicBezTo>
                    <a:cubicBezTo>
                      <a:pt x="0" y="384170"/>
                      <a:pt x="43" y="387329"/>
                      <a:pt x="121" y="390482"/>
                    </a:cubicBezTo>
                    <a:cubicBezTo>
                      <a:pt x="146" y="391544"/>
                      <a:pt x="198" y="392600"/>
                      <a:pt x="232" y="393659"/>
                    </a:cubicBezTo>
                    <a:cubicBezTo>
                      <a:pt x="300" y="395745"/>
                      <a:pt x="368" y="397831"/>
                      <a:pt x="470" y="399909"/>
                    </a:cubicBezTo>
                    <a:cubicBezTo>
                      <a:pt x="532" y="401171"/>
                      <a:pt x="618" y="402425"/>
                      <a:pt x="692" y="403684"/>
                    </a:cubicBezTo>
                    <a:cubicBezTo>
                      <a:pt x="802" y="405551"/>
                      <a:pt x="910" y="407416"/>
                      <a:pt x="1046" y="409275"/>
                    </a:cubicBezTo>
                    <a:cubicBezTo>
                      <a:pt x="1145" y="410616"/>
                      <a:pt x="1264" y="411952"/>
                      <a:pt x="1376" y="413290"/>
                    </a:cubicBezTo>
                    <a:cubicBezTo>
                      <a:pt x="1526" y="415055"/>
                      <a:pt x="1673" y="416819"/>
                      <a:pt x="1846" y="418576"/>
                    </a:cubicBezTo>
                    <a:cubicBezTo>
                      <a:pt x="1981" y="419960"/>
                      <a:pt x="2134" y="421338"/>
                      <a:pt x="2284" y="422718"/>
                    </a:cubicBezTo>
                    <a:cubicBezTo>
                      <a:pt x="2470" y="424418"/>
                      <a:pt x="2659" y="426117"/>
                      <a:pt x="2867" y="427811"/>
                    </a:cubicBezTo>
                    <a:cubicBezTo>
                      <a:pt x="3040" y="429222"/>
                      <a:pt x="3226" y="430628"/>
                      <a:pt x="3415" y="432033"/>
                    </a:cubicBezTo>
                    <a:cubicBezTo>
                      <a:pt x="3635" y="433680"/>
                      <a:pt x="3862" y="435323"/>
                      <a:pt x="4104" y="436963"/>
                    </a:cubicBezTo>
                    <a:cubicBezTo>
                      <a:pt x="4315" y="438394"/>
                      <a:pt x="4534" y="439823"/>
                      <a:pt x="4761" y="441249"/>
                    </a:cubicBezTo>
                    <a:cubicBezTo>
                      <a:pt x="5015" y="442851"/>
                      <a:pt x="5280" y="444448"/>
                      <a:pt x="5555" y="446043"/>
                    </a:cubicBezTo>
                    <a:cubicBezTo>
                      <a:pt x="5804" y="447489"/>
                      <a:pt x="6056" y="448934"/>
                      <a:pt x="6321" y="450374"/>
                    </a:cubicBezTo>
                    <a:cubicBezTo>
                      <a:pt x="6607" y="451930"/>
                      <a:pt x="6909" y="453479"/>
                      <a:pt x="7214" y="455028"/>
                    </a:cubicBezTo>
                    <a:cubicBezTo>
                      <a:pt x="7503" y="456494"/>
                      <a:pt x="7791" y="457957"/>
                      <a:pt x="8098" y="459416"/>
                    </a:cubicBezTo>
                    <a:cubicBezTo>
                      <a:pt x="8412" y="460921"/>
                      <a:pt x="8746" y="462421"/>
                      <a:pt x="9079" y="463920"/>
                    </a:cubicBezTo>
                    <a:cubicBezTo>
                      <a:pt x="9409" y="465404"/>
                      <a:pt x="9735" y="466890"/>
                      <a:pt x="10082" y="468368"/>
                    </a:cubicBezTo>
                    <a:cubicBezTo>
                      <a:pt x="10420" y="469808"/>
                      <a:pt x="10779" y="471241"/>
                      <a:pt x="11133" y="472675"/>
                    </a:cubicBezTo>
                    <a:cubicBezTo>
                      <a:pt x="11509" y="474201"/>
                      <a:pt x="11881" y="475728"/>
                      <a:pt x="12276" y="477245"/>
                    </a:cubicBezTo>
                    <a:cubicBezTo>
                      <a:pt x="12621" y="478568"/>
                      <a:pt x="12987" y="479881"/>
                      <a:pt x="13346" y="481197"/>
                    </a:cubicBezTo>
                    <a:cubicBezTo>
                      <a:pt x="13786" y="482811"/>
                      <a:pt x="14214" y="484429"/>
                      <a:pt x="14675" y="486034"/>
                    </a:cubicBezTo>
                    <a:cubicBezTo>
                      <a:pt x="14969" y="487059"/>
                      <a:pt x="15284" y="488075"/>
                      <a:pt x="15586" y="489096"/>
                    </a:cubicBezTo>
                    <a:cubicBezTo>
                      <a:pt x="17666" y="496133"/>
                      <a:pt x="19933" y="503090"/>
                      <a:pt x="22401" y="509949"/>
                    </a:cubicBezTo>
                    <a:cubicBezTo>
                      <a:pt x="22538" y="510329"/>
                      <a:pt x="22666" y="510713"/>
                      <a:pt x="22804" y="511092"/>
                    </a:cubicBezTo>
                    <a:cubicBezTo>
                      <a:pt x="23571" y="513202"/>
                      <a:pt x="24370" y="515298"/>
                      <a:pt x="25173" y="517390"/>
                    </a:cubicBezTo>
                    <a:cubicBezTo>
                      <a:pt x="25427" y="518054"/>
                      <a:pt x="25673" y="518722"/>
                      <a:pt x="25930" y="519382"/>
                    </a:cubicBezTo>
                    <a:cubicBezTo>
                      <a:pt x="26721" y="521408"/>
                      <a:pt x="27540" y="523421"/>
                      <a:pt x="28364" y="525429"/>
                    </a:cubicBezTo>
                    <a:cubicBezTo>
                      <a:pt x="28654" y="526136"/>
                      <a:pt x="28937" y="526845"/>
                      <a:pt x="29231" y="527550"/>
                    </a:cubicBezTo>
                    <a:cubicBezTo>
                      <a:pt x="30069" y="529560"/>
                      <a:pt x="30932" y="531555"/>
                      <a:pt x="31804" y="533546"/>
                    </a:cubicBezTo>
                    <a:cubicBezTo>
                      <a:pt x="32101" y="534224"/>
                      <a:pt x="32393" y="534905"/>
                      <a:pt x="32695" y="535583"/>
                    </a:cubicBezTo>
                    <a:cubicBezTo>
                      <a:pt x="33595" y="537605"/>
                      <a:pt x="34515" y="539617"/>
                      <a:pt x="35449" y="541622"/>
                    </a:cubicBezTo>
                    <a:cubicBezTo>
                      <a:pt x="35736" y="542238"/>
                      <a:pt x="36020" y="542854"/>
                      <a:pt x="36311" y="543468"/>
                    </a:cubicBezTo>
                    <a:cubicBezTo>
                      <a:pt x="37286" y="545530"/>
                      <a:pt x="38279" y="547583"/>
                      <a:pt x="39289" y="549624"/>
                    </a:cubicBezTo>
                    <a:cubicBezTo>
                      <a:pt x="39546" y="550143"/>
                      <a:pt x="39803" y="550664"/>
                      <a:pt x="40064" y="551182"/>
                    </a:cubicBezTo>
                    <a:cubicBezTo>
                      <a:pt x="41129" y="553312"/>
                      <a:pt x="42213" y="555431"/>
                      <a:pt x="43318" y="557538"/>
                    </a:cubicBezTo>
                    <a:cubicBezTo>
                      <a:pt x="43518" y="557921"/>
                      <a:pt x="43721" y="558302"/>
                      <a:pt x="43923" y="558684"/>
                    </a:cubicBezTo>
                    <a:cubicBezTo>
                      <a:pt x="45104" y="560918"/>
                      <a:pt x="46303" y="563142"/>
                      <a:pt x="47525" y="565348"/>
                    </a:cubicBezTo>
                    <a:cubicBezTo>
                      <a:pt x="47631" y="565539"/>
                      <a:pt x="47738" y="565728"/>
                      <a:pt x="47844" y="565918"/>
                    </a:cubicBezTo>
                    <a:cubicBezTo>
                      <a:pt x="88997" y="639870"/>
                      <a:pt x="154080" y="698665"/>
                      <a:pt x="232620" y="731898"/>
                    </a:cubicBezTo>
                    <a:close/>
                    <a:moveTo>
                      <a:pt x="270383" y="117983"/>
                    </a:moveTo>
                    <a:cubicBezTo>
                      <a:pt x="275084" y="113282"/>
                      <a:pt x="283591" y="113282"/>
                      <a:pt x="288415" y="117983"/>
                    </a:cubicBezTo>
                    <a:cubicBezTo>
                      <a:pt x="290822" y="120390"/>
                      <a:pt x="292098" y="123701"/>
                      <a:pt x="292098" y="127000"/>
                    </a:cubicBezTo>
                    <a:cubicBezTo>
                      <a:pt x="292098" y="130299"/>
                      <a:pt x="290820" y="133598"/>
                      <a:pt x="288415" y="135893"/>
                    </a:cubicBezTo>
                    <a:cubicBezTo>
                      <a:pt x="285998" y="138298"/>
                      <a:pt x="282699" y="139700"/>
                      <a:pt x="279400" y="139700"/>
                    </a:cubicBezTo>
                    <a:cubicBezTo>
                      <a:pt x="276101" y="139700"/>
                      <a:pt x="272790" y="138298"/>
                      <a:pt x="270383" y="136017"/>
                    </a:cubicBezTo>
                    <a:cubicBezTo>
                      <a:pt x="268089" y="133598"/>
                      <a:pt x="266700" y="130299"/>
                      <a:pt x="266700" y="127000"/>
                    </a:cubicBezTo>
                    <a:cubicBezTo>
                      <a:pt x="266700" y="123701"/>
                      <a:pt x="268089" y="120390"/>
                      <a:pt x="270383" y="117983"/>
                    </a:cubicBezTo>
                    <a:close/>
                    <a:moveTo>
                      <a:pt x="166426" y="168319"/>
                    </a:moveTo>
                    <a:cubicBezTo>
                      <a:pt x="176262" y="152862"/>
                      <a:pt x="193831" y="146437"/>
                      <a:pt x="205665" y="153968"/>
                    </a:cubicBezTo>
                    <a:cubicBezTo>
                      <a:pt x="217500" y="161500"/>
                      <a:pt x="219121" y="180135"/>
                      <a:pt x="209285" y="195593"/>
                    </a:cubicBezTo>
                    <a:cubicBezTo>
                      <a:pt x="199449" y="211050"/>
                      <a:pt x="181881" y="217475"/>
                      <a:pt x="170045" y="209944"/>
                    </a:cubicBezTo>
                    <a:cubicBezTo>
                      <a:pt x="158209" y="202413"/>
                      <a:pt x="156589" y="183777"/>
                      <a:pt x="166426" y="168319"/>
                    </a:cubicBezTo>
                    <a:close/>
                    <a:moveTo>
                      <a:pt x="88321" y="436274"/>
                    </a:moveTo>
                    <a:cubicBezTo>
                      <a:pt x="85174" y="421716"/>
                      <a:pt x="91659" y="407962"/>
                      <a:pt x="102805" y="405552"/>
                    </a:cubicBezTo>
                    <a:cubicBezTo>
                      <a:pt x="113951" y="403142"/>
                      <a:pt x="125538" y="412991"/>
                      <a:pt x="128684" y="427549"/>
                    </a:cubicBezTo>
                    <a:cubicBezTo>
                      <a:pt x="131831" y="442106"/>
                      <a:pt x="125346" y="455860"/>
                      <a:pt x="114200" y="458270"/>
                    </a:cubicBezTo>
                    <a:cubicBezTo>
                      <a:pt x="103054" y="460678"/>
                      <a:pt x="91467" y="450829"/>
                      <a:pt x="88321" y="436274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1" name="Freeform: Shape 490">
                <a:extLst>
                  <a:ext uri="{FF2B5EF4-FFF2-40B4-BE49-F238E27FC236}">
                    <a16:creationId xmlns:a16="http://schemas.microsoft.com/office/drawing/2014/main" id="{4AB0E5C7-1C09-4A5F-B91E-76DF3BB3D624}"/>
                  </a:ext>
                </a:extLst>
              </p:cNvPr>
              <p:cNvSpPr/>
              <p:nvPr/>
            </p:nvSpPr>
            <p:spPr>
              <a:xfrm>
                <a:off x="5142695" y="6296614"/>
                <a:ext cx="139701" cy="52455"/>
              </a:xfrm>
              <a:custGeom>
                <a:avLst/>
                <a:gdLst>
                  <a:gd name="connsiteX0" fmla="*/ 127211 w 139701"/>
                  <a:gd name="connsiteY0" fmla="*/ 44 h 52455"/>
                  <a:gd name="connsiteX1" fmla="*/ 71612 w 139701"/>
                  <a:gd name="connsiteY1" fmla="*/ 15100 h 52455"/>
                  <a:gd name="connsiteX2" fmla="*/ 14785 w 139701"/>
                  <a:gd name="connsiteY2" fmla="*/ 25617 h 52455"/>
                  <a:gd name="connsiteX3" fmla="*/ 175 w 139701"/>
                  <a:gd name="connsiteY3" fmla="*/ 36060 h 52455"/>
                  <a:gd name="connsiteX4" fmla="*/ 10618 w 139701"/>
                  <a:gd name="connsiteY4" fmla="*/ 50669 h 52455"/>
                  <a:gd name="connsiteX5" fmla="*/ 30969 w 139701"/>
                  <a:gd name="connsiteY5" fmla="*/ 52455 h 52455"/>
                  <a:gd name="connsiteX6" fmla="*/ 83158 w 139701"/>
                  <a:gd name="connsiteY6" fmla="*/ 37722 h 52455"/>
                  <a:gd name="connsiteX7" fmla="*/ 125376 w 139701"/>
                  <a:gd name="connsiteY7" fmla="*/ 25431 h 52455"/>
                  <a:gd name="connsiteX8" fmla="*/ 127000 w 139701"/>
                  <a:gd name="connsiteY8" fmla="*/ 25444 h 52455"/>
                  <a:gd name="connsiteX9" fmla="*/ 139700 w 139701"/>
                  <a:gd name="connsiteY9" fmla="*/ 12955 h 52455"/>
                  <a:gd name="connsiteX10" fmla="*/ 127211 w 139701"/>
                  <a:gd name="connsiteY10" fmla="*/ 44 h 52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9701" h="52455">
                    <a:moveTo>
                      <a:pt x="127211" y="44"/>
                    </a:moveTo>
                    <a:cubicBezTo>
                      <a:pt x="101365" y="-688"/>
                      <a:pt x="85800" y="7845"/>
                      <a:pt x="71612" y="15100"/>
                    </a:cubicBezTo>
                    <a:cubicBezTo>
                      <a:pt x="55763" y="23187"/>
                      <a:pt x="42107" y="30145"/>
                      <a:pt x="14785" y="25617"/>
                    </a:cubicBezTo>
                    <a:cubicBezTo>
                      <a:pt x="7839" y="24390"/>
                      <a:pt x="1316" y="29140"/>
                      <a:pt x="175" y="36060"/>
                    </a:cubicBezTo>
                    <a:cubicBezTo>
                      <a:pt x="-979" y="42968"/>
                      <a:pt x="3698" y="49517"/>
                      <a:pt x="10618" y="50669"/>
                    </a:cubicBezTo>
                    <a:cubicBezTo>
                      <a:pt x="18060" y="51909"/>
                      <a:pt x="24794" y="52455"/>
                      <a:pt x="30969" y="52455"/>
                    </a:cubicBezTo>
                    <a:cubicBezTo>
                      <a:pt x="54298" y="52455"/>
                      <a:pt x="69453" y="44716"/>
                      <a:pt x="83158" y="37722"/>
                    </a:cubicBezTo>
                    <a:cubicBezTo>
                      <a:pt x="96057" y="31137"/>
                      <a:pt x="107231" y="25431"/>
                      <a:pt x="125376" y="25431"/>
                    </a:cubicBezTo>
                    <a:cubicBezTo>
                      <a:pt x="125922" y="25431"/>
                      <a:pt x="126592" y="25468"/>
                      <a:pt x="127000" y="25444"/>
                    </a:cubicBezTo>
                    <a:cubicBezTo>
                      <a:pt x="133920" y="25444"/>
                      <a:pt x="139589" y="19888"/>
                      <a:pt x="139700" y="12955"/>
                    </a:cubicBezTo>
                    <a:cubicBezTo>
                      <a:pt x="139811" y="5935"/>
                      <a:pt x="134219" y="155"/>
                      <a:pt x="127211" y="44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2" name="Freeform: Shape 491">
                <a:extLst>
                  <a:ext uri="{FF2B5EF4-FFF2-40B4-BE49-F238E27FC236}">
                    <a16:creationId xmlns:a16="http://schemas.microsoft.com/office/drawing/2014/main" id="{656D3CFE-37AA-461B-B5F7-74A76FA3E61C}"/>
                  </a:ext>
                </a:extLst>
              </p:cNvPr>
              <p:cNvSpPr/>
              <p:nvPr/>
            </p:nvSpPr>
            <p:spPr>
              <a:xfrm>
                <a:off x="5307801" y="6283952"/>
                <a:ext cx="63495" cy="38107"/>
              </a:xfrm>
              <a:custGeom>
                <a:avLst/>
                <a:gdLst>
                  <a:gd name="connsiteX0" fmla="*/ 58644 w 63495"/>
                  <a:gd name="connsiteY0" fmla="*/ 2722 h 38107"/>
                  <a:gd name="connsiteX1" fmla="*/ 40810 w 63495"/>
                  <a:gd name="connsiteY1" fmla="*/ 4856 h 38107"/>
                  <a:gd name="connsiteX2" fmla="*/ 11988 w 63495"/>
                  <a:gd name="connsiteY2" fmla="*/ 12732 h 38107"/>
                  <a:gd name="connsiteX3" fmla="*/ 19 w 63495"/>
                  <a:gd name="connsiteY3" fmla="*/ 26102 h 38107"/>
                  <a:gd name="connsiteX4" fmla="*/ 12683 w 63495"/>
                  <a:gd name="connsiteY4" fmla="*/ 38108 h 38107"/>
                  <a:gd name="connsiteX5" fmla="*/ 13378 w 63495"/>
                  <a:gd name="connsiteY5" fmla="*/ 38095 h 38107"/>
                  <a:gd name="connsiteX6" fmla="*/ 60779 w 63495"/>
                  <a:gd name="connsiteY6" fmla="*/ 20558 h 38107"/>
                  <a:gd name="connsiteX7" fmla="*/ 58644 w 63495"/>
                  <a:gd name="connsiteY7" fmla="*/ 2722 h 38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495" h="38107">
                    <a:moveTo>
                      <a:pt x="58644" y="2722"/>
                    </a:moveTo>
                    <a:cubicBezTo>
                      <a:pt x="53113" y="-1630"/>
                      <a:pt x="45138" y="-651"/>
                      <a:pt x="40810" y="4856"/>
                    </a:cubicBezTo>
                    <a:cubicBezTo>
                      <a:pt x="38169" y="8217"/>
                      <a:pt x="24167" y="12036"/>
                      <a:pt x="11988" y="12732"/>
                    </a:cubicBezTo>
                    <a:cubicBezTo>
                      <a:pt x="4993" y="13116"/>
                      <a:pt x="-365" y="19107"/>
                      <a:pt x="19" y="26102"/>
                    </a:cubicBezTo>
                    <a:cubicBezTo>
                      <a:pt x="391" y="32874"/>
                      <a:pt x="5985" y="38108"/>
                      <a:pt x="12683" y="38108"/>
                    </a:cubicBezTo>
                    <a:cubicBezTo>
                      <a:pt x="12918" y="38108"/>
                      <a:pt x="13142" y="38108"/>
                      <a:pt x="13378" y="38095"/>
                    </a:cubicBezTo>
                    <a:cubicBezTo>
                      <a:pt x="21613" y="37649"/>
                      <a:pt x="49383" y="35069"/>
                      <a:pt x="60779" y="20558"/>
                    </a:cubicBezTo>
                    <a:cubicBezTo>
                      <a:pt x="65118" y="15038"/>
                      <a:pt x="64151" y="7050"/>
                      <a:pt x="58644" y="2722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3" name="Freeform: Shape 492">
                <a:extLst>
                  <a:ext uri="{FF2B5EF4-FFF2-40B4-BE49-F238E27FC236}">
                    <a16:creationId xmlns:a16="http://schemas.microsoft.com/office/drawing/2014/main" id="{B83342CB-5576-49E8-ABFA-ECAB8E40FE96}"/>
                  </a:ext>
                </a:extLst>
              </p:cNvPr>
              <p:cNvSpPr/>
              <p:nvPr/>
            </p:nvSpPr>
            <p:spPr>
              <a:xfrm rot="7348272">
                <a:off x="4992563" y="6110316"/>
                <a:ext cx="66351" cy="50802"/>
              </a:xfrm>
              <a:custGeom>
                <a:avLst/>
                <a:gdLst>
                  <a:gd name="connsiteX0" fmla="*/ 66351 w 66351"/>
                  <a:gd name="connsiteY0" fmla="*/ 25401 h 50802"/>
                  <a:gd name="connsiteX1" fmla="*/ 33175 w 66351"/>
                  <a:gd name="connsiteY1" fmla="*/ 50802 h 50802"/>
                  <a:gd name="connsiteX2" fmla="*/ 0 w 66351"/>
                  <a:gd name="connsiteY2" fmla="*/ 25401 h 50802"/>
                  <a:gd name="connsiteX3" fmla="*/ 33175 w 66351"/>
                  <a:gd name="connsiteY3" fmla="*/ 0 h 50802"/>
                  <a:gd name="connsiteX4" fmla="*/ 66351 w 66351"/>
                  <a:gd name="connsiteY4" fmla="*/ 25401 h 50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351" h="50802">
                    <a:moveTo>
                      <a:pt x="66351" y="25401"/>
                    </a:moveTo>
                    <a:cubicBezTo>
                      <a:pt x="66351" y="39430"/>
                      <a:pt x="51498" y="50802"/>
                      <a:pt x="33175" y="50802"/>
                    </a:cubicBezTo>
                    <a:cubicBezTo>
                      <a:pt x="14853" y="50802"/>
                      <a:pt x="0" y="39430"/>
                      <a:pt x="0" y="25401"/>
                    </a:cubicBezTo>
                    <a:cubicBezTo>
                      <a:pt x="0" y="11372"/>
                      <a:pt x="14853" y="0"/>
                      <a:pt x="33175" y="0"/>
                    </a:cubicBezTo>
                    <a:cubicBezTo>
                      <a:pt x="51498" y="0"/>
                      <a:pt x="66351" y="11372"/>
                      <a:pt x="66351" y="25401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4" name="Freeform: Shape 493">
                <a:extLst>
                  <a:ext uri="{FF2B5EF4-FFF2-40B4-BE49-F238E27FC236}">
                    <a16:creationId xmlns:a16="http://schemas.microsoft.com/office/drawing/2014/main" id="{5FE013E0-D20A-4654-90D2-85315771D321}"/>
                  </a:ext>
                </a:extLst>
              </p:cNvPr>
              <p:cNvSpPr/>
              <p:nvPr/>
            </p:nvSpPr>
            <p:spPr>
              <a:xfrm rot="-731928">
                <a:off x="4925754" y="6358690"/>
                <a:ext cx="41293" cy="53932"/>
              </a:xfrm>
              <a:custGeom>
                <a:avLst/>
                <a:gdLst>
                  <a:gd name="connsiteX0" fmla="*/ 41293 w 41293"/>
                  <a:gd name="connsiteY0" fmla="*/ 26966 h 53932"/>
                  <a:gd name="connsiteX1" fmla="*/ 20647 w 41293"/>
                  <a:gd name="connsiteY1" fmla="*/ 53933 h 53932"/>
                  <a:gd name="connsiteX2" fmla="*/ 0 w 41293"/>
                  <a:gd name="connsiteY2" fmla="*/ 26966 h 53932"/>
                  <a:gd name="connsiteX3" fmla="*/ 20647 w 41293"/>
                  <a:gd name="connsiteY3" fmla="*/ 0 h 53932"/>
                  <a:gd name="connsiteX4" fmla="*/ 41293 w 41293"/>
                  <a:gd name="connsiteY4" fmla="*/ 26966 h 53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293" h="53932">
                    <a:moveTo>
                      <a:pt x="41293" y="26966"/>
                    </a:moveTo>
                    <a:cubicBezTo>
                      <a:pt x="41293" y="41859"/>
                      <a:pt x="32049" y="53933"/>
                      <a:pt x="20647" y="53933"/>
                    </a:cubicBezTo>
                    <a:cubicBezTo>
                      <a:pt x="9244" y="53933"/>
                      <a:pt x="0" y="41859"/>
                      <a:pt x="0" y="26966"/>
                    </a:cubicBezTo>
                    <a:cubicBezTo>
                      <a:pt x="0" y="12073"/>
                      <a:pt x="9244" y="0"/>
                      <a:pt x="20647" y="0"/>
                    </a:cubicBezTo>
                    <a:cubicBezTo>
                      <a:pt x="32049" y="0"/>
                      <a:pt x="41293" y="12073"/>
                      <a:pt x="41293" y="26966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5" name="Freeform: Shape 494">
                <a:extLst>
                  <a:ext uri="{FF2B5EF4-FFF2-40B4-BE49-F238E27FC236}">
                    <a16:creationId xmlns:a16="http://schemas.microsoft.com/office/drawing/2014/main" id="{7E3585EA-656F-46D0-93CB-E7A73E9D3116}"/>
                  </a:ext>
                </a:extLst>
              </p:cNvPr>
              <p:cNvSpPr/>
              <p:nvPr/>
            </p:nvSpPr>
            <p:spPr>
              <a:xfrm>
                <a:off x="5104596" y="6068216"/>
                <a:ext cx="25400" cy="25242"/>
              </a:xfrm>
              <a:custGeom>
                <a:avLst/>
                <a:gdLst>
                  <a:gd name="connsiteX0" fmla="*/ 12700 w 25400"/>
                  <a:gd name="connsiteY0" fmla="*/ 25242 h 25242"/>
                  <a:gd name="connsiteX1" fmla="*/ 21717 w 25400"/>
                  <a:gd name="connsiteY1" fmla="*/ 21436 h 25242"/>
                  <a:gd name="connsiteX2" fmla="*/ 25400 w 25400"/>
                  <a:gd name="connsiteY2" fmla="*/ 12542 h 25242"/>
                  <a:gd name="connsiteX3" fmla="*/ 21717 w 25400"/>
                  <a:gd name="connsiteY3" fmla="*/ 3525 h 25242"/>
                  <a:gd name="connsiteX4" fmla="*/ 3685 w 25400"/>
                  <a:gd name="connsiteY4" fmla="*/ 3525 h 25242"/>
                  <a:gd name="connsiteX5" fmla="*/ 0 w 25400"/>
                  <a:gd name="connsiteY5" fmla="*/ 12542 h 25242"/>
                  <a:gd name="connsiteX6" fmla="*/ 3683 w 25400"/>
                  <a:gd name="connsiteY6" fmla="*/ 21559 h 25242"/>
                  <a:gd name="connsiteX7" fmla="*/ 12700 w 25400"/>
                  <a:gd name="connsiteY7" fmla="*/ 25242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12700" y="25242"/>
                    </a:moveTo>
                    <a:cubicBezTo>
                      <a:pt x="15999" y="25242"/>
                      <a:pt x="19298" y="23841"/>
                      <a:pt x="21717" y="21436"/>
                    </a:cubicBezTo>
                    <a:cubicBezTo>
                      <a:pt x="24122" y="19140"/>
                      <a:pt x="25400" y="15841"/>
                      <a:pt x="25400" y="12542"/>
                    </a:cubicBezTo>
                    <a:cubicBezTo>
                      <a:pt x="25400" y="9244"/>
                      <a:pt x="24122" y="5932"/>
                      <a:pt x="21717" y="3525"/>
                    </a:cubicBezTo>
                    <a:cubicBezTo>
                      <a:pt x="16893" y="-1175"/>
                      <a:pt x="8385" y="-1175"/>
                      <a:pt x="3685" y="3525"/>
                    </a:cubicBezTo>
                    <a:cubicBezTo>
                      <a:pt x="1389" y="5932"/>
                      <a:pt x="0" y="9244"/>
                      <a:pt x="0" y="12542"/>
                    </a:cubicBezTo>
                    <a:cubicBezTo>
                      <a:pt x="0" y="15841"/>
                      <a:pt x="1389" y="19140"/>
                      <a:pt x="3683" y="21559"/>
                    </a:cubicBezTo>
                    <a:cubicBezTo>
                      <a:pt x="6090" y="23841"/>
                      <a:pt x="9401" y="25242"/>
                      <a:pt x="12700" y="25242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6" name="Freeform: Shape 495">
                <a:extLst>
                  <a:ext uri="{FF2B5EF4-FFF2-40B4-BE49-F238E27FC236}">
                    <a16:creationId xmlns:a16="http://schemas.microsoft.com/office/drawing/2014/main" id="{6672CC7E-F62F-4482-B40D-FD36991B8013}"/>
                  </a:ext>
                </a:extLst>
              </p:cNvPr>
              <p:cNvSpPr/>
              <p:nvPr/>
            </p:nvSpPr>
            <p:spPr>
              <a:xfrm>
                <a:off x="5409396" y="6245859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436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2"/>
                      <a:pt x="0" y="9244"/>
                      <a:pt x="0" y="12542"/>
                    </a:cubicBezTo>
                    <a:cubicBezTo>
                      <a:pt x="0" y="15841"/>
                      <a:pt x="1389" y="19140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436"/>
                    </a:cubicBezTo>
                    <a:cubicBezTo>
                      <a:pt x="24124" y="19142"/>
                      <a:pt x="25400" y="15843"/>
                      <a:pt x="25400" y="12542"/>
                    </a:cubicBezTo>
                    <a:cubicBezTo>
                      <a:pt x="25400" y="9242"/>
                      <a:pt x="24122" y="5932"/>
                      <a:pt x="21717" y="3525"/>
                    </a:cubicBezTo>
                    <a:cubicBezTo>
                      <a:pt x="16891" y="-1175"/>
                      <a:pt x="8384" y="-1175"/>
                      <a:pt x="3683" y="3525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7" name="Freeform: Shape 496">
                <a:extLst>
                  <a:ext uri="{FF2B5EF4-FFF2-40B4-BE49-F238E27FC236}">
                    <a16:creationId xmlns:a16="http://schemas.microsoft.com/office/drawing/2014/main" id="{34600125-3BFE-4AD3-A503-FA1E22C3674D}"/>
                  </a:ext>
                </a:extLst>
              </p:cNvPr>
              <p:cNvSpPr/>
              <p:nvPr/>
            </p:nvSpPr>
            <p:spPr>
              <a:xfrm>
                <a:off x="5460196" y="6296816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436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2"/>
                      <a:pt x="0" y="9244"/>
                      <a:pt x="0" y="12542"/>
                    </a:cubicBezTo>
                    <a:cubicBezTo>
                      <a:pt x="0" y="15841"/>
                      <a:pt x="1389" y="19140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436"/>
                    </a:cubicBezTo>
                    <a:cubicBezTo>
                      <a:pt x="24124" y="19142"/>
                      <a:pt x="25400" y="15843"/>
                      <a:pt x="25400" y="12542"/>
                    </a:cubicBezTo>
                    <a:cubicBezTo>
                      <a:pt x="25400" y="9242"/>
                      <a:pt x="24122" y="5932"/>
                      <a:pt x="21717" y="3525"/>
                    </a:cubicBezTo>
                    <a:cubicBezTo>
                      <a:pt x="16891" y="-1175"/>
                      <a:pt x="8384" y="-1175"/>
                      <a:pt x="3683" y="3525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8" name="Freeform: Shape 497">
                <a:extLst>
                  <a:ext uri="{FF2B5EF4-FFF2-40B4-BE49-F238E27FC236}">
                    <a16:creationId xmlns:a16="http://schemas.microsoft.com/office/drawing/2014/main" id="{CB421F18-446C-4B7D-9219-F58179A67486}"/>
                  </a:ext>
                </a:extLst>
              </p:cNvPr>
              <p:cNvSpPr/>
              <p:nvPr/>
            </p:nvSpPr>
            <p:spPr>
              <a:xfrm>
                <a:off x="5142696" y="6461916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436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2"/>
                      <a:pt x="0" y="9244"/>
                      <a:pt x="0" y="12542"/>
                    </a:cubicBezTo>
                    <a:cubicBezTo>
                      <a:pt x="0" y="15841"/>
                      <a:pt x="1389" y="19140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436"/>
                    </a:cubicBezTo>
                    <a:cubicBezTo>
                      <a:pt x="24124" y="19142"/>
                      <a:pt x="25400" y="15843"/>
                      <a:pt x="25400" y="12542"/>
                    </a:cubicBezTo>
                    <a:cubicBezTo>
                      <a:pt x="25400" y="9242"/>
                      <a:pt x="24122" y="5932"/>
                      <a:pt x="21717" y="3525"/>
                    </a:cubicBezTo>
                    <a:cubicBezTo>
                      <a:pt x="16893" y="-1175"/>
                      <a:pt x="8384" y="-1175"/>
                      <a:pt x="3683" y="3525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9" name="Freeform: Shape 498">
                <a:extLst>
                  <a:ext uri="{FF2B5EF4-FFF2-40B4-BE49-F238E27FC236}">
                    <a16:creationId xmlns:a16="http://schemas.microsoft.com/office/drawing/2014/main" id="{B8B81044-6199-4E80-B53A-663EFEA44BD3}"/>
                  </a:ext>
                </a:extLst>
              </p:cNvPr>
              <p:cNvSpPr/>
              <p:nvPr/>
            </p:nvSpPr>
            <p:spPr>
              <a:xfrm>
                <a:off x="5307796" y="6525416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436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2"/>
                      <a:pt x="0" y="9244"/>
                      <a:pt x="0" y="12542"/>
                    </a:cubicBezTo>
                    <a:cubicBezTo>
                      <a:pt x="0" y="15841"/>
                      <a:pt x="1389" y="19140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436"/>
                    </a:cubicBezTo>
                    <a:cubicBezTo>
                      <a:pt x="24124" y="19142"/>
                      <a:pt x="25400" y="15843"/>
                      <a:pt x="25400" y="12542"/>
                    </a:cubicBezTo>
                    <a:cubicBezTo>
                      <a:pt x="25400" y="9242"/>
                      <a:pt x="24122" y="5932"/>
                      <a:pt x="21717" y="3525"/>
                    </a:cubicBezTo>
                    <a:cubicBezTo>
                      <a:pt x="16891" y="-1175"/>
                      <a:pt x="8384" y="-1175"/>
                      <a:pt x="3683" y="3525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0" name="Freeform: Shape 499">
                <a:extLst>
                  <a:ext uri="{FF2B5EF4-FFF2-40B4-BE49-F238E27FC236}">
                    <a16:creationId xmlns:a16="http://schemas.microsoft.com/office/drawing/2014/main" id="{D9BC5978-BE24-4F54-B92F-A0DEFD9E2B26}"/>
                  </a:ext>
                </a:extLst>
              </p:cNvPr>
              <p:cNvSpPr/>
              <p:nvPr/>
            </p:nvSpPr>
            <p:spPr>
              <a:xfrm>
                <a:off x="5028392" y="6395207"/>
                <a:ext cx="27370" cy="27838"/>
              </a:xfrm>
              <a:custGeom>
                <a:avLst/>
                <a:gdLst>
                  <a:gd name="connsiteX0" fmla="*/ 227 w 27370"/>
                  <a:gd name="connsiteY0" fmla="*/ 10332 h 27838"/>
                  <a:gd name="connsiteX1" fmla="*/ 10335 w 27370"/>
                  <a:gd name="connsiteY1" fmla="*/ 25178 h 27838"/>
                  <a:gd name="connsiteX2" fmla="*/ 25741 w 27370"/>
                  <a:gd name="connsiteY2" fmla="*/ 27839 h 27838"/>
                  <a:gd name="connsiteX3" fmla="*/ 27356 w 27370"/>
                  <a:gd name="connsiteY3" fmla="*/ 2377 h 27838"/>
                  <a:gd name="connsiteX4" fmla="*/ 27370 w 27370"/>
                  <a:gd name="connsiteY4" fmla="*/ 2223 h 27838"/>
                  <a:gd name="connsiteX5" fmla="*/ 27370 w 27370"/>
                  <a:gd name="connsiteY5" fmla="*/ 2223 h 27838"/>
                  <a:gd name="connsiteX6" fmla="*/ 15075 w 27370"/>
                  <a:gd name="connsiteY6" fmla="*/ 224 h 27838"/>
                  <a:gd name="connsiteX7" fmla="*/ 227 w 27370"/>
                  <a:gd name="connsiteY7" fmla="*/ 10332 h 27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370" h="27838">
                    <a:moveTo>
                      <a:pt x="227" y="10332"/>
                    </a:moveTo>
                    <a:cubicBezTo>
                      <a:pt x="-1087" y="17215"/>
                      <a:pt x="3439" y="23862"/>
                      <a:pt x="10335" y="25178"/>
                    </a:cubicBezTo>
                    <a:cubicBezTo>
                      <a:pt x="15372" y="26137"/>
                      <a:pt x="20579" y="26972"/>
                      <a:pt x="25741" y="27839"/>
                    </a:cubicBezTo>
                    <a:cubicBezTo>
                      <a:pt x="26035" y="19285"/>
                      <a:pt x="26507" y="10778"/>
                      <a:pt x="27356" y="2377"/>
                    </a:cubicBezTo>
                    <a:cubicBezTo>
                      <a:pt x="27361" y="2326"/>
                      <a:pt x="27364" y="2274"/>
                      <a:pt x="27370" y="2223"/>
                    </a:cubicBezTo>
                    <a:lnTo>
                      <a:pt x="27370" y="2223"/>
                    </a:lnTo>
                    <a:cubicBezTo>
                      <a:pt x="23319" y="1519"/>
                      <a:pt x="19047" y="981"/>
                      <a:pt x="15075" y="224"/>
                    </a:cubicBezTo>
                    <a:cubicBezTo>
                      <a:pt x="8176" y="-1079"/>
                      <a:pt x="1529" y="3436"/>
                      <a:pt x="227" y="10332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1" name="Freeform: Shape 500">
                <a:extLst>
                  <a:ext uri="{FF2B5EF4-FFF2-40B4-BE49-F238E27FC236}">
                    <a16:creationId xmlns:a16="http://schemas.microsoft.com/office/drawing/2014/main" id="{6B005969-677B-40ED-80F7-1C7F720C6073}"/>
                  </a:ext>
                </a:extLst>
              </p:cNvPr>
              <p:cNvSpPr/>
              <p:nvPr/>
            </p:nvSpPr>
            <p:spPr>
              <a:xfrm>
                <a:off x="4852515" y="6203537"/>
                <a:ext cx="125133" cy="83496"/>
              </a:xfrm>
              <a:custGeom>
                <a:avLst/>
                <a:gdLst>
                  <a:gd name="connsiteX0" fmla="*/ 108474 w 125133"/>
                  <a:gd name="connsiteY0" fmla="*/ 82864 h 83496"/>
                  <a:gd name="connsiteX1" fmla="*/ 112430 w 125133"/>
                  <a:gd name="connsiteY1" fmla="*/ 83496 h 83496"/>
                  <a:gd name="connsiteX2" fmla="*/ 124498 w 125133"/>
                  <a:gd name="connsiteY2" fmla="*/ 74752 h 83496"/>
                  <a:gd name="connsiteX3" fmla="*/ 116388 w 125133"/>
                  <a:gd name="connsiteY3" fmla="*/ 58728 h 83496"/>
                  <a:gd name="connsiteX4" fmla="*/ 9479 w 125133"/>
                  <a:gd name="connsiteY4" fmla="*/ 635 h 83496"/>
                  <a:gd name="connsiteX5" fmla="*/ 8585 w 125133"/>
                  <a:gd name="connsiteY5" fmla="*/ 0 h 83496"/>
                  <a:gd name="connsiteX6" fmla="*/ 6313 w 125133"/>
                  <a:gd name="connsiteY6" fmla="*/ 6426 h 83496"/>
                  <a:gd name="connsiteX7" fmla="*/ 6247 w 125133"/>
                  <a:gd name="connsiteY7" fmla="*/ 6615 h 83496"/>
                  <a:gd name="connsiteX8" fmla="*/ 0 w 125133"/>
                  <a:gd name="connsiteY8" fmla="*/ 26757 h 83496"/>
                  <a:gd name="connsiteX9" fmla="*/ 108474 w 125133"/>
                  <a:gd name="connsiteY9" fmla="*/ 82864 h 83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5133" h="83496">
                    <a:moveTo>
                      <a:pt x="108474" y="82864"/>
                    </a:moveTo>
                    <a:cubicBezTo>
                      <a:pt x="109788" y="83298"/>
                      <a:pt x="111115" y="83496"/>
                      <a:pt x="112430" y="83496"/>
                    </a:cubicBezTo>
                    <a:cubicBezTo>
                      <a:pt x="117775" y="83496"/>
                      <a:pt x="122736" y="80110"/>
                      <a:pt x="124498" y="74752"/>
                    </a:cubicBezTo>
                    <a:cubicBezTo>
                      <a:pt x="126681" y="68093"/>
                      <a:pt x="123060" y="60923"/>
                      <a:pt x="116388" y="58728"/>
                    </a:cubicBezTo>
                    <a:cubicBezTo>
                      <a:pt x="66765" y="42431"/>
                      <a:pt x="29794" y="22339"/>
                      <a:pt x="9479" y="635"/>
                    </a:cubicBezTo>
                    <a:cubicBezTo>
                      <a:pt x="9219" y="357"/>
                      <a:pt x="8865" y="249"/>
                      <a:pt x="8585" y="0"/>
                    </a:cubicBezTo>
                    <a:cubicBezTo>
                      <a:pt x="7804" y="2130"/>
                      <a:pt x="7049" y="4274"/>
                      <a:pt x="6313" y="6426"/>
                    </a:cubicBezTo>
                    <a:cubicBezTo>
                      <a:pt x="6291" y="6490"/>
                      <a:pt x="6269" y="6552"/>
                      <a:pt x="6247" y="6615"/>
                    </a:cubicBezTo>
                    <a:cubicBezTo>
                      <a:pt x="3985" y="13248"/>
                      <a:pt x="1930" y="19977"/>
                      <a:pt x="0" y="26757"/>
                    </a:cubicBezTo>
                    <a:cubicBezTo>
                      <a:pt x="24063" y="48079"/>
                      <a:pt x="61193" y="67342"/>
                      <a:pt x="108474" y="82864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2" name="Freeform: Shape 501">
                <a:extLst>
                  <a:ext uri="{FF2B5EF4-FFF2-40B4-BE49-F238E27FC236}">
                    <a16:creationId xmlns:a16="http://schemas.microsoft.com/office/drawing/2014/main" id="{B145E52F-4226-4F04-A9DE-6402B724B22B}"/>
                  </a:ext>
                </a:extLst>
              </p:cNvPr>
              <p:cNvSpPr/>
              <p:nvPr/>
            </p:nvSpPr>
            <p:spPr>
              <a:xfrm>
                <a:off x="5070529" y="6665462"/>
                <a:ext cx="76500" cy="35277"/>
              </a:xfrm>
              <a:custGeom>
                <a:avLst/>
                <a:gdLst>
                  <a:gd name="connsiteX0" fmla="*/ 60069 w 76500"/>
                  <a:gd name="connsiteY0" fmla="*/ 0 h 35277"/>
                  <a:gd name="connsiteX1" fmla="*/ 59018 w 76500"/>
                  <a:gd name="connsiteY1" fmla="*/ 476 h 35277"/>
                  <a:gd name="connsiteX2" fmla="*/ 0 w 76500"/>
                  <a:gd name="connsiteY2" fmla="*/ 20184 h 35277"/>
                  <a:gd name="connsiteX3" fmla="*/ 9558 w 76500"/>
                  <a:gd name="connsiteY3" fmla="*/ 24003 h 35277"/>
                  <a:gd name="connsiteX4" fmla="*/ 18320 w 76500"/>
                  <a:gd name="connsiteY4" fmla="*/ 27389 h 35277"/>
                  <a:gd name="connsiteX5" fmla="*/ 26472 w 76500"/>
                  <a:gd name="connsiteY5" fmla="*/ 30163 h 35277"/>
                  <a:gd name="connsiteX6" fmla="*/ 39219 w 76500"/>
                  <a:gd name="connsiteY6" fmla="*/ 34225 h 35277"/>
                  <a:gd name="connsiteX7" fmla="*/ 42851 w 76500"/>
                  <a:gd name="connsiteY7" fmla="*/ 35277 h 35277"/>
                  <a:gd name="connsiteX8" fmla="*/ 69548 w 76500"/>
                  <a:gd name="connsiteY8" fmla="*/ 23593 h 35277"/>
                  <a:gd name="connsiteX9" fmla="*/ 76494 w 76500"/>
                  <a:gd name="connsiteY9" fmla="*/ 20436 h 35277"/>
                  <a:gd name="connsiteX10" fmla="*/ 76500 w 76500"/>
                  <a:gd name="connsiteY10" fmla="*/ 20433 h 35277"/>
                  <a:gd name="connsiteX11" fmla="*/ 76498 w 76500"/>
                  <a:gd name="connsiteY11" fmla="*/ 20431 h 35277"/>
                  <a:gd name="connsiteX12" fmla="*/ 60069 w 76500"/>
                  <a:gd name="connsiteY12" fmla="*/ 0 h 35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6500" h="35277">
                    <a:moveTo>
                      <a:pt x="60069" y="0"/>
                    </a:moveTo>
                    <a:cubicBezTo>
                      <a:pt x="59720" y="159"/>
                      <a:pt x="59368" y="318"/>
                      <a:pt x="59018" y="476"/>
                    </a:cubicBezTo>
                    <a:cubicBezTo>
                      <a:pt x="37167" y="10422"/>
                      <a:pt x="14721" y="20545"/>
                      <a:pt x="0" y="20184"/>
                    </a:cubicBezTo>
                    <a:cubicBezTo>
                      <a:pt x="3154" y="21519"/>
                      <a:pt x="6361" y="22752"/>
                      <a:pt x="9558" y="24003"/>
                    </a:cubicBezTo>
                    <a:cubicBezTo>
                      <a:pt x="12476" y="25136"/>
                      <a:pt x="15367" y="26327"/>
                      <a:pt x="18320" y="27389"/>
                    </a:cubicBezTo>
                    <a:cubicBezTo>
                      <a:pt x="21012" y="28367"/>
                      <a:pt x="23751" y="29245"/>
                      <a:pt x="26472" y="30163"/>
                    </a:cubicBezTo>
                    <a:cubicBezTo>
                      <a:pt x="30696" y="31574"/>
                      <a:pt x="34935" y="32949"/>
                      <a:pt x="39219" y="34225"/>
                    </a:cubicBezTo>
                    <a:cubicBezTo>
                      <a:pt x="40426" y="34585"/>
                      <a:pt x="41639" y="34930"/>
                      <a:pt x="42851" y="35277"/>
                    </a:cubicBezTo>
                    <a:cubicBezTo>
                      <a:pt x="51530" y="31782"/>
                      <a:pt x="60460" y="27730"/>
                      <a:pt x="69548" y="23593"/>
                    </a:cubicBezTo>
                    <a:cubicBezTo>
                      <a:pt x="71857" y="22541"/>
                      <a:pt x="74176" y="21488"/>
                      <a:pt x="76494" y="20436"/>
                    </a:cubicBezTo>
                    <a:cubicBezTo>
                      <a:pt x="76495" y="20434"/>
                      <a:pt x="76497" y="20434"/>
                      <a:pt x="76500" y="20433"/>
                    </a:cubicBezTo>
                    <a:cubicBezTo>
                      <a:pt x="76498" y="20431"/>
                      <a:pt x="76498" y="20431"/>
                      <a:pt x="76498" y="20431"/>
                    </a:cubicBezTo>
                    <a:cubicBezTo>
                      <a:pt x="70771" y="13835"/>
                      <a:pt x="65340" y="6982"/>
                      <a:pt x="60069" y="0"/>
                    </a:cubicBezTo>
                    <a:close/>
                  </a:path>
                </a:pathLst>
              </a:custGeom>
              <a:solidFill>
                <a:srgbClr val="A0393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3" name="Freeform: Shape 502">
                <a:extLst>
                  <a:ext uri="{FF2B5EF4-FFF2-40B4-BE49-F238E27FC236}">
                    <a16:creationId xmlns:a16="http://schemas.microsoft.com/office/drawing/2014/main" id="{40E0BA60-75E3-4082-8011-F6EAA27F2BC7}"/>
                  </a:ext>
                </a:extLst>
              </p:cNvPr>
              <p:cNvSpPr/>
              <p:nvPr/>
            </p:nvSpPr>
            <p:spPr>
              <a:xfrm>
                <a:off x="5409383" y="6103339"/>
                <a:ext cx="127200" cy="57959"/>
              </a:xfrm>
              <a:custGeom>
                <a:avLst/>
                <a:gdLst>
                  <a:gd name="connsiteX0" fmla="*/ 112101 w 127200"/>
                  <a:gd name="connsiteY0" fmla="*/ 0 h 57959"/>
                  <a:gd name="connsiteX1" fmla="*/ 9873 w 127200"/>
                  <a:gd name="connsiteY1" fmla="*/ 32882 h 57959"/>
                  <a:gd name="connsiteX2" fmla="*/ 322 w 127200"/>
                  <a:gd name="connsiteY2" fmla="*/ 48087 h 57959"/>
                  <a:gd name="connsiteX3" fmla="*/ 12687 w 127200"/>
                  <a:gd name="connsiteY3" fmla="*/ 57960 h 57959"/>
                  <a:gd name="connsiteX4" fmla="*/ 15527 w 127200"/>
                  <a:gd name="connsiteY4" fmla="*/ 57637 h 57959"/>
                  <a:gd name="connsiteX5" fmla="*/ 127200 w 127200"/>
                  <a:gd name="connsiteY5" fmla="*/ 21138 h 57959"/>
                  <a:gd name="connsiteX6" fmla="*/ 112101 w 127200"/>
                  <a:gd name="connsiteY6" fmla="*/ 0 h 57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7200" h="57959">
                    <a:moveTo>
                      <a:pt x="112101" y="0"/>
                    </a:moveTo>
                    <a:cubicBezTo>
                      <a:pt x="83418" y="12775"/>
                      <a:pt x="49255" y="23878"/>
                      <a:pt x="9873" y="32882"/>
                    </a:cubicBezTo>
                    <a:cubicBezTo>
                      <a:pt x="3026" y="34444"/>
                      <a:pt x="-1240" y="41253"/>
                      <a:pt x="322" y="48087"/>
                    </a:cubicBezTo>
                    <a:cubicBezTo>
                      <a:pt x="1662" y="53978"/>
                      <a:pt x="6896" y="57960"/>
                      <a:pt x="12687" y="57960"/>
                    </a:cubicBezTo>
                    <a:cubicBezTo>
                      <a:pt x="13630" y="57960"/>
                      <a:pt x="14573" y="57860"/>
                      <a:pt x="15527" y="57637"/>
                    </a:cubicBezTo>
                    <a:cubicBezTo>
                      <a:pt x="58622" y="47795"/>
                      <a:pt x="96080" y="35485"/>
                      <a:pt x="127200" y="21138"/>
                    </a:cubicBezTo>
                    <a:cubicBezTo>
                      <a:pt x="122406" y="13911"/>
                      <a:pt x="117364" y="6871"/>
                      <a:pt x="112101" y="0"/>
                    </a:cubicBezTo>
                    <a:close/>
                  </a:path>
                </a:pathLst>
              </a:custGeom>
              <a:solidFill>
                <a:srgbClr val="DB3F3D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04" name="Graphic 25">
            <a:extLst>
              <a:ext uri="{FF2B5EF4-FFF2-40B4-BE49-F238E27FC236}">
                <a16:creationId xmlns:a16="http://schemas.microsoft.com/office/drawing/2014/main" id="{F81DB951-2B53-496A-8FF3-4DCD9C2A4F1B}"/>
              </a:ext>
            </a:extLst>
          </p:cNvPr>
          <p:cNvGrpSpPr/>
          <p:nvPr/>
        </p:nvGrpSpPr>
        <p:grpSpPr>
          <a:xfrm>
            <a:off x="2518892" y="1191916"/>
            <a:ext cx="762000" cy="762000"/>
            <a:chOff x="3840537" y="5953759"/>
            <a:chExt cx="762000" cy="762000"/>
          </a:xfrm>
        </p:grpSpPr>
        <p:grpSp>
          <p:nvGrpSpPr>
            <p:cNvPr id="505" name="Graphic 25">
              <a:extLst>
                <a:ext uri="{FF2B5EF4-FFF2-40B4-BE49-F238E27FC236}">
                  <a16:creationId xmlns:a16="http://schemas.microsoft.com/office/drawing/2014/main" id="{056899DF-C9C2-4416-8C3F-2D77882FB57E}"/>
                </a:ext>
              </a:extLst>
            </p:cNvPr>
            <p:cNvGrpSpPr/>
            <p:nvPr/>
          </p:nvGrpSpPr>
          <p:grpSpPr>
            <a:xfrm>
              <a:off x="3840537" y="5953759"/>
              <a:ext cx="762000" cy="762000"/>
              <a:chOff x="3840537" y="5953759"/>
              <a:chExt cx="762000" cy="762000"/>
            </a:xfrm>
            <a:solidFill>
              <a:schemeClr val="accent1"/>
            </a:solidFill>
          </p:grpSpPr>
          <p:sp>
            <p:nvSpPr>
              <p:cNvPr id="506" name="Freeform: Shape 505">
                <a:extLst>
                  <a:ext uri="{FF2B5EF4-FFF2-40B4-BE49-F238E27FC236}">
                    <a16:creationId xmlns:a16="http://schemas.microsoft.com/office/drawing/2014/main" id="{72B21737-801A-44B0-A601-D349588FAD2C}"/>
                  </a:ext>
                </a:extLst>
              </p:cNvPr>
              <p:cNvSpPr/>
              <p:nvPr/>
            </p:nvSpPr>
            <p:spPr>
              <a:xfrm>
                <a:off x="4250253" y="5954832"/>
                <a:ext cx="5095" cy="436"/>
              </a:xfrm>
              <a:custGeom>
                <a:avLst/>
                <a:gdLst>
                  <a:gd name="connsiteX0" fmla="*/ 0 w 5095"/>
                  <a:gd name="connsiteY0" fmla="*/ 0 h 436"/>
                  <a:gd name="connsiteX1" fmla="*/ 5096 w 5095"/>
                  <a:gd name="connsiteY1" fmla="*/ 437 h 436"/>
                  <a:gd name="connsiteX2" fmla="*/ 0 w 5095"/>
                  <a:gd name="connsiteY2" fmla="*/ 0 h 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95" h="436">
                    <a:moveTo>
                      <a:pt x="0" y="0"/>
                    </a:moveTo>
                    <a:cubicBezTo>
                      <a:pt x="1703" y="127"/>
                      <a:pt x="3399" y="287"/>
                      <a:pt x="5096" y="437"/>
                    </a:cubicBezTo>
                    <a:cubicBezTo>
                      <a:pt x="3399" y="287"/>
                      <a:pt x="1703" y="127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7" name="Freeform: Shape 506">
                <a:extLst>
                  <a:ext uri="{FF2B5EF4-FFF2-40B4-BE49-F238E27FC236}">
                    <a16:creationId xmlns:a16="http://schemas.microsoft.com/office/drawing/2014/main" id="{77137245-E58B-4795-A661-C15E3BB7342D}"/>
                  </a:ext>
                </a:extLst>
              </p:cNvPr>
              <p:cNvSpPr/>
              <p:nvPr/>
            </p:nvSpPr>
            <p:spPr>
              <a:xfrm>
                <a:off x="4231189" y="5953881"/>
                <a:ext cx="3632" cy="133"/>
              </a:xfrm>
              <a:custGeom>
                <a:avLst/>
                <a:gdLst>
                  <a:gd name="connsiteX0" fmla="*/ 0 w 3632"/>
                  <a:gd name="connsiteY0" fmla="*/ 0 h 133"/>
                  <a:gd name="connsiteX1" fmla="*/ 3632 w 3632"/>
                  <a:gd name="connsiteY1" fmla="*/ 133 h 133"/>
                  <a:gd name="connsiteX2" fmla="*/ 0 w 3632"/>
                  <a:gd name="connsiteY2" fmla="*/ 0 h 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32" h="133">
                    <a:moveTo>
                      <a:pt x="0" y="0"/>
                    </a:moveTo>
                    <a:cubicBezTo>
                      <a:pt x="1214" y="30"/>
                      <a:pt x="2421" y="92"/>
                      <a:pt x="3632" y="133"/>
                    </a:cubicBezTo>
                    <a:cubicBezTo>
                      <a:pt x="2421" y="92"/>
                      <a:pt x="1214" y="30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8" name="Freeform: Shape 507">
                <a:extLst>
                  <a:ext uri="{FF2B5EF4-FFF2-40B4-BE49-F238E27FC236}">
                    <a16:creationId xmlns:a16="http://schemas.microsoft.com/office/drawing/2014/main" id="{1106B494-6EA7-4A92-91D2-F9B2551AECCE}"/>
                  </a:ext>
                </a:extLst>
              </p:cNvPr>
              <p:cNvSpPr/>
              <p:nvPr/>
            </p:nvSpPr>
            <p:spPr>
              <a:xfrm>
                <a:off x="4240761" y="5954240"/>
                <a:ext cx="4540" cy="277"/>
              </a:xfrm>
              <a:custGeom>
                <a:avLst/>
                <a:gdLst>
                  <a:gd name="connsiteX0" fmla="*/ 0 w 4540"/>
                  <a:gd name="connsiteY0" fmla="*/ 0 h 277"/>
                  <a:gd name="connsiteX1" fmla="*/ 4540 w 4540"/>
                  <a:gd name="connsiteY1" fmla="*/ 278 h 277"/>
                  <a:gd name="connsiteX2" fmla="*/ 0 w 4540"/>
                  <a:gd name="connsiteY2" fmla="*/ 0 h 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40" h="277">
                    <a:moveTo>
                      <a:pt x="0" y="0"/>
                    </a:moveTo>
                    <a:cubicBezTo>
                      <a:pt x="1518" y="76"/>
                      <a:pt x="3027" y="184"/>
                      <a:pt x="4540" y="278"/>
                    </a:cubicBezTo>
                    <a:cubicBezTo>
                      <a:pt x="3027" y="186"/>
                      <a:pt x="1519" y="76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9" name="Freeform: Shape 508">
                <a:extLst>
                  <a:ext uri="{FF2B5EF4-FFF2-40B4-BE49-F238E27FC236}">
                    <a16:creationId xmlns:a16="http://schemas.microsoft.com/office/drawing/2014/main" id="{284FF27A-E4D5-4D8C-8DEB-977A3C67615B}"/>
                  </a:ext>
                </a:extLst>
              </p:cNvPr>
              <p:cNvSpPr/>
              <p:nvPr/>
            </p:nvSpPr>
            <p:spPr>
              <a:xfrm>
                <a:off x="3840657" y="6344241"/>
                <a:ext cx="111" cy="3176"/>
              </a:xfrm>
              <a:custGeom>
                <a:avLst/>
                <a:gdLst>
                  <a:gd name="connsiteX0" fmla="*/ 111 w 111"/>
                  <a:gd name="connsiteY0" fmla="*/ 3177 h 3176"/>
                  <a:gd name="connsiteX1" fmla="*/ 0 w 111"/>
                  <a:gd name="connsiteY1" fmla="*/ 0 h 3176"/>
                  <a:gd name="connsiteX2" fmla="*/ 111 w 111"/>
                  <a:gd name="connsiteY2" fmla="*/ 3177 h 3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1" h="3176">
                    <a:moveTo>
                      <a:pt x="111" y="3177"/>
                    </a:moveTo>
                    <a:cubicBezTo>
                      <a:pt x="76" y="2118"/>
                      <a:pt x="25" y="1060"/>
                      <a:pt x="0" y="0"/>
                    </a:cubicBezTo>
                    <a:cubicBezTo>
                      <a:pt x="25" y="1062"/>
                      <a:pt x="76" y="2116"/>
                      <a:pt x="111" y="317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0" name="Freeform: Shape 509">
                <a:extLst>
                  <a:ext uri="{FF2B5EF4-FFF2-40B4-BE49-F238E27FC236}">
                    <a16:creationId xmlns:a16="http://schemas.microsoft.com/office/drawing/2014/main" id="{95CED5A4-609A-4148-ADDD-0CD2276C5C6D}"/>
                  </a:ext>
                </a:extLst>
              </p:cNvPr>
              <p:cNvSpPr/>
              <p:nvPr/>
            </p:nvSpPr>
            <p:spPr>
              <a:xfrm>
                <a:off x="3842381" y="6372335"/>
                <a:ext cx="438" cy="4141"/>
              </a:xfrm>
              <a:custGeom>
                <a:avLst/>
                <a:gdLst>
                  <a:gd name="connsiteX0" fmla="*/ 438 w 438"/>
                  <a:gd name="connsiteY0" fmla="*/ 4142 h 4141"/>
                  <a:gd name="connsiteX1" fmla="*/ 0 w 438"/>
                  <a:gd name="connsiteY1" fmla="*/ 0 h 4141"/>
                  <a:gd name="connsiteX2" fmla="*/ 438 w 438"/>
                  <a:gd name="connsiteY2" fmla="*/ 4142 h 4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8" h="4141">
                    <a:moveTo>
                      <a:pt x="438" y="4142"/>
                    </a:moveTo>
                    <a:cubicBezTo>
                      <a:pt x="287" y="2762"/>
                      <a:pt x="135" y="1383"/>
                      <a:pt x="0" y="0"/>
                    </a:cubicBezTo>
                    <a:cubicBezTo>
                      <a:pt x="135" y="1384"/>
                      <a:pt x="289" y="2762"/>
                      <a:pt x="438" y="4142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1" name="Freeform: Shape 510">
                <a:extLst>
                  <a:ext uri="{FF2B5EF4-FFF2-40B4-BE49-F238E27FC236}">
                    <a16:creationId xmlns:a16="http://schemas.microsoft.com/office/drawing/2014/main" id="{C616DA00-6078-4057-BDEB-0112C46826B5}"/>
                  </a:ext>
                </a:extLst>
              </p:cNvPr>
              <p:cNvSpPr/>
              <p:nvPr/>
            </p:nvSpPr>
            <p:spPr>
              <a:xfrm>
                <a:off x="3888374" y="5967292"/>
                <a:ext cx="714162" cy="748466"/>
              </a:xfrm>
              <a:custGeom>
                <a:avLst/>
                <a:gdLst>
                  <a:gd name="connsiteX0" fmla="*/ 434065 w 714162"/>
                  <a:gd name="connsiteY0" fmla="*/ 0 h 748466"/>
                  <a:gd name="connsiteX1" fmla="*/ 595097 w 714162"/>
                  <a:gd name="connsiteY1" fmla="*/ 90934 h 748466"/>
                  <a:gd name="connsiteX2" fmla="*/ 549062 w 714162"/>
                  <a:gd name="connsiteY2" fmla="*/ 88067 h 748466"/>
                  <a:gd name="connsiteX3" fmla="*/ 497083 w 714162"/>
                  <a:gd name="connsiteY3" fmla="*/ 91611 h 748466"/>
                  <a:gd name="connsiteX4" fmla="*/ 499164 w 714162"/>
                  <a:gd name="connsiteY4" fmla="*/ 94483 h 748466"/>
                  <a:gd name="connsiteX5" fmla="*/ 495259 w 714162"/>
                  <a:gd name="connsiteY5" fmla="*/ 153602 h 748466"/>
                  <a:gd name="connsiteX6" fmla="*/ 438922 w 714162"/>
                  <a:gd name="connsiteY6" fmla="*/ 135265 h 748466"/>
                  <a:gd name="connsiteX7" fmla="*/ 429187 w 714162"/>
                  <a:gd name="connsiteY7" fmla="*/ 107334 h 748466"/>
                  <a:gd name="connsiteX8" fmla="*/ 347702 w 714162"/>
                  <a:gd name="connsiteY8" fmla="*/ 145599 h 748466"/>
                  <a:gd name="connsiteX9" fmla="*/ 358562 w 714162"/>
                  <a:gd name="connsiteY9" fmla="*/ 176967 h 748466"/>
                  <a:gd name="connsiteX10" fmla="*/ 307762 w 714162"/>
                  <a:gd name="connsiteY10" fmla="*/ 227767 h 748466"/>
                  <a:gd name="connsiteX11" fmla="*/ 269448 w 714162"/>
                  <a:gd name="connsiteY11" fmla="*/ 210302 h 748466"/>
                  <a:gd name="connsiteX12" fmla="*/ 168062 w 714162"/>
                  <a:gd name="connsiteY12" fmla="*/ 469067 h 748466"/>
                  <a:gd name="connsiteX13" fmla="*/ 287128 w 714162"/>
                  <a:gd name="connsiteY13" fmla="*/ 745600 h 748466"/>
                  <a:gd name="connsiteX14" fmla="*/ 0 w 714162"/>
                  <a:gd name="connsiteY14" fmla="*/ 552388 h 748466"/>
                  <a:gd name="connsiteX15" fmla="*/ 333162 w 714162"/>
                  <a:gd name="connsiteY15" fmla="*/ 748467 h 748466"/>
                  <a:gd name="connsiteX16" fmla="*/ 714162 w 714162"/>
                  <a:gd name="connsiteY16" fmla="*/ 367467 h 748466"/>
                  <a:gd name="connsiteX17" fmla="*/ 434065 w 714162"/>
                  <a:gd name="connsiteY17" fmla="*/ 0 h 748466"/>
                  <a:gd name="connsiteX18" fmla="*/ 247945 w 714162"/>
                  <a:gd name="connsiteY18" fmla="*/ 282250 h 748466"/>
                  <a:gd name="connsiteX19" fmla="*/ 265978 w 714162"/>
                  <a:gd name="connsiteY19" fmla="*/ 282250 h 748466"/>
                  <a:gd name="connsiteX20" fmla="*/ 269661 w 714162"/>
                  <a:gd name="connsiteY20" fmla="*/ 291267 h 748466"/>
                  <a:gd name="connsiteX21" fmla="*/ 265978 w 714162"/>
                  <a:gd name="connsiteY21" fmla="*/ 300284 h 748466"/>
                  <a:gd name="connsiteX22" fmla="*/ 256961 w 714162"/>
                  <a:gd name="connsiteY22" fmla="*/ 303967 h 748466"/>
                  <a:gd name="connsiteX23" fmla="*/ 247944 w 714162"/>
                  <a:gd name="connsiteY23" fmla="*/ 300284 h 748466"/>
                  <a:gd name="connsiteX24" fmla="*/ 244261 w 714162"/>
                  <a:gd name="connsiteY24" fmla="*/ 291267 h 748466"/>
                  <a:gd name="connsiteX25" fmla="*/ 247945 w 714162"/>
                  <a:gd name="connsiteY25" fmla="*/ 282250 h 748466"/>
                  <a:gd name="connsiteX26" fmla="*/ 240579 w 714162"/>
                  <a:gd name="connsiteY26" fmla="*/ 605082 h 748466"/>
                  <a:gd name="connsiteX27" fmla="*/ 231562 w 714162"/>
                  <a:gd name="connsiteY27" fmla="*/ 608765 h 748466"/>
                  <a:gd name="connsiteX28" fmla="*/ 222545 w 714162"/>
                  <a:gd name="connsiteY28" fmla="*/ 605082 h 748466"/>
                  <a:gd name="connsiteX29" fmla="*/ 218862 w 714162"/>
                  <a:gd name="connsiteY29" fmla="*/ 596065 h 748466"/>
                  <a:gd name="connsiteX30" fmla="*/ 222545 w 714162"/>
                  <a:gd name="connsiteY30" fmla="*/ 587048 h 748466"/>
                  <a:gd name="connsiteX31" fmla="*/ 240578 w 714162"/>
                  <a:gd name="connsiteY31" fmla="*/ 587048 h 748466"/>
                  <a:gd name="connsiteX32" fmla="*/ 244261 w 714162"/>
                  <a:gd name="connsiteY32" fmla="*/ 596065 h 748466"/>
                  <a:gd name="connsiteX33" fmla="*/ 240579 w 714162"/>
                  <a:gd name="connsiteY33" fmla="*/ 605082 h 748466"/>
                  <a:gd name="connsiteX34" fmla="*/ 244262 w 714162"/>
                  <a:gd name="connsiteY34" fmla="*/ 462717 h 748466"/>
                  <a:gd name="connsiteX35" fmla="*/ 314112 w 714162"/>
                  <a:gd name="connsiteY35" fmla="*/ 392867 h 748466"/>
                  <a:gd name="connsiteX36" fmla="*/ 383962 w 714162"/>
                  <a:gd name="connsiteY36" fmla="*/ 462717 h 748466"/>
                  <a:gd name="connsiteX37" fmla="*/ 314112 w 714162"/>
                  <a:gd name="connsiteY37" fmla="*/ 532567 h 748466"/>
                  <a:gd name="connsiteX38" fmla="*/ 244262 w 714162"/>
                  <a:gd name="connsiteY38" fmla="*/ 462717 h 748466"/>
                  <a:gd name="connsiteX39" fmla="*/ 378052 w 714162"/>
                  <a:gd name="connsiteY39" fmla="*/ 683238 h 748466"/>
                  <a:gd name="connsiteX40" fmla="*/ 310010 w 714162"/>
                  <a:gd name="connsiteY40" fmla="*/ 655263 h 748466"/>
                  <a:gd name="connsiteX41" fmla="*/ 354967 w 714162"/>
                  <a:gd name="connsiteY41" fmla="*/ 597029 h 748466"/>
                  <a:gd name="connsiteX42" fmla="*/ 423008 w 714162"/>
                  <a:gd name="connsiteY42" fmla="*/ 625004 h 748466"/>
                  <a:gd name="connsiteX43" fmla="*/ 378052 w 714162"/>
                  <a:gd name="connsiteY43" fmla="*/ 683238 h 748466"/>
                  <a:gd name="connsiteX44" fmla="*/ 469179 w 714162"/>
                  <a:gd name="connsiteY44" fmla="*/ 452684 h 748466"/>
                  <a:gd name="connsiteX45" fmla="*/ 460162 w 714162"/>
                  <a:gd name="connsiteY45" fmla="*/ 456367 h 748466"/>
                  <a:gd name="connsiteX46" fmla="*/ 451145 w 714162"/>
                  <a:gd name="connsiteY46" fmla="*/ 452684 h 748466"/>
                  <a:gd name="connsiteX47" fmla="*/ 447462 w 714162"/>
                  <a:gd name="connsiteY47" fmla="*/ 443667 h 748466"/>
                  <a:gd name="connsiteX48" fmla="*/ 451145 w 714162"/>
                  <a:gd name="connsiteY48" fmla="*/ 434650 h 748466"/>
                  <a:gd name="connsiteX49" fmla="*/ 469178 w 714162"/>
                  <a:gd name="connsiteY49" fmla="*/ 434650 h 748466"/>
                  <a:gd name="connsiteX50" fmla="*/ 472861 w 714162"/>
                  <a:gd name="connsiteY50" fmla="*/ 443667 h 748466"/>
                  <a:gd name="connsiteX51" fmla="*/ 469179 w 714162"/>
                  <a:gd name="connsiteY51" fmla="*/ 452684 h 748466"/>
                  <a:gd name="connsiteX52" fmla="*/ 447462 w 714162"/>
                  <a:gd name="connsiteY52" fmla="*/ 329367 h 748466"/>
                  <a:gd name="connsiteX53" fmla="*/ 409362 w 714162"/>
                  <a:gd name="connsiteY53" fmla="*/ 291267 h 748466"/>
                  <a:gd name="connsiteX54" fmla="*/ 447462 w 714162"/>
                  <a:gd name="connsiteY54" fmla="*/ 253167 h 748466"/>
                  <a:gd name="connsiteX55" fmla="*/ 485562 w 714162"/>
                  <a:gd name="connsiteY55" fmla="*/ 291267 h 748466"/>
                  <a:gd name="connsiteX56" fmla="*/ 447462 w 714162"/>
                  <a:gd name="connsiteY56" fmla="*/ 329367 h 748466"/>
                  <a:gd name="connsiteX57" fmla="*/ 552869 w 714162"/>
                  <a:gd name="connsiteY57" fmla="*/ 218750 h 748466"/>
                  <a:gd name="connsiteX58" fmla="*/ 570778 w 714162"/>
                  <a:gd name="connsiteY58" fmla="*/ 218750 h 748466"/>
                  <a:gd name="connsiteX59" fmla="*/ 574461 w 714162"/>
                  <a:gd name="connsiteY59" fmla="*/ 227767 h 748466"/>
                  <a:gd name="connsiteX60" fmla="*/ 570778 w 714162"/>
                  <a:gd name="connsiteY60" fmla="*/ 236784 h 748466"/>
                  <a:gd name="connsiteX61" fmla="*/ 561761 w 714162"/>
                  <a:gd name="connsiteY61" fmla="*/ 240467 h 748466"/>
                  <a:gd name="connsiteX62" fmla="*/ 552744 w 714162"/>
                  <a:gd name="connsiteY62" fmla="*/ 236784 h 748466"/>
                  <a:gd name="connsiteX63" fmla="*/ 549061 w 714162"/>
                  <a:gd name="connsiteY63" fmla="*/ 227767 h 748466"/>
                  <a:gd name="connsiteX64" fmla="*/ 552869 w 714162"/>
                  <a:gd name="connsiteY64" fmla="*/ 218750 h 748466"/>
                  <a:gd name="connsiteX65" fmla="*/ 561534 w 714162"/>
                  <a:gd name="connsiteY65" fmla="*/ 546176 h 748466"/>
                  <a:gd name="connsiteX66" fmla="*/ 516290 w 714162"/>
                  <a:gd name="connsiteY66" fmla="*/ 552639 h 748466"/>
                  <a:gd name="connsiteX67" fmla="*/ 522753 w 714162"/>
                  <a:gd name="connsiteY67" fmla="*/ 507395 h 748466"/>
                  <a:gd name="connsiteX68" fmla="*/ 567996 w 714162"/>
                  <a:gd name="connsiteY68" fmla="*/ 500931 h 748466"/>
                  <a:gd name="connsiteX69" fmla="*/ 561534 w 714162"/>
                  <a:gd name="connsiteY69" fmla="*/ 546176 h 748466"/>
                  <a:gd name="connsiteX70" fmla="*/ 568571 w 714162"/>
                  <a:gd name="connsiteY70" fmla="*/ 411339 h 748466"/>
                  <a:gd name="connsiteX71" fmla="*/ 540979 w 714162"/>
                  <a:gd name="connsiteY71" fmla="*/ 358354 h 748466"/>
                  <a:gd name="connsiteX72" fmla="*/ 584117 w 714162"/>
                  <a:gd name="connsiteY72" fmla="*/ 317030 h 748466"/>
                  <a:gd name="connsiteX73" fmla="*/ 611710 w 714162"/>
                  <a:gd name="connsiteY73" fmla="*/ 370015 h 748466"/>
                  <a:gd name="connsiteX74" fmla="*/ 568571 w 714162"/>
                  <a:gd name="connsiteY74" fmla="*/ 411339 h 748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714162" h="748466">
                    <a:moveTo>
                      <a:pt x="434065" y="0"/>
                    </a:moveTo>
                    <a:cubicBezTo>
                      <a:pt x="495275" y="16801"/>
                      <a:pt x="550318" y="48504"/>
                      <a:pt x="595097" y="90934"/>
                    </a:cubicBezTo>
                    <a:cubicBezTo>
                      <a:pt x="579995" y="89113"/>
                      <a:pt x="564655" y="88067"/>
                      <a:pt x="549062" y="88067"/>
                    </a:cubicBezTo>
                    <a:cubicBezTo>
                      <a:pt x="531427" y="88067"/>
                      <a:pt x="514080" y="89292"/>
                      <a:pt x="497083" y="91611"/>
                    </a:cubicBezTo>
                    <a:cubicBezTo>
                      <a:pt x="497796" y="92543"/>
                      <a:pt x="498496" y="93494"/>
                      <a:pt x="499164" y="94483"/>
                    </a:cubicBezTo>
                    <a:cubicBezTo>
                      <a:pt x="513642" y="115872"/>
                      <a:pt x="511894" y="142340"/>
                      <a:pt x="495259" y="153602"/>
                    </a:cubicBezTo>
                    <a:cubicBezTo>
                      <a:pt x="478623" y="164863"/>
                      <a:pt x="453400" y="156653"/>
                      <a:pt x="438922" y="135265"/>
                    </a:cubicBezTo>
                    <a:cubicBezTo>
                      <a:pt x="432884" y="126346"/>
                      <a:pt x="429679" y="116548"/>
                      <a:pt x="429187" y="107334"/>
                    </a:cubicBezTo>
                    <a:cubicBezTo>
                      <a:pt x="400342" y="116889"/>
                      <a:pt x="373031" y="129799"/>
                      <a:pt x="347702" y="145599"/>
                    </a:cubicBezTo>
                    <a:cubicBezTo>
                      <a:pt x="354498" y="154235"/>
                      <a:pt x="358562" y="165122"/>
                      <a:pt x="358562" y="176967"/>
                    </a:cubicBezTo>
                    <a:cubicBezTo>
                      <a:pt x="358562" y="205022"/>
                      <a:pt x="335818" y="227767"/>
                      <a:pt x="307762" y="227767"/>
                    </a:cubicBezTo>
                    <a:cubicBezTo>
                      <a:pt x="292467" y="227767"/>
                      <a:pt x="278762" y="220997"/>
                      <a:pt x="269448" y="210302"/>
                    </a:cubicBezTo>
                    <a:cubicBezTo>
                      <a:pt x="206534" y="278252"/>
                      <a:pt x="168062" y="369160"/>
                      <a:pt x="168062" y="469067"/>
                    </a:cubicBezTo>
                    <a:cubicBezTo>
                      <a:pt x="168062" y="577991"/>
                      <a:pt x="213846" y="676162"/>
                      <a:pt x="287128" y="745600"/>
                    </a:cubicBezTo>
                    <a:cubicBezTo>
                      <a:pt x="163438" y="730691"/>
                      <a:pt x="57983" y="656565"/>
                      <a:pt x="0" y="552388"/>
                    </a:cubicBezTo>
                    <a:cubicBezTo>
                      <a:pt x="65048" y="669331"/>
                      <a:pt x="189854" y="748467"/>
                      <a:pt x="333162" y="748467"/>
                    </a:cubicBezTo>
                    <a:cubicBezTo>
                      <a:pt x="543582" y="748467"/>
                      <a:pt x="714162" y="577887"/>
                      <a:pt x="714162" y="367467"/>
                    </a:cubicBezTo>
                    <a:cubicBezTo>
                      <a:pt x="714162" y="191981"/>
                      <a:pt x="595511" y="44233"/>
                      <a:pt x="434065" y="0"/>
                    </a:cubicBezTo>
                    <a:close/>
                    <a:moveTo>
                      <a:pt x="247945" y="282250"/>
                    </a:moveTo>
                    <a:cubicBezTo>
                      <a:pt x="252770" y="277549"/>
                      <a:pt x="261153" y="277549"/>
                      <a:pt x="265978" y="282250"/>
                    </a:cubicBezTo>
                    <a:cubicBezTo>
                      <a:pt x="268261" y="284663"/>
                      <a:pt x="269661" y="287961"/>
                      <a:pt x="269661" y="291267"/>
                    </a:cubicBezTo>
                    <a:cubicBezTo>
                      <a:pt x="269661" y="294565"/>
                      <a:pt x="268259" y="297871"/>
                      <a:pt x="265978" y="300284"/>
                    </a:cubicBezTo>
                    <a:cubicBezTo>
                      <a:pt x="263560" y="302566"/>
                      <a:pt x="260260" y="303967"/>
                      <a:pt x="256961" y="303967"/>
                    </a:cubicBezTo>
                    <a:cubicBezTo>
                      <a:pt x="253662" y="303967"/>
                      <a:pt x="250350" y="302565"/>
                      <a:pt x="247944" y="300284"/>
                    </a:cubicBezTo>
                    <a:cubicBezTo>
                      <a:pt x="245650" y="297871"/>
                      <a:pt x="244261" y="294565"/>
                      <a:pt x="244261" y="291267"/>
                    </a:cubicBezTo>
                    <a:cubicBezTo>
                      <a:pt x="244262" y="287838"/>
                      <a:pt x="245651" y="284663"/>
                      <a:pt x="247945" y="282250"/>
                    </a:cubicBezTo>
                    <a:close/>
                    <a:moveTo>
                      <a:pt x="240579" y="605082"/>
                    </a:moveTo>
                    <a:cubicBezTo>
                      <a:pt x="238162" y="607365"/>
                      <a:pt x="234861" y="608765"/>
                      <a:pt x="231562" y="608765"/>
                    </a:cubicBezTo>
                    <a:cubicBezTo>
                      <a:pt x="228263" y="608765"/>
                      <a:pt x="224952" y="607363"/>
                      <a:pt x="222545" y="605082"/>
                    </a:cubicBezTo>
                    <a:cubicBezTo>
                      <a:pt x="220251" y="602669"/>
                      <a:pt x="218862" y="599364"/>
                      <a:pt x="218862" y="596065"/>
                    </a:cubicBezTo>
                    <a:cubicBezTo>
                      <a:pt x="218862" y="592760"/>
                      <a:pt x="220251" y="589461"/>
                      <a:pt x="222545" y="587048"/>
                    </a:cubicBezTo>
                    <a:cubicBezTo>
                      <a:pt x="227370" y="582347"/>
                      <a:pt x="235753" y="582347"/>
                      <a:pt x="240578" y="587048"/>
                    </a:cubicBezTo>
                    <a:cubicBezTo>
                      <a:pt x="242861" y="589461"/>
                      <a:pt x="244261" y="592760"/>
                      <a:pt x="244261" y="596065"/>
                    </a:cubicBezTo>
                    <a:cubicBezTo>
                      <a:pt x="244262" y="599365"/>
                      <a:pt x="242861" y="602671"/>
                      <a:pt x="240579" y="605082"/>
                    </a:cubicBezTo>
                    <a:close/>
                    <a:moveTo>
                      <a:pt x="244262" y="462717"/>
                    </a:moveTo>
                    <a:cubicBezTo>
                      <a:pt x="244262" y="424140"/>
                      <a:pt x="275534" y="392867"/>
                      <a:pt x="314112" y="392867"/>
                    </a:cubicBezTo>
                    <a:cubicBezTo>
                      <a:pt x="352689" y="392867"/>
                      <a:pt x="383962" y="424139"/>
                      <a:pt x="383962" y="462717"/>
                    </a:cubicBezTo>
                    <a:cubicBezTo>
                      <a:pt x="383962" y="501294"/>
                      <a:pt x="352690" y="532567"/>
                      <a:pt x="314112" y="532567"/>
                    </a:cubicBezTo>
                    <a:cubicBezTo>
                      <a:pt x="275534" y="532567"/>
                      <a:pt x="244262" y="501294"/>
                      <a:pt x="244262" y="462717"/>
                    </a:cubicBezTo>
                    <a:close/>
                    <a:moveTo>
                      <a:pt x="378052" y="683238"/>
                    </a:moveTo>
                    <a:cubicBezTo>
                      <a:pt x="346848" y="691593"/>
                      <a:pt x="316386" y="679069"/>
                      <a:pt x="310010" y="655263"/>
                    </a:cubicBezTo>
                    <a:cubicBezTo>
                      <a:pt x="303635" y="631457"/>
                      <a:pt x="323763" y="605385"/>
                      <a:pt x="354967" y="597029"/>
                    </a:cubicBezTo>
                    <a:cubicBezTo>
                      <a:pt x="386170" y="588674"/>
                      <a:pt x="416633" y="601197"/>
                      <a:pt x="423008" y="625004"/>
                    </a:cubicBezTo>
                    <a:cubicBezTo>
                      <a:pt x="429384" y="648810"/>
                      <a:pt x="409256" y="674881"/>
                      <a:pt x="378052" y="683238"/>
                    </a:cubicBezTo>
                    <a:close/>
                    <a:moveTo>
                      <a:pt x="469179" y="452684"/>
                    </a:moveTo>
                    <a:cubicBezTo>
                      <a:pt x="466762" y="454966"/>
                      <a:pt x="463461" y="456367"/>
                      <a:pt x="460162" y="456367"/>
                    </a:cubicBezTo>
                    <a:cubicBezTo>
                      <a:pt x="456863" y="456367"/>
                      <a:pt x="453552" y="454965"/>
                      <a:pt x="451145" y="452684"/>
                    </a:cubicBezTo>
                    <a:cubicBezTo>
                      <a:pt x="448851" y="450271"/>
                      <a:pt x="447462" y="446965"/>
                      <a:pt x="447462" y="443667"/>
                    </a:cubicBezTo>
                    <a:cubicBezTo>
                      <a:pt x="447462" y="440361"/>
                      <a:pt x="448851" y="437063"/>
                      <a:pt x="451145" y="434650"/>
                    </a:cubicBezTo>
                    <a:cubicBezTo>
                      <a:pt x="455970" y="429949"/>
                      <a:pt x="464353" y="429949"/>
                      <a:pt x="469178" y="434650"/>
                    </a:cubicBezTo>
                    <a:cubicBezTo>
                      <a:pt x="471461" y="437063"/>
                      <a:pt x="472861" y="440361"/>
                      <a:pt x="472861" y="443667"/>
                    </a:cubicBezTo>
                    <a:cubicBezTo>
                      <a:pt x="472862" y="446965"/>
                      <a:pt x="471461" y="450271"/>
                      <a:pt x="469179" y="452684"/>
                    </a:cubicBezTo>
                    <a:close/>
                    <a:moveTo>
                      <a:pt x="447462" y="329367"/>
                    </a:moveTo>
                    <a:cubicBezTo>
                      <a:pt x="426420" y="329367"/>
                      <a:pt x="409362" y="312309"/>
                      <a:pt x="409362" y="291267"/>
                    </a:cubicBezTo>
                    <a:cubicBezTo>
                      <a:pt x="409362" y="270224"/>
                      <a:pt x="426420" y="253167"/>
                      <a:pt x="447462" y="253167"/>
                    </a:cubicBezTo>
                    <a:cubicBezTo>
                      <a:pt x="468505" y="253167"/>
                      <a:pt x="485562" y="270224"/>
                      <a:pt x="485562" y="291267"/>
                    </a:cubicBezTo>
                    <a:cubicBezTo>
                      <a:pt x="485562" y="312309"/>
                      <a:pt x="468505" y="329367"/>
                      <a:pt x="447462" y="329367"/>
                    </a:cubicBezTo>
                    <a:close/>
                    <a:moveTo>
                      <a:pt x="552869" y="218750"/>
                    </a:moveTo>
                    <a:cubicBezTo>
                      <a:pt x="557309" y="214173"/>
                      <a:pt x="565953" y="214049"/>
                      <a:pt x="570778" y="218750"/>
                    </a:cubicBezTo>
                    <a:cubicBezTo>
                      <a:pt x="573061" y="221163"/>
                      <a:pt x="574461" y="224461"/>
                      <a:pt x="574461" y="227767"/>
                    </a:cubicBezTo>
                    <a:cubicBezTo>
                      <a:pt x="574461" y="231065"/>
                      <a:pt x="573059" y="234371"/>
                      <a:pt x="570778" y="236784"/>
                    </a:cubicBezTo>
                    <a:cubicBezTo>
                      <a:pt x="568360" y="239066"/>
                      <a:pt x="565060" y="240467"/>
                      <a:pt x="561761" y="240467"/>
                    </a:cubicBezTo>
                    <a:cubicBezTo>
                      <a:pt x="558325" y="240467"/>
                      <a:pt x="555150" y="239065"/>
                      <a:pt x="552744" y="236784"/>
                    </a:cubicBezTo>
                    <a:cubicBezTo>
                      <a:pt x="550450" y="234371"/>
                      <a:pt x="549061" y="231065"/>
                      <a:pt x="549061" y="227767"/>
                    </a:cubicBezTo>
                    <a:cubicBezTo>
                      <a:pt x="549062" y="224338"/>
                      <a:pt x="550451" y="221163"/>
                      <a:pt x="552869" y="218750"/>
                    </a:cubicBezTo>
                    <a:close/>
                    <a:moveTo>
                      <a:pt x="561534" y="546176"/>
                    </a:moveTo>
                    <a:cubicBezTo>
                      <a:pt x="547256" y="560454"/>
                      <a:pt x="526998" y="563348"/>
                      <a:pt x="516290" y="552639"/>
                    </a:cubicBezTo>
                    <a:cubicBezTo>
                      <a:pt x="505581" y="541930"/>
                      <a:pt x="508475" y="521673"/>
                      <a:pt x="522753" y="507395"/>
                    </a:cubicBezTo>
                    <a:cubicBezTo>
                      <a:pt x="537032" y="493117"/>
                      <a:pt x="557289" y="490223"/>
                      <a:pt x="567996" y="500931"/>
                    </a:cubicBezTo>
                    <a:cubicBezTo>
                      <a:pt x="578704" y="511639"/>
                      <a:pt x="575812" y="531897"/>
                      <a:pt x="561534" y="546176"/>
                    </a:cubicBezTo>
                    <a:close/>
                    <a:moveTo>
                      <a:pt x="568571" y="411339"/>
                    </a:moveTo>
                    <a:cubicBezTo>
                      <a:pt x="549038" y="408119"/>
                      <a:pt x="536686" y="384397"/>
                      <a:pt x="540979" y="358354"/>
                    </a:cubicBezTo>
                    <a:cubicBezTo>
                      <a:pt x="545271" y="332311"/>
                      <a:pt x="564586" y="313811"/>
                      <a:pt x="584117" y="317030"/>
                    </a:cubicBezTo>
                    <a:cubicBezTo>
                      <a:pt x="603649" y="320250"/>
                      <a:pt x="616002" y="343972"/>
                      <a:pt x="611710" y="370015"/>
                    </a:cubicBezTo>
                    <a:cubicBezTo>
                      <a:pt x="607417" y="396057"/>
                      <a:pt x="588102" y="414558"/>
                      <a:pt x="568571" y="41133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2" name="Freeform: Shape 511">
                <a:extLst>
                  <a:ext uri="{FF2B5EF4-FFF2-40B4-BE49-F238E27FC236}">
                    <a16:creationId xmlns:a16="http://schemas.microsoft.com/office/drawing/2014/main" id="{0E1AC03E-1198-4268-877B-FE3A44D12646}"/>
                  </a:ext>
                </a:extLst>
              </p:cNvPr>
              <p:cNvSpPr/>
              <p:nvPr/>
            </p:nvSpPr>
            <p:spPr>
              <a:xfrm>
                <a:off x="3841005" y="6353667"/>
                <a:ext cx="222" cy="3775"/>
              </a:xfrm>
              <a:custGeom>
                <a:avLst/>
                <a:gdLst>
                  <a:gd name="connsiteX0" fmla="*/ 222 w 222"/>
                  <a:gd name="connsiteY0" fmla="*/ 3775 h 3775"/>
                  <a:gd name="connsiteX1" fmla="*/ 0 w 222"/>
                  <a:gd name="connsiteY1" fmla="*/ 0 h 3775"/>
                  <a:gd name="connsiteX2" fmla="*/ 222 w 222"/>
                  <a:gd name="connsiteY2" fmla="*/ 3775 h 3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2" h="3775">
                    <a:moveTo>
                      <a:pt x="222" y="3775"/>
                    </a:moveTo>
                    <a:cubicBezTo>
                      <a:pt x="148" y="2516"/>
                      <a:pt x="62" y="1262"/>
                      <a:pt x="0" y="0"/>
                    </a:cubicBezTo>
                    <a:cubicBezTo>
                      <a:pt x="62" y="1262"/>
                      <a:pt x="149" y="2516"/>
                      <a:pt x="222" y="377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3" name="Freeform: Shape 512">
                <a:extLst>
                  <a:ext uri="{FF2B5EF4-FFF2-40B4-BE49-F238E27FC236}">
                    <a16:creationId xmlns:a16="http://schemas.microsoft.com/office/drawing/2014/main" id="{23F86182-F431-4E53-8F57-2C8C31CD66E7}"/>
                  </a:ext>
                </a:extLst>
              </p:cNvPr>
              <p:cNvSpPr/>
              <p:nvPr/>
            </p:nvSpPr>
            <p:spPr>
              <a:xfrm>
                <a:off x="4313837" y="5965041"/>
                <a:ext cx="8226" cy="2147"/>
              </a:xfrm>
              <a:custGeom>
                <a:avLst/>
                <a:gdLst>
                  <a:gd name="connsiteX0" fmla="*/ 0 w 8226"/>
                  <a:gd name="connsiteY0" fmla="*/ 0 h 2147"/>
                  <a:gd name="connsiteX1" fmla="*/ 8226 w 8226"/>
                  <a:gd name="connsiteY1" fmla="*/ 2148 h 2147"/>
                  <a:gd name="connsiteX2" fmla="*/ 0 w 8226"/>
                  <a:gd name="connsiteY2" fmla="*/ 0 h 2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26" h="2147">
                    <a:moveTo>
                      <a:pt x="0" y="0"/>
                    </a:moveTo>
                    <a:cubicBezTo>
                      <a:pt x="2754" y="686"/>
                      <a:pt x="5496" y="1402"/>
                      <a:pt x="8226" y="2148"/>
                    </a:cubicBezTo>
                    <a:cubicBezTo>
                      <a:pt x="5496" y="1403"/>
                      <a:pt x="2754" y="686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4" name="Freeform: Shape 513">
                <a:extLst>
                  <a:ext uri="{FF2B5EF4-FFF2-40B4-BE49-F238E27FC236}">
                    <a16:creationId xmlns:a16="http://schemas.microsoft.com/office/drawing/2014/main" id="{8FBFCDD8-A4E5-4326-9A1F-585CF2E9EECC}"/>
                  </a:ext>
                </a:extLst>
              </p:cNvPr>
              <p:cNvSpPr/>
              <p:nvPr/>
            </p:nvSpPr>
            <p:spPr>
              <a:xfrm>
                <a:off x="4296230" y="5961099"/>
                <a:ext cx="7300" cy="1535"/>
              </a:xfrm>
              <a:custGeom>
                <a:avLst/>
                <a:gdLst>
                  <a:gd name="connsiteX0" fmla="*/ 0 w 7300"/>
                  <a:gd name="connsiteY0" fmla="*/ 0 h 1535"/>
                  <a:gd name="connsiteX1" fmla="*/ 7301 w 7300"/>
                  <a:gd name="connsiteY1" fmla="*/ 1535 h 1535"/>
                  <a:gd name="connsiteX2" fmla="*/ 0 w 7300"/>
                  <a:gd name="connsiteY2" fmla="*/ 0 h 1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0" h="1535">
                    <a:moveTo>
                      <a:pt x="0" y="0"/>
                    </a:moveTo>
                    <a:cubicBezTo>
                      <a:pt x="2443" y="486"/>
                      <a:pt x="4875" y="1002"/>
                      <a:pt x="7301" y="1535"/>
                    </a:cubicBezTo>
                    <a:cubicBezTo>
                      <a:pt x="4874" y="1002"/>
                      <a:pt x="2442" y="484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5" name="Freeform: Shape 514">
                <a:extLst>
                  <a:ext uri="{FF2B5EF4-FFF2-40B4-BE49-F238E27FC236}">
                    <a16:creationId xmlns:a16="http://schemas.microsoft.com/office/drawing/2014/main" id="{F058D376-4A3B-46B3-B81E-52CB980D8BAA}"/>
                  </a:ext>
                </a:extLst>
              </p:cNvPr>
              <p:cNvSpPr/>
              <p:nvPr/>
            </p:nvSpPr>
            <p:spPr>
              <a:xfrm>
                <a:off x="4259651" y="5955651"/>
                <a:ext cx="5565" cy="614"/>
              </a:xfrm>
              <a:custGeom>
                <a:avLst/>
                <a:gdLst>
                  <a:gd name="connsiteX0" fmla="*/ 0 w 5565"/>
                  <a:gd name="connsiteY0" fmla="*/ 0 h 614"/>
                  <a:gd name="connsiteX1" fmla="*/ 5566 w 5565"/>
                  <a:gd name="connsiteY1" fmla="*/ 614 h 614"/>
                  <a:gd name="connsiteX2" fmla="*/ 0 w 5565"/>
                  <a:gd name="connsiteY2" fmla="*/ 0 h 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65" h="614">
                    <a:moveTo>
                      <a:pt x="0" y="0"/>
                    </a:moveTo>
                    <a:cubicBezTo>
                      <a:pt x="1861" y="186"/>
                      <a:pt x="3712" y="403"/>
                      <a:pt x="5566" y="614"/>
                    </a:cubicBezTo>
                    <a:cubicBezTo>
                      <a:pt x="3713" y="403"/>
                      <a:pt x="1862" y="186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6" name="Freeform: Shape 515">
                <a:extLst>
                  <a:ext uri="{FF2B5EF4-FFF2-40B4-BE49-F238E27FC236}">
                    <a16:creationId xmlns:a16="http://schemas.microsoft.com/office/drawing/2014/main" id="{C56B84E6-75C7-499A-B660-4BA51F77F8C5}"/>
                  </a:ext>
                </a:extLst>
              </p:cNvPr>
              <p:cNvSpPr/>
              <p:nvPr/>
            </p:nvSpPr>
            <p:spPr>
              <a:xfrm>
                <a:off x="3841581" y="6363033"/>
                <a:ext cx="330" cy="4014"/>
              </a:xfrm>
              <a:custGeom>
                <a:avLst/>
                <a:gdLst>
                  <a:gd name="connsiteX0" fmla="*/ 330 w 330"/>
                  <a:gd name="connsiteY0" fmla="*/ 4015 h 4014"/>
                  <a:gd name="connsiteX1" fmla="*/ 0 w 330"/>
                  <a:gd name="connsiteY1" fmla="*/ 0 h 4014"/>
                  <a:gd name="connsiteX2" fmla="*/ 330 w 330"/>
                  <a:gd name="connsiteY2" fmla="*/ 4015 h 4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0" h="4014">
                    <a:moveTo>
                      <a:pt x="330" y="4015"/>
                    </a:moveTo>
                    <a:cubicBezTo>
                      <a:pt x="217" y="2677"/>
                      <a:pt x="98" y="1341"/>
                      <a:pt x="0" y="0"/>
                    </a:cubicBezTo>
                    <a:cubicBezTo>
                      <a:pt x="98" y="1341"/>
                      <a:pt x="219" y="2678"/>
                      <a:pt x="330" y="401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7" name="Freeform: Shape 516">
                <a:extLst>
                  <a:ext uri="{FF2B5EF4-FFF2-40B4-BE49-F238E27FC236}">
                    <a16:creationId xmlns:a16="http://schemas.microsoft.com/office/drawing/2014/main" id="{8C608337-A602-46A4-9897-AC38E17282D7}"/>
                  </a:ext>
                </a:extLst>
              </p:cNvPr>
              <p:cNvSpPr/>
              <p:nvPr/>
            </p:nvSpPr>
            <p:spPr>
              <a:xfrm>
                <a:off x="4305095" y="5962974"/>
                <a:ext cx="7745" cy="1824"/>
              </a:xfrm>
              <a:custGeom>
                <a:avLst/>
                <a:gdLst>
                  <a:gd name="connsiteX0" fmla="*/ 0 w 7745"/>
                  <a:gd name="connsiteY0" fmla="*/ 0 h 1824"/>
                  <a:gd name="connsiteX1" fmla="*/ 7745 w 7745"/>
                  <a:gd name="connsiteY1" fmla="*/ 1824 h 1824"/>
                  <a:gd name="connsiteX2" fmla="*/ 0 w 7745"/>
                  <a:gd name="connsiteY2" fmla="*/ 0 h 1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45" h="1824">
                    <a:moveTo>
                      <a:pt x="0" y="0"/>
                    </a:moveTo>
                    <a:cubicBezTo>
                      <a:pt x="2592" y="581"/>
                      <a:pt x="5174" y="1191"/>
                      <a:pt x="7745" y="1824"/>
                    </a:cubicBezTo>
                    <a:cubicBezTo>
                      <a:pt x="5174" y="1192"/>
                      <a:pt x="2594" y="581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8" name="Freeform: Shape 517">
                <a:extLst>
                  <a:ext uri="{FF2B5EF4-FFF2-40B4-BE49-F238E27FC236}">
                    <a16:creationId xmlns:a16="http://schemas.microsoft.com/office/drawing/2014/main" id="{5750273E-85B9-49E1-882A-821A30014DBC}"/>
                  </a:ext>
                </a:extLst>
              </p:cNvPr>
              <p:cNvSpPr/>
              <p:nvPr/>
            </p:nvSpPr>
            <p:spPr>
              <a:xfrm>
                <a:off x="4268955" y="5956694"/>
                <a:ext cx="6003" cy="811"/>
              </a:xfrm>
              <a:custGeom>
                <a:avLst/>
                <a:gdLst>
                  <a:gd name="connsiteX0" fmla="*/ 0 w 6003"/>
                  <a:gd name="connsiteY0" fmla="*/ 0 h 811"/>
                  <a:gd name="connsiteX1" fmla="*/ 6004 w 6003"/>
                  <a:gd name="connsiteY1" fmla="*/ 811 h 811"/>
                  <a:gd name="connsiteX2" fmla="*/ 0 w 6003"/>
                  <a:gd name="connsiteY2" fmla="*/ 0 h 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03" h="811">
                    <a:moveTo>
                      <a:pt x="0" y="0"/>
                    </a:moveTo>
                    <a:cubicBezTo>
                      <a:pt x="2008" y="249"/>
                      <a:pt x="4005" y="530"/>
                      <a:pt x="6004" y="811"/>
                    </a:cubicBezTo>
                    <a:cubicBezTo>
                      <a:pt x="4005" y="530"/>
                      <a:pt x="2008" y="249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9" name="Freeform: Shape 518">
                <a:extLst>
                  <a:ext uri="{FF2B5EF4-FFF2-40B4-BE49-F238E27FC236}">
                    <a16:creationId xmlns:a16="http://schemas.microsoft.com/office/drawing/2014/main" id="{4E05DA4F-5541-4672-82D0-C507742BD75B}"/>
                  </a:ext>
                </a:extLst>
              </p:cNvPr>
              <p:cNvSpPr/>
              <p:nvPr/>
            </p:nvSpPr>
            <p:spPr>
              <a:xfrm>
                <a:off x="4278153" y="5957953"/>
                <a:ext cx="6429" cy="1028"/>
              </a:xfrm>
              <a:custGeom>
                <a:avLst/>
                <a:gdLst>
                  <a:gd name="connsiteX0" fmla="*/ 0 w 6429"/>
                  <a:gd name="connsiteY0" fmla="*/ 0 h 1028"/>
                  <a:gd name="connsiteX1" fmla="*/ 6429 w 6429"/>
                  <a:gd name="connsiteY1" fmla="*/ 1029 h 1028"/>
                  <a:gd name="connsiteX2" fmla="*/ 0 w 6429"/>
                  <a:gd name="connsiteY2" fmla="*/ 0 h 1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29" h="1028">
                    <a:moveTo>
                      <a:pt x="0" y="0"/>
                    </a:moveTo>
                    <a:cubicBezTo>
                      <a:pt x="2151" y="321"/>
                      <a:pt x="4291" y="672"/>
                      <a:pt x="6429" y="1029"/>
                    </a:cubicBezTo>
                    <a:cubicBezTo>
                      <a:pt x="4291" y="672"/>
                      <a:pt x="2151" y="321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0" name="Freeform: Shape 519">
                <a:extLst>
                  <a:ext uri="{FF2B5EF4-FFF2-40B4-BE49-F238E27FC236}">
                    <a16:creationId xmlns:a16="http://schemas.microsoft.com/office/drawing/2014/main" id="{7B032FCB-1C28-481D-BAB7-835542940D06}"/>
                  </a:ext>
                </a:extLst>
              </p:cNvPr>
              <p:cNvSpPr/>
              <p:nvPr/>
            </p:nvSpPr>
            <p:spPr>
              <a:xfrm>
                <a:off x="4287249" y="5959423"/>
                <a:ext cx="6861" cy="1269"/>
              </a:xfrm>
              <a:custGeom>
                <a:avLst/>
                <a:gdLst>
                  <a:gd name="connsiteX0" fmla="*/ 0 w 6861"/>
                  <a:gd name="connsiteY0" fmla="*/ 0 h 1269"/>
                  <a:gd name="connsiteX1" fmla="*/ 6861 w 6861"/>
                  <a:gd name="connsiteY1" fmla="*/ 1270 h 1269"/>
                  <a:gd name="connsiteX2" fmla="*/ 0 w 6861"/>
                  <a:gd name="connsiteY2" fmla="*/ 0 h 1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61" h="1269">
                    <a:moveTo>
                      <a:pt x="0" y="0"/>
                    </a:moveTo>
                    <a:cubicBezTo>
                      <a:pt x="2295" y="400"/>
                      <a:pt x="4580" y="829"/>
                      <a:pt x="6861" y="1270"/>
                    </a:cubicBezTo>
                    <a:cubicBezTo>
                      <a:pt x="4580" y="830"/>
                      <a:pt x="2295" y="400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1" name="Freeform: Shape 520">
                <a:extLst>
                  <a:ext uri="{FF2B5EF4-FFF2-40B4-BE49-F238E27FC236}">
                    <a16:creationId xmlns:a16="http://schemas.microsoft.com/office/drawing/2014/main" id="{273E805C-92A5-4756-96B2-B39B9C4B8CC1}"/>
                  </a:ext>
                </a:extLst>
              </p:cNvPr>
              <p:cNvSpPr/>
              <p:nvPr/>
            </p:nvSpPr>
            <p:spPr>
              <a:xfrm>
                <a:off x="3846090" y="6399802"/>
                <a:ext cx="768" cy="4330"/>
              </a:xfrm>
              <a:custGeom>
                <a:avLst/>
                <a:gdLst>
                  <a:gd name="connsiteX0" fmla="*/ 768 w 768"/>
                  <a:gd name="connsiteY0" fmla="*/ 4331 h 4330"/>
                  <a:gd name="connsiteX1" fmla="*/ 0 w 768"/>
                  <a:gd name="connsiteY1" fmla="*/ 0 h 4330"/>
                  <a:gd name="connsiteX2" fmla="*/ 768 w 768"/>
                  <a:gd name="connsiteY2" fmla="*/ 4331 h 4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68" h="4330">
                    <a:moveTo>
                      <a:pt x="768" y="4331"/>
                    </a:moveTo>
                    <a:cubicBezTo>
                      <a:pt x="503" y="2891"/>
                      <a:pt x="249" y="1446"/>
                      <a:pt x="0" y="0"/>
                    </a:cubicBezTo>
                    <a:cubicBezTo>
                      <a:pt x="249" y="1446"/>
                      <a:pt x="503" y="2889"/>
                      <a:pt x="768" y="433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2" name="Freeform: Shape 521">
                <a:extLst>
                  <a:ext uri="{FF2B5EF4-FFF2-40B4-BE49-F238E27FC236}">
                    <a16:creationId xmlns:a16="http://schemas.microsoft.com/office/drawing/2014/main" id="{B83AF484-E801-492F-90AA-7A80245B3353}"/>
                  </a:ext>
                </a:extLst>
              </p:cNvPr>
              <p:cNvSpPr/>
              <p:nvPr/>
            </p:nvSpPr>
            <p:spPr>
              <a:xfrm>
                <a:off x="3843400" y="6381569"/>
                <a:ext cx="547" cy="4222"/>
              </a:xfrm>
              <a:custGeom>
                <a:avLst/>
                <a:gdLst>
                  <a:gd name="connsiteX0" fmla="*/ 548 w 547"/>
                  <a:gd name="connsiteY0" fmla="*/ 4223 h 4222"/>
                  <a:gd name="connsiteX1" fmla="*/ 0 w 547"/>
                  <a:gd name="connsiteY1" fmla="*/ 0 h 4222"/>
                  <a:gd name="connsiteX2" fmla="*/ 548 w 547"/>
                  <a:gd name="connsiteY2" fmla="*/ 4223 h 4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7" h="4222">
                    <a:moveTo>
                      <a:pt x="548" y="4223"/>
                    </a:moveTo>
                    <a:cubicBezTo>
                      <a:pt x="359" y="2816"/>
                      <a:pt x="173" y="1410"/>
                      <a:pt x="0" y="0"/>
                    </a:cubicBezTo>
                    <a:cubicBezTo>
                      <a:pt x="175" y="1410"/>
                      <a:pt x="360" y="2816"/>
                      <a:pt x="548" y="422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3" name="Freeform: Shape 522">
                <a:extLst>
                  <a:ext uri="{FF2B5EF4-FFF2-40B4-BE49-F238E27FC236}">
                    <a16:creationId xmlns:a16="http://schemas.microsoft.com/office/drawing/2014/main" id="{9AAA4259-4B88-4BB8-957E-57ECD5B879DC}"/>
                  </a:ext>
                </a:extLst>
              </p:cNvPr>
              <p:cNvSpPr/>
              <p:nvPr/>
            </p:nvSpPr>
            <p:spPr>
              <a:xfrm>
                <a:off x="3856118" y="6442856"/>
                <a:ext cx="6815" cy="20853"/>
              </a:xfrm>
              <a:custGeom>
                <a:avLst/>
                <a:gdLst>
                  <a:gd name="connsiteX0" fmla="*/ 6815 w 6815"/>
                  <a:gd name="connsiteY0" fmla="*/ 20853 h 20853"/>
                  <a:gd name="connsiteX1" fmla="*/ 0 w 6815"/>
                  <a:gd name="connsiteY1" fmla="*/ 0 h 20853"/>
                  <a:gd name="connsiteX2" fmla="*/ 6815 w 6815"/>
                  <a:gd name="connsiteY2" fmla="*/ 20853 h 20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15" h="20853">
                    <a:moveTo>
                      <a:pt x="6815" y="20853"/>
                    </a:moveTo>
                    <a:cubicBezTo>
                      <a:pt x="4347" y="13992"/>
                      <a:pt x="2080" y="7036"/>
                      <a:pt x="0" y="0"/>
                    </a:cubicBezTo>
                    <a:cubicBezTo>
                      <a:pt x="2080" y="7037"/>
                      <a:pt x="4348" y="13992"/>
                      <a:pt x="6815" y="20853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4" name="Freeform: Shape 523">
                <a:extLst>
                  <a:ext uri="{FF2B5EF4-FFF2-40B4-BE49-F238E27FC236}">
                    <a16:creationId xmlns:a16="http://schemas.microsoft.com/office/drawing/2014/main" id="{919FB017-1045-490A-A9B2-210AD97EAE8B}"/>
                  </a:ext>
                </a:extLst>
              </p:cNvPr>
              <p:cNvSpPr/>
              <p:nvPr/>
            </p:nvSpPr>
            <p:spPr>
              <a:xfrm>
                <a:off x="3866462" y="6473142"/>
                <a:ext cx="2433" cy="6046"/>
              </a:xfrm>
              <a:custGeom>
                <a:avLst/>
                <a:gdLst>
                  <a:gd name="connsiteX0" fmla="*/ 2434 w 2433"/>
                  <a:gd name="connsiteY0" fmla="*/ 6047 h 6046"/>
                  <a:gd name="connsiteX1" fmla="*/ 0 w 2433"/>
                  <a:gd name="connsiteY1" fmla="*/ 0 h 6046"/>
                  <a:gd name="connsiteX2" fmla="*/ 2434 w 2433"/>
                  <a:gd name="connsiteY2" fmla="*/ 6047 h 6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33" h="6046">
                    <a:moveTo>
                      <a:pt x="2434" y="6047"/>
                    </a:moveTo>
                    <a:cubicBezTo>
                      <a:pt x="1610" y="4039"/>
                      <a:pt x="791" y="2026"/>
                      <a:pt x="0" y="0"/>
                    </a:cubicBezTo>
                    <a:cubicBezTo>
                      <a:pt x="791" y="2027"/>
                      <a:pt x="1610" y="4039"/>
                      <a:pt x="2434" y="604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5" name="Freeform: Shape 524">
                <a:extLst>
                  <a:ext uri="{FF2B5EF4-FFF2-40B4-BE49-F238E27FC236}">
                    <a16:creationId xmlns:a16="http://schemas.microsoft.com/office/drawing/2014/main" id="{96F1ED64-A41D-4F42-AF76-228533BA9318}"/>
                  </a:ext>
                </a:extLst>
              </p:cNvPr>
              <p:cNvSpPr/>
              <p:nvPr/>
            </p:nvSpPr>
            <p:spPr>
              <a:xfrm>
                <a:off x="3869762" y="6481312"/>
                <a:ext cx="2573" cy="5996"/>
              </a:xfrm>
              <a:custGeom>
                <a:avLst/>
                <a:gdLst>
                  <a:gd name="connsiteX0" fmla="*/ 2573 w 2573"/>
                  <a:gd name="connsiteY0" fmla="*/ 5996 h 5996"/>
                  <a:gd name="connsiteX1" fmla="*/ 0 w 2573"/>
                  <a:gd name="connsiteY1" fmla="*/ 0 h 5996"/>
                  <a:gd name="connsiteX2" fmla="*/ 2573 w 2573"/>
                  <a:gd name="connsiteY2" fmla="*/ 5996 h 5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73" h="5996">
                    <a:moveTo>
                      <a:pt x="2573" y="5996"/>
                    </a:moveTo>
                    <a:cubicBezTo>
                      <a:pt x="1702" y="4005"/>
                      <a:pt x="838" y="2008"/>
                      <a:pt x="0" y="0"/>
                    </a:cubicBezTo>
                    <a:cubicBezTo>
                      <a:pt x="838" y="2008"/>
                      <a:pt x="1702" y="4004"/>
                      <a:pt x="2573" y="599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6" name="Freeform: Shape 525">
                <a:extLst>
                  <a:ext uri="{FF2B5EF4-FFF2-40B4-BE49-F238E27FC236}">
                    <a16:creationId xmlns:a16="http://schemas.microsoft.com/office/drawing/2014/main" id="{4A95518C-3935-425D-9502-6004F855EA52}"/>
                  </a:ext>
                </a:extLst>
              </p:cNvPr>
              <p:cNvSpPr/>
              <p:nvPr/>
            </p:nvSpPr>
            <p:spPr>
              <a:xfrm>
                <a:off x="3863336" y="6464853"/>
                <a:ext cx="2368" cy="6297"/>
              </a:xfrm>
              <a:custGeom>
                <a:avLst/>
                <a:gdLst>
                  <a:gd name="connsiteX0" fmla="*/ 2369 w 2368"/>
                  <a:gd name="connsiteY0" fmla="*/ 6298 h 6297"/>
                  <a:gd name="connsiteX1" fmla="*/ 0 w 2368"/>
                  <a:gd name="connsiteY1" fmla="*/ 0 h 6297"/>
                  <a:gd name="connsiteX2" fmla="*/ 2369 w 2368"/>
                  <a:gd name="connsiteY2" fmla="*/ 6298 h 6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68" h="6297">
                    <a:moveTo>
                      <a:pt x="2369" y="6298"/>
                    </a:moveTo>
                    <a:cubicBezTo>
                      <a:pt x="1565" y="4205"/>
                      <a:pt x="767" y="2110"/>
                      <a:pt x="0" y="0"/>
                    </a:cubicBezTo>
                    <a:cubicBezTo>
                      <a:pt x="767" y="2110"/>
                      <a:pt x="1567" y="4204"/>
                      <a:pt x="2369" y="629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7" name="Freeform: Shape 526">
                <a:extLst>
                  <a:ext uri="{FF2B5EF4-FFF2-40B4-BE49-F238E27FC236}">
                    <a16:creationId xmlns:a16="http://schemas.microsoft.com/office/drawing/2014/main" id="{9770330D-09FE-479B-8C66-4FED0EAD0259}"/>
                  </a:ext>
                </a:extLst>
              </p:cNvPr>
              <p:cNvSpPr/>
              <p:nvPr/>
            </p:nvSpPr>
            <p:spPr>
              <a:xfrm>
                <a:off x="3847749" y="6408787"/>
                <a:ext cx="884" cy="4387"/>
              </a:xfrm>
              <a:custGeom>
                <a:avLst/>
                <a:gdLst>
                  <a:gd name="connsiteX0" fmla="*/ 884 w 884"/>
                  <a:gd name="connsiteY0" fmla="*/ 4388 h 4387"/>
                  <a:gd name="connsiteX1" fmla="*/ 0 w 884"/>
                  <a:gd name="connsiteY1" fmla="*/ 0 h 4387"/>
                  <a:gd name="connsiteX2" fmla="*/ 884 w 884"/>
                  <a:gd name="connsiteY2" fmla="*/ 4388 h 4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4" h="4387">
                    <a:moveTo>
                      <a:pt x="884" y="4388"/>
                    </a:moveTo>
                    <a:cubicBezTo>
                      <a:pt x="579" y="2929"/>
                      <a:pt x="289" y="1465"/>
                      <a:pt x="0" y="0"/>
                    </a:cubicBezTo>
                    <a:cubicBezTo>
                      <a:pt x="289" y="1465"/>
                      <a:pt x="578" y="2929"/>
                      <a:pt x="884" y="438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8" name="Freeform: Shape 527">
                <a:extLst>
                  <a:ext uri="{FF2B5EF4-FFF2-40B4-BE49-F238E27FC236}">
                    <a16:creationId xmlns:a16="http://schemas.microsoft.com/office/drawing/2014/main" id="{700CD5A8-75E6-4947-81A5-65CBC615F8EC}"/>
                  </a:ext>
                </a:extLst>
              </p:cNvPr>
              <p:cNvSpPr/>
              <p:nvPr/>
            </p:nvSpPr>
            <p:spPr>
              <a:xfrm>
                <a:off x="3851666" y="6426433"/>
                <a:ext cx="1142" cy="4570"/>
              </a:xfrm>
              <a:custGeom>
                <a:avLst/>
                <a:gdLst>
                  <a:gd name="connsiteX0" fmla="*/ 1143 w 1142"/>
                  <a:gd name="connsiteY0" fmla="*/ 4570 h 4570"/>
                  <a:gd name="connsiteX1" fmla="*/ 0 w 1142"/>
                  <a:gd name="connsiteY1" fmla="*/ 0 h 4570"/>
                  <a:gd name="connsiteX2" fmla="*/ 1143 w 1142"/>
                  <a:gd name="connsiteY2" fmla="*/ 4570 h 4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42" h="4570">
                    <a:moveTo>
                      <a:pt x="1143" y="4570"/>
                    </a:moveTo>
                    <a:cubicBezTo>
                      <a:pt x="748" y="3053"/>
                      <a:pt x="378" y="1526"/>
                      <a:pt x="0" y="0"/>
                    </a:cubicBezTo>
                    <a:cubicBezTo>
                      <a:pt x="378" y="1526"/>
                      <a:pt x="748" y="3053"/>
                      <a:pt x="1143" y="457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9" name="Freeform: Shape 528">
                <a:extLst>
                  <a:ext uri="{FF2B5EF4-FFF2-40B4-BE49-F238E27FC236}">
                    <a16:creationId xmlns:a16="http://schemas.microsoft.com/office/drawing/2014/main" id="{DB3F439E-76B0-40E3-A8CD-2DF5A084F9A8}"/>
                  </a:ext>
                </a:extLst>
              </p:cNvPr>
              <p:cNvSpPr/>
              <p:nvPr/>
            </p:nvSpPr>
            <p:spPr>
              <a:xfrm>
                <a:off x="3849612" y="6417678"/>
                <a:ext cx="1003" cy="4448"/>
              </a:xfrm>
              <a:custGeom>
                <a:avLst/>
                <a:gdLst>
                  <a:gd name="connsiteX0" fmla="*/ 1003 w 1003"/>
                  <a:gd name="connsiteY0" fmla="*/ 4448 h 4448"/>
                  <a:gd name="connsiteX1" fmla="*/ 0 w 1003"/>
                  <a:gd name="connsiteY1" fmla="*/ 0 h 4448"/>
                  <a:gd name="connsiteX2" fmla="*/ 1003 w 1003"/>
                  <a:gd name="connsiteY2" fmla="*/ 4448 h 4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3" h="4448">
                    <a:moveTo>
                      <a:pt x="1003" y="4448"/>
                    </a:moveTo>
                    <a:cubicBezTo>
                      <a:pt x="656" y="2970"/>
                      <a:pt x="330" y="1484"/>
                      <a:pt x="0" y="0"/>
                    </a:cubicBezTo>
                    <a:cubicBezTo>
                      <a:pt x="330" y="1484"/>
                      <a:pt x="657" y="2970"/>
                      <a:pt x="1003" y="4448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0" name="Freeform: Shape 529">
                <a:extLst>
                  <a:ext uri="{FF2B5EF4-FFF2-40B4-BE49-F238E27FC236}">
                    <a16:creationId xmlns:a16="http://schemas.microsoft.com/office/drawing/2014/main" id="{3C9FE5AE-3B55-487F-B27E-87DA7C765B10}"/>
                  </a:ext>
                </a:extLst>
              </p:cNvPr>
              <p:cNvSpPr/>
              <p:nvPr/>
            </p:nvSpPr>
            <p:spPr>
              <a:xfrm>
                <a:off x="3844639" y="6390721"/>
                <a:ext cx="657" cy="4286"/>
              </a:xfrm>
              <a:custGeom>
                <a:avLst/>
                <a:gdLst>
                  <a:gd name="connsiteX0" fmla="*/ 657 w 657"/>
                  <a:gd name="connsiteY0" fmla="*/ 4286 h 4286"/>
                  <a:gd name="connsiteX1" fmla="*/ 0 w 657"/>
                  <a:gd name="connsiteY1" fmla="*/ 0 h 4286"/>
                  <a:gd name="connsiteX2" fmla="*/ 657 w 657"/>
                  <a:gd name="connsiteY2" fmla="*/ 4286 h 4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7" h="4286">
                    <a:moveTo>
                      <a:pt x="657" y="4286"/>
                    </a:moveTo>
                    <a:cubicBezTo>
                      <a:pt x="430" y="2861"/>
                      <a:pt x="211" y="1430"/>
                      <a:pt x="0" y="0"/>
                    </a:cubicBezTo>
                    <a:cubicBezTo>
                      <a:pt x="211" y="1432"/>
                      <a:pt x="430" y="2859"/>
                      <a:pt x="657" y="428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1" name="Freeform: Shape 530">
                <a:extLst>
                  <a:ext uri="{FF2B5EF4-FFF2-40B4-BE49-F238E27FC236}">
                    <a16:creationId xmlns:a16="http://schemas.microsoft.com/office/drawing/2014/main" id="{EEC3B0DD-A299-405F-968C-88D5A339E122}"/>
                  </a:ext>
                </a:extLst>
              </p:cNvPr>
              <p:cNvSpPr/>
              <p:nvPr/>
            </p:nvSpPr>
            <p:spPr>
              <a:xfrm>
                <a:off x="3853879" y="6434955"/>
                <a:ext cx="1328" cy="4837"/>
              </a:xfrm>
              <a:custGeom>
                <a:avLst/>
                <a:gdLst>
                  <a:gd name="connsiteX0" fmla="*/ 1329 w 1328"/>
                  <a:gd name="connsiteY0" fmla="*/ 4837 h 4837"/>
                  <a:gd name="connsiteX1" fmla="*/ 0 w 1328"/>
                  <a:gd name="connsiteY1" fmla="*/ 0 h 4837"/>
                  <a:gd name="connsiteX2" fmla="*/ 1329 w 1328"/>
                  <a:gd name="connsiteY2" fmla="*/ 4837 h 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28" h="4837">
                    <a:moveTo>
                      <a:pt x="1329" y="4837"/>
                    </a:moveTo>
                    <a:cubicBezTo>
                      <a:pt x="868" y="3232"/>
                      <a:pt x="440" y="1613"/>
                      <a:pt x="0" y="0"/>
                    </a:cubicBezTo>
                    <a:cubicBezTo>
                      <a:pt x="438" y="1614"/>
                      <a:pt x="868" y="3232"/>
                      <a:pt x="1329" y="4837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2" name="Freeform: Shape 531">
                <a:extLst>
                  <a:ext uri="{FF2B5EF4-FFF2-40B4-BE49-F238E27FC236}">
                    <a16:creationId xmlns:a16="http://schemas.microsoft.com/office/drawing/2014/main" id="{C4E7696F-F956-435A-80CC-1BDD369436CB}"/>
                  </a:ext>
                </a:extLst>
              </p:cNvPr>
              <p:cNvSpPr/>
              <p:nvPr/>
            </p:nvSpPr>
            <p:spPr>
              <a:xfrm>
                <a:off x="3876843" y="6497228"/>
                <a:ext cx="2978" cy="6156"/>
              </a:xfrm>
              <a:custGeom>
                <a:avLst/>
                <a:gdLst>
                  <a:gd name="connsiteX0" fmla="*/ 2978 w 2978"/>
                  <a:gd name="connsiteY0" fmla="*/ 6156 h 6156"/>
                  <a:gd name="connsiteX1" fmla="*/ 0 w 2978"/>
                  <a:gd name="connsiteY1" fmla="*/ 0 h 6156"/>
                  <a:gd name="connsiteX2" fmla="*/ 2978 w 2978"/>
                  <a:gd name="connsiteY2" fmla="*/ 6156 h 6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78" h="6156">
                    <a:moveTo>
                      <a:pt x="2978" y="6156"/>
                    </a:moveTo>
                    <a:cubicBezTo>
                      <a:pt x="1968" y="4115"/>
                      <a:pt x="975" y="2062"/>
                      <a:pt x="0" y="0"/>
                    </a:cubicBezTo>
                    <a:cubicBezTo>
                      <a:pt x="973" y="2064"/>
                      <a:pt x="1968" y="4115"/>
                      <a:pt x="2978" y="615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3" name="Freeform: Shape 532">
                <a:extLst>
                  <a:ext uri="{FF2B5EF4-FFF2-40B4-BE49-F238E27FC236}">
                    <a16:creationId xmlns:a16="http://schemas.microsoft.com/office/drawing/2014/main" id="{853C397D-5CB4-4838-85EF-3F97D0BB9589}"/>
                  </a:ext>
                </a:extLst>
              </p:cNvPr>
              <p:cNvSpPr/>
              <p:nvPr/>
            </p:nvSpPr>
            <p:spPr>
              <a:xfrm>
                <a:off x="3884453" y="6512446"/>
                <a:ext cx="3602" cy="6664"/>
              </a:xfrm>
              <a:custGeom>
                <a:avLst/>
                <a:gdLst>
                  <a:gd name="connsiteX0" fmla="*/ 3602 w 3602"/>
                  <a:gd name="connsiteY0" fmla="*/ 6664 h 6664"/>
                  <a:gd name="connsiteX1" fmla="*/ 0 w 3602"/>
                  <a:gd name="connsiteY1" fmla="*/ 0 h 6664"/>
                  <a:gd name="connsiteX2" fmla="*/ 3602 w 3602"/>
                  <a:gd name="connsiteY2" fmla="*/ 6664 h 6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02" h="6664">
                    <a:moveTo>
                      <a:pt x="3602" y="6664"/>
                    </a:moveTo>
                    <a:cubicBezTo>
                      <a:pt x="2378" y="4456"/>
                      <a:pt x="1180" y="2234"/>
                      <a:pt x="0" y="0"/>
                    </a:cubicBezTo>
                    <a:cubicBezTo>
                      <a:pt x="1180" y="2234"/>
                      <a:pt x="2380" y="4456"/>
                      <a:pt x="3602" y="6664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4" name="Freeform: Shape 533">
                <a:extLst>
                  <a:ext uri="{FF2B5EF4-FFF2-40B4-BE49-F238E27FC236}">
                    <a16:creationId xmlns:a16="http://schemas.microsoft.com/office/drawing/2014/main" id="{7AADCF8B-D9B4-4CCD-B78C-AFDEA896EB4B}"/>
                  </a:ext>
                </a:extLst>
              </p:cNvPr>
              <p:cNvSpPr/>
              <p:nvPr/>
            </p:nvSpPr>
            <p:spPr>
              <a:xfrm>
                <a:off x="3880594" y="6504943"/>
                <a:ext cx="3254" cy="6356"/>
              </a:xfrm>
              <a:custGeom>
                <a:avLst/>
                <a:gdLst>
                  <a:gd name="connsiteX0" fmla="*/ 3254 w 3254"/>
                  <a:gd name="connsiteY0" fmla="*/ 6356 h 6356"/>
                  <a:gd name="connsiteX1" fmla="*/ 0 w 3254"/>
                  <a:gd name="connsiteY1" fmla="*/ 0 h 6356"/>
                  <a:gd name="connsiteX2" fmla="*/ 3254 w 3254"/>
                  <a:gd name="connsiteY2" fmla="*/ 6356 h 6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4" h="6356">
                    <a:moveTo>
                      <a:pt x="3254" y="6356"/>
                    </a:moveTo>
                    <a:cubicBezTo>
                      <a:pt x="2149" y="4250"/>
                      <a:pt x="1067" y="2129"/>
                      <a:pt x="0" y="0"/>
                    </a:cubicBezTo>
                    <a:cubicBezTo>
                      <a:pt x="1067" y="2130"/>
                      <a:pt x="2151" y="4250"/>
                      <a:pt x="3254" y="6356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5" name="Freeform: Shape 534">
                <a:extLst>
                  <a:ext uri="{FF2B5EF4-FFF2-40B4-BE49-F238E27FC236}">
                    <a16:creationId xmlns:a16="http://schemas.microsoft.com/office/drawing/2014/main" id="{297162A3-C3B9-45D8-A999-25F23B65CB9F}"/>
                  </a:ext>
                </a:extLst>
              </p:cNvPr>
              <p:cNvSpPr/>
              <p:nvPr/>
            </p:nvSpPr>
            <p:spPr>
              <a:xfrm>
                <a:off x="3873226" y="6489343"/>
                <a:ext cx="2754" cy="6038"/>
              </a:xfrm>
              <a:custGeom>
                <a:avLst/>
                <a:gdLst>
                  <a:gd name="connsiteX0" fmla="*/ 2754 w 2754"/>
                  <a:gd name="connsiteY0" fmla="*/ 6039 h 6038"/>
                  <a:gd name="connsiteX1" fmla="*/ 0 w 2754"/>
                  <a:gd name="connsiteY1" fmla="*/ 0 h 6038"/>
                  <a:gd name="connsiteX2" fmla="*/ 2754 w 2754"/>
                  <a:gd name="connsiteY2" fmla="*/ 6039 h 6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54" h="6038">
                    <a:moveTo>
                      <a:pt x="2754" y="6039"/>
                    </a:moveTo>
                    <a:cubicBezTo>
                      <a:pt x="1821" y="4034"/>
                      <a:pt x="900" y="2022"/>
                      <a:pt x="0" y="0"/>
                    </a:cubicBezTo>
                    <a:cubicBezTo>
                      <a:pt x="899" y="2024"/>
                      <a:pt x="1821" y="4034"/>
                      <a:pt x="2754" y="6039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6" name="Freeform: Shape 535">
                <a:extLst>
                  <a:ext uri="{FF2B5EF4-FFF2-40B4-BE49-F238E27FC236}">
                    <a16:creationId xmlns:a16="http://schemas.microsoft.com/office/drawing/2014/main" id="{9BE46FB6-D9DD-4349-A939-A95D8BCA2425}"/>
                  </a:ext>
                </a:extLst>
              </p:cNvPr>
              <p:cNvSpPr/>
              <p:nvPr/>
            </p:nvSpPr>
            <p:spPr>
              <a:xfrm>
                <a:off x="3840537" y="5953759"/>
                <a:ext cx="642934" cy="759132"/>
              </a:xfrm>
              <a:custGeom>
                <a:avLst/>
                <a:gdLst>
                  <a:gd name="connsiteX0" fmla="*/ 334966 w 642934"/>
                  <a:gd name="connsiteY0" fmla="*/ 759133 h 759132"/>
                  <a:gd name="connsiteX1" fmla="*/ 215900 w 642934"/>
                  <a:gd name="connsiteY1" fmla="*/ 482600 h 759132"/>
                  <a:gd name="connsiteX2" fmla="*/ 317286 w 642934"/>
                  <a:gd name="connsiteY2" fmla="*/ 223838 h 759132"/>
                  <a:gd name="connsiteX3" fmla="*/ 355600 w 642934"/>
                  <a:gd name="connsiteY3" fmla="*/ 241300 h 759132"/>
                  <a:gd name="connsiteX4" fmla="*/ 406400 w 642934"/>
                  <a:gd name="connsiteY4" fmla="*/ 190500 h 759132"/>
                  <a:gd name="connsiteX5" fmla="*/ 395540 w 642934"/>
                  <a:gd name="connsiteY5" fmla="*/ 159129 h 759132"/>
                  <a:gd name="connsiteX6" fmla="*/ 477025 w 642934"/>
                  <a:gd name="connsiteY6" fmla="*/ 120864 h 759132"/>
                  <a:gd name="connsiteX7" fmla="*/ 486759 w 642934"/>
                  <a:gd name="connsiteY7" fmla="*/ 148795 h 759132"/>
                  <a:gd name="connsiteX8" fmla="*/ 543096 w 642934"/>
                  <a:gd name="connsiteY8" fmla="*/ 167132 h 759132"/>
                  <a:gd name="connsiteX9" fmla="*/ 547002 w 642934"/>
                  <a:gd name="connsiteY9" fmla="*/ 108014 h 759132"/>
                  <a:gd name="connsiteX10" fmla="*/ 544921 w 642934"/>
                  <a:gd name="connsiteY10" fmla="*/ 105142 h 759132"/>
                  <a:gd name="connsiteX11" fmla="*/ 596900 w 642934"/>
                  <a:gd name="connsiteY11" fmla="*/ 101600 h 759132"/>
                  <a:gd name="connsiteX12" fmla="*/ 642934 w 642934"/>
                  <a:gd name="connsiteY12" fmla="*/ 104467 h 759132"/>
                  <a:gd name="connsiteX13" fmla="*/ 481903 w 642934"/>
                  <a:gd name="connsiteY13" fmla="*/ 13533 h 759132"/>
                  <a:gd name="connsiteX14" fmla="*/ 481527 w 642934"/>
                  <a:gd name="connsiteY14" fmla="*/ 13432 h 759132"/>
                  <a:gd name="connsiteX15" fmla="*/ 473300 w 642934"/>
                  <a:gd name="connsiteY15" fmla="*/ 11284 h 759132"/>
                  <a:gd name="connsiteX16" fmla="*/ 472305 w 642934"/>
                  <a:gd name="connsiteY16" fmla="*/ 11041 h 759132"/>
                  <a:gd name="connsiteX17" fmla="*/ 464560 w 642934"/>
                  <a:gd name="connsiteY17" fmla="*/ 9217 h 759132"/>
                  <a:gd name="connsiteX18" fmla="*/ 462994 w 642934"/>
                  <a:gd name="connsiteY18" fmla="*/ 8876 h 759132"/>
                  <a:gd name="connsiteX19" fmla="*/ 455693 w 642934"/>
                  <a:gd name="connsiteY19" fmla="*/ 7341 h 759132"/>
                  <a:gd name="connsiteX20" fmla="*/ 453576 w 642934"/>
                  <a:gd name="connsiteY20" fmla="*/ 6934 h 759132"/>
                  <a:gd name="connsiteX21" fmla="*/ 446715 w 642934"/>
                  <a:gd name="connsiteY21" fmla="*/ 5664 h 759132"/>
                  <a:gd name="connsiteX22" fmla="*/ 444049 w 642934"/>
                  <a:gd name="connsiteY22" fmla="*/ 5223 h 759132"/>
                  <a:gd name="connsiteX23" fmla="*/ 437620 w 642934"/>
                  <a:gd name="connsiteY23" fmla="*/ 4194 h 759132"/>
                  <a:gd name="connsiteX24" fmla="*/ 434424 w 642934"/>
                  <a:gd name="connsiteY24" fmla="*/ 3746 h 759132"/>
                  <a:gd name="connsiteX25" fmla="*/ 428420 w 642934"/>
                  <a:gd name="connsiteY25" fmla="*/ 2935 h 759132"/>
                  <a:gd name="connsiteX26" fmla="*/ 424682 w 642934"/>
                  <a:gd name="connsiteY26" fmla="*/ 2508 h 759132"/>
                  <a:gd name="connsiteX27" fmla="*/ 419116 w 642934"/>
                  <a:gd name="connsiteY27" fmla="*/ 1894 h 759132"/>
                  <a:gd name="connsiteX28" fmla="*/ 414814 w 642934"/>
                  <a:gd name="connsiteY28" fmla="*/ 1511 h 759132"/>
                  <a:gd name="connsiteX29" fmla="*/ 409718 w 642934"/>
                  <a:gd name="connsiteY29" fmla="*/ 1075 h 759132"/>
                  <a:gd name="connsiteX30" fmla="*/ 404766 w 642934"/>
                  <a:gd name="connsiteY30" fmla="*/ 760 h 759132"/>
                  <a:gd name="connsiteX31" fmla="*/ 400226 w 642934"/>
                  <a:gd name="connsiteY31" fmla="*/ 483 h 759132"/>
                  <a:gd name="connsiteX32" fmla="*/ 394284 w 642934"/>
                  <a:gd name="connsiteY32" fmla="*/ 257 h 759132"/>
                  <a:gd name="connsiteX33" fmla="*/ 390652 w 642934"/>
                  <a:gd name="connsiteY33" fmla="*/ 124 h 759132"/>
                  <a:gd name="connsiteX34" fmla="*/ 381000 w 642934"/>
                  <a:gd name="connsiteY34" fmla="*/ 0 h 759132"/>
                  <a:gd name="connsiteX35" fmla="*/ 0 w 642934"/>
                  <a:gd name="connsiteY35" fmla="*/ 381000 h 759132"/>
                  <a:gd name="connsiteX36" fmla="*/ 121 w 642934"/>
                  <a:gd name="connsiteY36" fmla="*/ 390482 h 759132"/>
                  <a:gd name="connsiteX37" fmla="*/ 232 w 642934"/>
                  <a:gd name="connsiteY37" fmla="*/ 393659 h 759132"/>
                  <a:gd name="connsiteX38" fmla="*/ 470 w 642934"/>
                  <a:gd name="connsiteY38" fmla="*/ 399909 h 759132"/>
                  <a:gd name="connsiteX39" fmla="*/ 692 w 642934"/>
                  <a:gd name="connsiteY39" fmla="*/ 403684 h 759132"/>
                  <a:gd name="connsiteX40" fmla="*/ 1046 w 642934"/>
                  <a:gd name="connsiteY40" fmla="*/ 409275 h 759132"/>
                  <a:gd name="connsiteX41" fmla="*/ 1376 w 642934"/>
                  <a:gd name="connsiteY41" fmla="*/ 413290 h 759132"/>
                  <a:gd name="connsiteX42" fmla="*/ 1846 w 642934"/>
                  <a:gd name="connsiteY42" fmla="*/ 418576 h 759132"/>
                  <a:gd name="connsiteX43" fmla="*/ 2284 w 642934"/>
                  <a:gd name="connsiteY43" fmla="*/ 422718 h 759132"/>
                  <a:gd name="connsiteX44" fmla="*/ 2867 w 642934"/>
                  <a:gd name="connsiteY44" fmla="*/ 427811 h 759132"/>
                  <a:gd name="connsiteX45" fmla="*/ 3415 w 642934"/>
                  <a:gd name="connsiteY45" fmla="*/ 432033 h 759132"/>
                  <a:gd name="connsiteX46" fmla="*/ 4104 w 642934"/>
                  <a:gd name="connsiteY46" fmla="*/ 436963 h 759132"/>
                  <a:gd name="connsiteX47" fmla="*/ 4761 w 642934"/>
                  <a:gd name="connsiteY47" fmla="*/ 441249 h 759132"/>
                  <a:gd name="connsiteX48" fmla="*/ 5555 w 642934"/>
                  <a:gd name="connsiteY48" fmla="*/ 446043 h 759132"/>
                  <a:gd name="connsiteX49" fmla="*/ 6323 w 642934"/>
                  <a:gd name="connsiteY49" fmla="*/ 450374 h 759132"/>
                  <a:gd name="connsiteX50" fmla="*/ 7215 w 642934"/>
                  <a:gd name="connsiteY50" fmla="*/ 455028 h 759132"/>
                  <a:gd name="connsiteX51" fmla="*/ 8099 w 642934"/>
                  <a:gd name="connsiteY51" fmla="*/ 459416 h 759132"/>
                  <a:gd name="connsiteX52" fmla="*/ 9079 w 642934"/>
                  <a:gd name="connsiteY52" fmla="*/ 463920 h 759132"/>
                  <a:gd name="connsiteX53" fmla="*/ 10082 w 642934"/>
                  <a:gd name="connsiteY53" fmla="*/ 468368 h 759132"/>
                  <a:gd name="connsiteX54" fmla="*/ 11133 w 642934"/>
                  <a:gd name="connsiteY54" fmla="*/ 472675 h 759132"/>
                  <a:gd name="connsiteX55" fmla="*/ 12276 w 642934"/>
                  <a:gd name="connsiteY55" fmla="*/ 477245 h 759132"/>
                  <a:gd name="connsiteX56" fmla="*/ 13345 w 642934"/>
                  <a:gd name="connsiteY56" fmla="*/ 481197 h 759132"/>
                  <a:gd name="connsiteX57" fmla="*/ 14673 w 642934"/>
                  <a:gd name="connsiteY57" fmla="*/ 486034 h 759132"/>
                  <a:gd name="connsiteX58" fmla="*/ 15584 w 642934"/>
                  <a:gd name="connsiteY58" fmla="*/ 489096 h 759132"/>
                  <a:gd name="connsiteX59" fmla="*/ 22400 w 642934"/>
                  <a:gd name="connsiteY59" fmla="*/ 509949 h 759132"/>
                  <a:gd name="connsiteX60" fmla="*/ 22803 w 642934"/>
                  <a:gd name="connsiteY60" fmla="*/ 511092 h 759132"/>
                  <a:gd name="connsiteX61" fmla="*/ 25171 w 642934"/>
                  <a:gd name="connsiteY61" fmla="*/ 517390 h 759132"/>
                  <a:gd name="connsiteX62" fmla="*/ 25929 w 642934"/>
                  <a:gd name="connsiteY62" fmla="*/ 519382 h 759132"/>
                  <a:gd name="connsiteX63" fmla="*/ 28362 w 642934"/>
                  <a:gd name="connsiteY63" fmla="*/ 525429 h 759132"/>
                  <a:gd name="connsiteX64" fmla="*/ 29229 w 642934"/>
                  <a:gd name="connsiteY64" fmla="*/ 527550 h 759132"/>
                  <a:gd name="connsiteX65" fmla="*/ 31802 w 642934"/>
                  <a:gd name="connsiteY65" fmla="*/ 533546 h 759132"/>
                  <a:gd name="connsiteX66" fmla="*/ 32693 w 642934"/>
                  <a:gd name="connsiteY66" fmla="*/ 535581 h 759132"/>
                  <a:gd name="connsiteX67" fmla="*/ 35447 w 642934"/>
                  <a:gd name="connsiteY67" fmla="*/ 541620 h 759132"/>
                  <a:gd name="connsiteX68" fmla="*/ 36309 w 642934"/>
                  <a:gd name="connsiteY68" fmla="*/ 543466 h 759132"/>
                  <a:gd name="connsiteX69" fmla="*/ 39287 w 642934"/>
                  <a:gd name="connsiteY69" fmla="*/ 549623 h 759132"/>
                  <a:gd name="connsiteX70" fmla="*/ 40062 w 642934"/>
                  <a:gd name="connsiteY70" fmla="*/ 551180 h 759132"/>
                  <a:gd name="connsiteX71" fmla="*/ 43317 w 642934"/>
                  <a:gd name="connsiteY71" fmla="*/ 557536 h 759132"/>
                  <a:gd name="connsiteX72" fmla="*/ 43921 w 642934"/>
                  <a:gd name="connsiteY72" fmla="*/ 558683 h 759132"/>
                  <a:gd name="connsiteX73" fmla="*/ 47523 w 642934"/>
                  <a:gd name="connsiteY73" fmla="*/ 565347 h 759132"/>
                  <a:gd name="connsiteX74" fmla="*/ 47842 w 642934"/>
                  <a:gd name="connsiteY74" fmla="*/ 565917 h 759132"/>
                  <a:gd name="connsiteX75" fmla="*/ 334966 w 642934"/>
                  <a:gd name="connsiteY75" fmla="*/ 759133 h 759132"/>
                  <a:gd name="connsiteX76" fmla="*/ 490664 w 642934"/>
                  <a:gd name="connsiteY76" fmla="*/ 89678 h 759132"/>
                  <a:gd name="connsiteX77" fmla="*/ 544787 w 642934"/>
                  <a:gd name="connsiteY77" fmla="*/ 105239 h 759132"/>
                  <a:gd name="connsiteX78" fmla="*/ 477177 w 642934"/>
                  <a:gd name="connsiteY78" fmla="*/ 120902 h 759132"/>
                  <a:gd name="connsiteX79" fmla="*/ 490664 w 642934"/>
                  <a:gd name="connsiteY79" fmla="*/ 89678 h 759132"/>
                  <a:gd name="connsiteX80" fmla="*/ 321183 w 642934"/>
                  <a:gd name="connsiteY80" fmla="*/ 54483 h 759132"/>
                  <a:gd name="connsiteX81" fmla="*/ 339215 w 642934"/>
                  <a:gd name="connsiteY81" fmla="*/ 54483 h 759132"/>
                  <a:gd name="connsiteX82" fmla="*/ 342898 w 642934"/>
                  <a:gd name="connsiteY82" fmla="*/ 63500 h 759132"/>
                  <a:gd name="connsiteX83" fmla="*/ 339215 w 642934"/>
                  <a:gd name="connsiteY83" fmla="*/ 72517 h 759132"/>
                  <a:gd name="connsiteX84" fmla="*/ 330200 w 642934"/>
                  <a:gd name="connsiteY84" fmla="*/ 76200 h 759132"/>
                  <a:gd name="connsiteX85" fmla="*/ 321183 w 642934"/>
                  <a:gd name="connsiteY85" fmla="*/ 72517 h 759132"/>
                  <a:gd name="connsiteX86" fmla="*/ 317500 w 642934"/>
                  <a:gd name="connsiteY86" fmla="*/ 63500 h 759132"/>
                  <a:gd name="connsiteX87" fmla="*/ 321183 w 642934"/>
                  <a:gd name="connsiteY87" fmla="*/ 54483 h 759132"/>
                  <a:gd name="connsiteX88" fmla="*/ 304867 w 642934"/>
                  <a:gd name="connsiteY88" fmla="*/ 187885 h 759132"/>
                  <a:gd name="connsiteX89" fmla="*/ 352987 w 642934"/>
                  <a:gd name="connsiteY89" fmla="*/ 139765 h 759132"/>
                  <a:gd name="connsiteX90" fmla="*/ 355600 w 642934"/>
                  <a:gd name="connsiteY90" fmla="*/ 139700 h 759132"/>
                  <a:gd name="connsiteX91" fmla="*/ 395402 w 642934"/>
                  <a:gd name="connsiteY91" fmla="*/ 159282 h 759132"/>
                  <a:gd name="connsiteX92" fmla="*/ 317452 w 642934"/>
                  <a:gd name="connsiteY92" fmla="*/ 223723 h 759132"/>
                  <a:gd name="connsiteX93" fmla="*/ 304800 w 642934"/>
                  <a:gd name="connsiteY93" fmla="*/ 190500 h 759132"/>
                  <a:gd name="connsiteX94" fmla="*/ 304867 w 642934"/>
                  <a:gd name="connsiteY94" fmla="*/ 187885 h 759132"/>
                  <a:gd name="connsiteX95" fmla="*/ 165419 w 642934"/>
                  <a:gd name="connsiteY95" fmla="*/ 159069 h 759132"/>
                  <a:gd name="connsiteX96" fmla="*/ 216103 w 642934"/>
                  <a:gd name="connsiteY96" fmla="*/ 155691 h 759132"/>
                  <a:gd name="connsiteX97" fmla="*/ 212725 w 642934"/>
                  <a:gd name="connsiteY97" fmla="*/ 206375 h 759132"/>
                  <a:gd name="connsiteX98" fmla="*/ 162041 w 642934"/>
                  <a:gd name="connsiteY98" fmla="*/ 209753 h 759132"/>
                  <a:gd name="connsiteX99" fmla="*/ 165419 w 642934"/>
                  <a:gd name="connsiteY99" fmla="*/ 159069 h 759132"/>
                  <a:gd name="connsiteX100" fmla="*/ 190500 w 642934"/>
                  <a:gd name="connsiteY100" fmla="*/ 457041 h 759132"/>
                  <a:gd name="connsiteX101" fmla="*/ 186817 w 642934"/>
                  <a:gd name="connsiteY101" fmla="*/ 466058 h 759132"/>
                  <a:gd name="connsiteX102" fmla="*/ 177800 w 642934"/>
                  <a:gd name="connsiteY102" fmla="*/ 469741 h 759132"/>
                  <a:gd name="connsiteX103" fmla="*/ 168783 w 642934"/>
                  <a:gd name="connsiteY103" fmla="*/ 466058 h 759132"/>
                  <a:gd name="connsiteX104" fmla="*/ 165100 w 642934"/>
                  <a:gd name="connsiteY104" fmla="*/ 457041 h 759132"/>
                  <a:gd name="connsiteX105" fmla="*/ 168783 w 642934"/>
                  <a:gd name="connsiteY105" fmla="*/ 448024 h 759132"/>
                  <a:gd name="connsiteX106" fmla="*/ 186815 w 642934"/>
                  <a:gd name="connsiteY106" fmla="*/ 448024 h 759132"/>
                  <a:gd name="connsiteX107" fmla="*/ 190500 w 642934"/>
                  <a:gd name="connsiteY107" fmla="*/ 457041 h 759132"/>
                  <a:gd name="connsiteX108" fmla="*/ 76200 w 642934"/>
                  <a:gd name="connsiteY108" fmla="*/ 355600 h 759132"/>
                  <a:gd name="connsiteX109" fmla="*/ 120650 w 642934"/>
                  <a:gd name="connsiteY109" fmla="*/ 304800 h 759132"/>
                  <a:gd name="connsiteX110" fmla="*/ 165100 w 642934"/>
                  <a:gd name="connsiteY110" fmla="*/ 355600 h 759132"/>
                  <a:gd name="connsiteX111" fmla="*/ 120650 w 642934"/>
                  <a:gd name="connsiteY111" fmla="*/ 406400 h 759132"/>
                  <a:gd name="connsiteX112" fmla="*/ 76200 w 642934"/>
                  <a:gd name="connsiteY112" fmla="*/ 355600 h 759132"/>
                  <a:gd name="connsiteX113" fmla="*/ 122376 w 642934"/>
                  <a:gd name="connsiteY113" fmla="*/ 516076 h 759132"/>
                  <a:gd name="connsiteX114" fmla="*/ 185237 w 642934"/>
                  <a:gd name="connsiteY114" fmla="*/ 525056 h 759132"/>
                  <a:gd name="connsiteX115" fmla="*/ 194218 w 642934"/>
                  <a:gd name="connsiteY115" fmla="*/ 587918 h 759132"/>
                  <a:gd name="connsiteX116" fmla="*/ 131356 w 642934"/>
                  <a:gd name="connsiteY116" fmla="*/ 578937 h 759132"/>
                  <a:gd name="connsiteX117" fmla="*/ 122376 w 642934"/>
                  <a:gd name="connsiteY117" fmla="*/ 516076 h 759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642934" h="759132">
                    <a:moveTo>
                      <a:pt x="334966" y="759133"/>
                    </a:moveTo>
                    <a:cubicBezTo>
                      <a:pt x="261684" y="689696"/>
                      <a:pt x="215900" y="591525"/>
                      <a:pt x="215900" y="482600"/>
                    </a:cubicBezTo>
                    <a:cubicBezTo>
                      <a:pt x="215900" y="382694"/>
                      <a:pt x="254371" y="291787"/>
                      <a:pt x="317286" y="223838"/>
                    </a:cubicBezTo>
                    <a:cubicBezTo>
                      <a:pt x="326600" y="234531"/>
                      <a:pt x="340304" y="241300"/>
                      <a:pt x="355600" y="241300"/>
                    </a:cubicBezTo>
                    <a:cubicBezTo>
                      <a:pt x="383656" y="241300"/>
                      <a:pt x="406400" y="218556"/>
                      <a:pt x="406400" y="190500"/>
                    </a:cubicBezTo>
                    <a:cubicBezTo>
                      <a:pt x="406400" y="178656"/>
                      <a:pt x="402336" y="167769"/>
                      <a:pt x="395540" y="159129"/>
                    </a:cubicBezTo>
                    <a:cubicBezTo>
                      <a:pt x="420867" y="143329"/>
                      <a:pt x="448178" y="130419"/>
                      <a:pt x="477025" y="120864"/>
                    </a:cubicBezTo>
                    <a:cubicBezTo>
                      <a:pt x="477517" y="130078"/>
                      <a:pt x="480722" y="139878"/>
                      <a:pt x="486759" y="148795"/>
                    </a:cubicBezTo>
                    <a:cubicBezTo>
                      <a:pt x="501237" y="170183"/>
                      <a:pt x="526461" y="178394"/>
                      <a:pt x="543096" y="167132"/>
                    </a:cubicBezTo>
                    <a:cubicBezTo>
                      <a:pt x="559732" y="155870"/>
                      <a:pt x="561481" y="129403"/>
                      <a:pt x="547002" y="108014"/>
                    </a:cubicBezTo>
                    <a:cubicBezTo>
                      <a:pt x="546332" y="107024"/>
                      <a:pt x="545633" y="106074"/>
                      <a:pt x="544921" y="105142"/>
                    </a:cubicBezTo>
                    <a:cubicBezTo>
                      <a:pt x="561918" y="102826"/>
                      <a:pt x="579264" y="101600"/>
                      <a:pt x="596900" y="101600"/>
                    </a:cubicBezTo>
                    <a:cubicBezTo>
                      <a:pt x="612492" y="101600"/>
                      <a:pt x="627832" y="102646"/>
                      <a:pt x="642934" y="104467"/>
                    </a:cubicBezTo>
                    <a:cubicBezTo>
                      <a:pt x="598156" y="62038"/>
                      <a:pt x="543112" y="30334"/>
                      <a:pt x="481903" y="13533"/>
                    </a:cubicBezTo>
                    <a:cubicBezTo>
                      <a:pt x="481778" y="13499"/>
                      <a:pt x="481652" y="13465"/>
                      <a:pt x="481527" y="13432"/>
                    </a:cubicBezTo>
                    <a:cubicBezTo>
                      <a:pt x="478796" y="12686"/>
                      <a:pt x="476055" y="11970"/>
                      <a:pt x="473300" y="11284"/>
                    </a:cubicBezTo>
                    <a:cubicBezTo>
                      <a:pt x="472969" y="11201"/>
                      <a:pt x="472637" y="11122"/>
                      <a:pt x="472305" y="11041"/>
                    </a:cubicBezTo>
                    <a:cubicBezTo>
                      <a:pt x="469733" y="10408"/>
                      <a:pt x="467152" y="9798"/>
                      <a:pt x="464560" y="9217"/>
                    </a:cubicBezTo>
                    <a:cubicBezTo>
                      <a:pt x="464039" y="9101"/>
                      <a:pt x="463515" y="8990"/>
                      <a:pt x="462994" y="8876"/>
                    </a:cubicBezTo>
                    <a:cubicBezTo>
                      <a:pt x="460569" y="8342"/>
                      <a:pt x="458137" y="7828"/>
                      <a:pt x="455693" y="7341"/>
                    </a:cubicBezTo>
                    <a:cubicBezTo>
                      <a:pt x="454989" y="7201"/>
                      <a:pt x="454281" y="7071"/>
                      <a:pt x="453576" y="6934"/>
                    </a:cubicBezTo>
                    <a:cubicBezTo>
                      <a:pt x="451295" y="6493"/>
                      <a:pt x="449010" y="6064"/>
                      <a:pt x="446715" y="5664"/>
                    </a:cubicBezTo>
                    <a:cubicBezTo>
                      <a:pt x="445829" y="5510"/>
                      <a:pt x="444937" y="5371"/>
                      <a:pt x="444049" y="5223"/>
                    </a:cubicBezTo>
                    <a:cubicBezTo>
                      <a:pt x="441911" y="4866"/>
                      <a:pt x="439769" y="4515"/>
                      <a:pt x="437620" y="4194"/>
                    </a:cubicBezTo>
                    <a:cubicBezTo>
                      <a:pt x="436558" y="4035"/>
                      <a:pt x="435489" y="3897"/>
                      <a:pt x="434424" y="3746"/>
                    </a:cubicBezTo>
                    <a:cubicBezTo>
                      <a:pt x="432426" y="3466"/>
                      <a:pt x="430428" y="3185"/>
                      <a:pt x="428420" y="2935"/>
                    </a:cubicBezTo>
                    <a:cubicBezTo>
                      <a:pt x="427177" y="2781"/>
                      <a:pt x="425928" y="2651"/>
                      <a:pt x="424682" y="2508"/>
                    </a:cubicBezTo>
                    <a:cubicBezTo>
                      <a:pt x="422829" y="2296"/>
                      <a:pt x="420978" y="2078"/>
                      <a:pt x="419116" y="1894"/>
                    </a:cubicBezTo>
                    <a:cubicBezTo>
                      <a:pt x="417686" y="1751"/>
                      <a:pt x="416247" y="1638"/>
                      <a:pt x="414814" y="1511"/>
                    </a:cubicBezTo>
                    <a:cubicBezTo>
                      <a:pt x="413117" y="1362"/>
                      <a:pt x="411421" y="1202"/>
                      <a:pt x="409718" y="1075"/>
                    </a:cubicBezTo>
                    <a:cubicBezTo>
                      <a:pt x="408073" y="953"/>
                      <a:pt x="406417" y="862"/>
                      <a:pt x="404766" y="760"/>
                    </a:cubicBezTo>
                    <a:cubicBezTo>
                      <a:pt x="403254" y="667"/>
                      <a:pt x="401744" y="559"/>
                      <a:pt x="400226" y="483"/>
                    </a:cubicBezTo>
                    <a:cubicBezTo>
                      <a:pt x="398251" y="384"/>
                      <a:pt x="396267" y="325"/>
                      <a:pt x="394284" y="257"/>
                    </a:cubicBezTo>
                    <a:cubicBezTo>
                      <a:pt x="393073" y="216"/>
                      <a:pt x="391866" y="154"/>
                      <a:pt x="390652" y="124"/>
                    </a:cubicBezTo>
                    <a:cubicBezTo>
                      <a:pt x="387444" y="43"/>
                      <a:pt x="384227" y="0"/>
                      <a:pt x="381000" y="0"/>
                    </a:cubicBezTo>
                    <a:cubicBezTo>
                      <a:pt x="170580" y="0"/>
                      <a:pt x="0" y="170580"/>
                      <a:pt x="0" y="381000"/>
                    </a:cubicBezTo>
                    <a:cubicBezTo>
                      <a:pt x="0" y="384170"/>
                      <a:pt x="43" y="387331"/>
                      <a:pt x="121" y="390482"/>
                    </a:cubicBezTo>
                    <a:cubicBezTo>
                      <a:pt x="146" y="391544"/>
                      <a:pt x="198" y="392600"/>
                      <a:pt x="232" y="393659"/>
                    </a:cubicBezTo>
                    <a:cubicBezTo>
                      <a:pt x="300" y="395745"/>
                      <a:pt x="368" y="397831"/>
                      <a:pt x="470" y="399909"/>
                    </a:cubicBezTo>
                    <a:cubicBezTo>
                      <a:pt x="532" y="401171"/>
                      <a:pt x="618" y="402425"/>
                      <a:pt x="692" y="403684"/>
                    </a:cubicBezTo>
                    <a:cubicBezTo>
                      <a:pt x="802" y="405551"/>
                      <a:pt x="910" y="407416"/>
                      <a:pt x="1046" y="409275"/>
                    </a:cubicBezTo>
                    <a:cubicBezTo>
                      <a:pt x="1145" y="410616"/>
                      <a:pt x="1264" y="411952"/>
                      <a:pt x="1376" y="413290"/>
                    </a:cubicBezTo>
                    <a:cubicBezTo>
                      <a:pt x="1524" y="415055"/>
                      <a:pt x="1673" y="416819"/>
                      <a:pt x="1846" y="418576"/>
                    </a:cubicBezTo>
                    <a:cubicBezTo>
                      <a:pt x="1981" y="419960"/>
                      <a:pt x="2134" y="421338"/>
                      <a:pt x="2284" y="422718"/>
                    </a:cubicBezTo>
                    <a:cubicBezTo>
                      <a:pt x="2470" y="424418"/>
                      <a:pt x="2659" y="426117"/>
                      <a:pt x="2867" y="427811"/>
                    </a:cubicBezTo>
                    <a:cubicBezTo>
                      <a:pt x="3040" y="429222"/>
                      <a:pt x="3226" y="430628"/>
                      <a:pt x="3415" y="432033"/>
                    </a:cubicBezTo>
                    <a:cubicBezTo>
                      <a:pt x="3635" y="433680"/>
                      <a:pt x="3862" y="435323"/>
                      <a:pt x="4104" y="436963"/>
                    </a:cubicBezTo>
                    <a:cubicBezTo>
                      <a:pt x="4315" y="438394"/>
                      <a:pt x="4534" y="439823"/>
                      <a:pt x="4761" y="441249"/>
                    </a:cubicBezTo>
                    <a:cubicBezTo>
                      <a:pt x="5015" y="442851"/>
                      <a:pt x="5280" y="444448"/>
                      <a:pt x="5555" y="446043"/>
                    </a:cubicBezTo>
                    <a:cubicBezTo>
                      <a:pt x="5804" y="447489"/>
                      <a:pt x="6056" y="448934"/>
                      <a:pt x="6323" y="450374"/>
                    </a:cubicBezTo>
                    <a:cubicBezTo>
                      <a:pt x="6609" y="451930"/>
                      <a:pt x="6910" y="453481"/>
                      <a:pt x="7215" y="455028"/>
                    </a:cubicBezTo>
                    <a:cubicBezTo>
                      <a:pt x="7504" y="456494"/>
                      <a:pt x="7793" y="457957"/>
                      <a:pt x="8099" y="459416"/>
                    </a:cubicBezTo>
                    <a:cubicBezTo>
                      <a:pt x="8414" y="460921"/>
                      <a:pt x="8747" y="462421"/>
                      <a:pt x="9079" y="463920"/>
                    </a:cubicBezTo>
                    <a:cubicBezTo>
                      <a:pt x="9409" y="465404"/>
                      <a:pt x="9736" y="466890"/>
                      <a:pt x="10082" y="468368"/>
                    </a:cubicBezTo>
                    <a:cubicBezTo>
                      <a:pt x="10420" y="469808"/>
                      <a:pt x="10779" y="471241"/>
                      <a:pt x="11133" y="472675"/>
                    </a:cubicBezTo>
                    <a:cubicBezTo>
                      <a:pt x="11509" y="474199"/>
                      <a:pt x="11881" y="475728"/>
                      <a:pt x="12276" y="477245"/>
                    </a:cubicBezTo>
                    <a:cubicBezTo>
                      <a:pt x="12621" y="478568"/>
                      <a:pt x="12987" y="479879"/>
                      <a:pt x="13345" y="481197"/>
                    </a:cubicBezTo>
                    <a:cubicBezTo>
                      <a:pt x="13784" y="482811"/>
                      <a:pt x="14213" y="484429"/>
                      <a:pt x="14673" y="486034"/>
                    </a:cubicBezTo>
                    <a:cubicBezTo>
                      <a:pt x="14967" y="487059"/>
                      <a:pt x="15283" y="488075"/>
                      <a:pt x="15584" y="489096"/>
                    </a:cubicBezTo>
                    <a:cubicBezTo>
                      <a:pt x="17664" y="496133"/>
                      <a:pt x="19931" y="503088"/>
                      <a:pt x="22400" y="509949"/>
                    </a:cubicBezTo>
                    <a:cubicBezTo>
                      <a:pt x="22536" y="510329"/>
                      <a:pt x="22665" y="510713"/>
                      <a:pt x="22803" y="511092"/>
                    </a:cubicBezTo>
                    <a:cubicBezTo>
                      <a:pt x="23570" y="513202"/>
                      <a:pt x="24368" y="515298"/>
                      <a:pt x="25171" y="517390"/>
                    </a:cubicBezTo>
                    <a:cubicBezTo>
                      <a:pt x="25425" y="518054"/>
                      <a:pt x="25671" y="518722"/>
                      <a:pt x="25929" y="519382"/>
                    </a:cubicBezTo>
                    <a:cubicBezTo>
                      <a:pt x="26719" y="521408"/>
                      <a:pt x="27538" y="523421"/>
                      <a:pt x="28362" y="525429"/>
                    </a:cubicBezTo>
                    <a:cubicBezTo>
                      <a:pt x="28653" y="526136"/>
                      <a:pt x="28935" y="526847"/>
                      <a:pt x="29229" y="527550"/>
                    </a:cubicBezTo>
                    <a:cubicBezTo>
                      <a:pt x="30067" y="529560"/>
                      <a:pt x="30931" y="531555"/>
                      <a:pt x="31802" y="533546"/>
                    </a:cubicBezTo>
                    <a:cubicBezTo>
                      <a:pt x="32099" y="534224"/>
                      <a:pt x="32391" y="534905"/>
                      <a:pt x="32693" y="535581"/>
                    </a:cubicBezTo>
                    <a:cubicBezTo>
                      <a:pt x="33593" y="537604"/>
                      <a:pt x="34514" y="539617"/>
                      <a:pt x="35447" y="541620"/>
                    </a:cubicBezTo>
                    <a:cubicBezTo>
                      <a:pt x="35735" y="542236"/>
                      <a:pt x="36019" y="542852"/>
                      <a:pt x="36309" y="543466"/>
                    </a:cubicBezTo>
                    <a:cubicBezTo>
                      <a:pt x="37284" y="545529"/>
                      <a:pt x="38278" y="547581"/>
                      <a:pt x="39287" y="549623"/>
                    </a:cubicBezTo>
                    <a:cubicBezTo>
                      <a:pt x="39545" y="550143"/>
                      <a:pt x="39802" y="550662"/>
                      <a:pt x="40062" y="551180"/>
                    </a:cubicBezTo>
                    <a:cubicBezTo>
                      <a:pt x="41129" y="553310"/>
                      <a:pt x="42212" y="555430"/>
                      <a:pt x="43317" y="557536"/>
                    </a:cubicBezTo>
                    <a:cubicBezTo>
                      <a:pt x="43517" y="557919"/>
                      <a:pt x="43720" y="558300"/>
                      <a:pt x="43921" y="558683"/>
                    </a:cubicBezTo>
                    <a:cubicBezTo>
                      <a:pt x="45102" y="560916"/>
                      <a:pt x="46299" y="563140"/>
                      <a:pt x="47523" y="565347"/>
                    </a:cubicBezTo>
                    <a:cubicBezTo>
                      <a:pt x="47630" y="565537"/>
                      <a:pt x="47736" y="565726"/>
                      <a:pt x="47842" y="565917"/>
                    </a:cubicBezTo>
                    <a:cubicBezTo>
                      <a:pt x="105821" y="670098"/>
                      <a:pt x="211277" y="744225"/>
                      <a:pt x="334966" y="759133"/>
                    </a:cubicBezTo>
                    <a:close/>
                    <a:moveTo>
                      <a:pt x="490664" y="89678"/>
                    </a:moveTo>
                    <a:cubicBezTo>
                      <a:pt x="506519" y="78945"/>
                      <a:pt x="530068" y="86047"/>
                      <a:pt x="544787" y="105239"/>
                    </a:cubicBezTo>
                    <a:cubicBezTo>
                      <a:pt x="521510" y="108425"/>
                      <a:pt x="498916" y="113709"/>
                      <a:pt x="477177" y="120902"/>
                    </a:cubicBezTo>
                    <a:cubicBezTo>
                      <a:pt x="476490" y="108018"/>
                      <a:pt x="480965" y="96244"/>
                      <a:pt x="490664" y="89678"/>
                    </a:cubicBezTo>
                    <a:close/>
                    <a:moveTo>
                      <a:pt x="321183" y="54483"/>
                    </a:moveTo>
                    <a:cubicBezTo>
                      <a:pt x="325884" y="49782"/>
                      <a:pt x="334391" y="49782"/>
                      <a:pt x="339215" y="54483"/>
                    </a:cubicBezTo>
                    <a:cubicBezTo>
                      <a:pt x="341498" y="56896"/>
                      <a:pt x="342898" y="60195"/>
                      <a:pt x="342898" y="63500"/>
                    </a:cubicBezTo>
                    <a:cubicBezTo>
                      <a:pt x="342898" y="66799"/>
                      <a:pt x="341497" y="70104"/>
                      <a:pt x="339215" y="72517"/>
                    </a:cubicBezTo>
                    <a:cubicBezTo>
                      <a:pt x="336798" y="74798"/>
                      <a:pt x="333499" y="76200"/>
                      <a:pt x="330200" y="76200"/>
                    </a:cubicBezTo>
                    <a:cubicBezTo>
                      <a:pt x="326901" y="76200"/>
                      <a:pt x="323590" y="74798"/>
                      <a:pt x="321183" y="72517"/>
                    </a:cubicBezTo>
                    <a:cubicBezTo>
                      <a:pt x="318889" y="70104"/>
                      <a:pt x="317500" y="66929"/>
                      <a:pt x="317500" y="63500"/>
                    </a:cubicBezTo>
                    <a:cubicBezTo>
                      <a:pt x="317500" y="60071"/>
                      <a:pt x="318889" y="56766"/>
                      <a:pt x="321183" y="54483"/>
                    </a:cubicBezTo>
                    <a:close/>
                    <a:moveTo>
                      <a:pt x="304867" y="187885"/>
                    </a:moveTo>
                    <a:cubicBezTo>
                      <a:pt x="306183" y="161909"/>
                      <a:pt x="327011" y="141083"/>
                      <a:pt x="352987" y="139765"/>
                    </a:cubicBezTo>
                    <a:cubicBezTo>
                      <a:pt x="353852" y="139722"/>
                      <a:pt x="354724" y="139700"/>
                      <a:pt x="355600" y="139700"/>
                    </a:cubicBezTo>
                    <a:cubicBezTo>
                      <a:pt x="371823" y="139700"/>
                      <a:pt x="386101" y="147444"/>
                      <a:pt x="395402" y="159282"/>
                    </a:cubicBezTo>
                    <a:cubicBezTo>
                      <a:pt x="366619" y="177259"/>
                      <a:pt x="340411" y="198952"/>
                      <a:pt x="317452" y="223723"/>
                    </a:cubicBezTo>
                    <a:cubicBezTo>
                      <a:pt x="309674" y="214798"/>
                      <a:pt x="304800" y="203270"/>
                      <a:pt x="304800" y="190500"/>
                    </a:cubicBezTo>
                    <a:cubicBezTo>
                      <a:pt x="304800" y="189624"/>
                      <a:pt x="304822" y="188752"/>
                      <a:pt x="304867" y="187885"/>
                    </a:cubicBezTo>
                    <a:close/>
                    <a:moveTo>
                      <a:pt x="165419" y="159069"/>
                    </a:moveTo>
                    <a:cubicBezTo>
                      <a:pt x="180348" y="144140"/>
                      <a:pt x="203041" y="142627"/>
                      <a:pt x="216103" y="155691"/>
                    </a:cubicBezTo>
                    <a:cubicBezTo>
                      <a:pt x="229167" y="168754"/>
                      <a:pt x="227654" y="191446"/>
                      <a:pt x="212725" y="206375"/>
                    </a:cubicBezTo>
                    <a:cubicBezTo>
                      <a:pt x="197796" y="221304"/>
                      <a:pt x="175103" y="222817"/>
                      <a:pt x="162041" y="209753"/>
                    </a:cubicBezTo>
                    <a:cubicBezTo>
                      <a:pt x="148979" y="196690"/>
                      <a:pt x="150490" y="173998"/>
                      <a:pt x="165419" y="159069"/>
                    </a:cubicBezTo>
                    <a:close/>
                    <a:moveTo>
                      <a:pt x="190500" y="457041"/>
                    </a:moveTo>
                    <a:cubicBezTo>
                      <a:pt x="190500" y="460340"/>
                      <a:pt x="189098" y="463645"/>
                      <a:pt x="186817" y="466058"/>
                    </a:cubicBezTo>
                    <a:cubicBezTo>
                      <a:pt x="184399" y="468341"/>
                      <a:pt x="181099" y="469741"/>
                      <a:pt x="177800" y="469741"/>
                    </a:cubicBezTo>
                    <a:cubicBezTo>
                      <a:pt x="174501" y="469741"/>
                      <a:pt x="171190" y="468340"/>
                      <a:pt x="168783" y="466058"/>
                    </a:cubicBezTo>
                    <a:cubicBezTo>
                      <a:pt x="166489" y="463645"/>
                      <a:pt x="165100" y="460340"/>
                      <a:pt x="165100" y="457041"/>
                    </a:cubicBezTo>
                    <a:cubicBezTo>
                      <a:pt x="165100" y="453736"/>
                      <a:pt x="166489" y="450437"/>
                      <a:pt x="168783" y="448024"/>
                    </a:cubicBezTo>
                    <a:cubicBezTo>
                      <a:pt x="173484" y="443324"/>
                      <a:pt x="182115" y="443324"/>
                      <a:pt x="186815" y="448024"/>
                    </a:cubicBezTo>
                    <a:cubicBezTo>
                      <a:pt x="189098" y="450437"/>
                      <a:pt x="190500" y="453736"/>
                      <a:pt x="190500" y="457041"/>
                    </a:cubicBezTo>
                    <a:close/>
                    <a:moveTo>
                      <a:pt x="76200" y="355600"/>
                    </a:moveTo>
                    <a:cubicBezTo>
                      <a:pt x="76200" y="327544"/>
                      <a:pt x="96101" y="304800"/>
                      <a:pt x="120650" y="304800"/>
                    </a:cubicBezTo>
                    <a:cubicBezTo>
                      <a:pt x="145199" y="304800"/>
                      <a:pt x="165100" y="327544"/>
                      <a:pt x="165100" y="355600"/>
                    </a:cubicBezTo>
                    <a:cubicBezTo>
                      <a:pt x="165100" y="383656"/>
                      <a:pt x="145199" y="406400"/>
                      <a:pt x="120650" y="406400"/>
                    </a:cubicBezTo>
                    <a:cubicBezTo>
                      <a:pt x="96101" y="406400"/>
                      <a:pt x="76200" y="383656"/>
                      <a:pt x="76200" y="355600"/>
                    </a:cubicBezTo>
                    <a:close/>
                    <a:moveTo>
                      <a:pt x="122376" y="516076"/>
                    </a:moveTo>
                    <a:cubicBezTo>
                      <a:pt x="137255" y="501196"/>
                      <a:pt x="165398" y="505217"/>
                      <a:pt x="185237" y="525056"/>
                    </a:cubicBezTo>
                    <a:cubicBezTo>
                      <a:pt x="205076" y="544895"/>
                      <a:pt x="209098" y="573038"/>
                      <a:pt x="194218" y="587918"/>
                    </a:cubicBezTo>
                    <a:cubicBezTo>
                      <a:pt x="179338" y="602798"/>
                      <a:pt x="151195" y="598776"/>
                      <a:pt x="131356" y="578937"/>
                    </a:cubicBezTo>
                    <a:cubicBezTo>
                      <a:pt x="111517" y="559098"/>
                      <a:pt x="107496" y="530954"/>
                      <a:pt x="122376" y="516076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7" name="Freeform: Shape 536">
                <a:extLst>
                  <a:ext uri="{FF2B5EF4-FFF2-40B4-BE49-F238E27FC236}">
                    <a16:creationId xmlns:a16="http://schemas.microsoft.com/office/drawing/2014/main" id="{7A2ACC83-E7F3-4832-B33D-EB48E1728E3A}"/>
                  </a:ext>
                </a:extLst>
              </p:cNvPr>
              <p:cNvSpPr/>
              <p:nvPr/>
            </p:nvSpPr>
            <p:spPr>
              <a:xfrm>
                <a:off x="3916737" y="6258559"/>
                <a:ext cx="88900" cy="101600"/>
              </a:xfrm>
              <a:custGeom>
                <a:avLst/>
                <a:gdLst>
                  <a:gd name="connsiteX0" fmla="*/ 88900 w 88900"/>
                  <a:gd name="connsiteY0" fmla="*/ 50800 h 101600"/>
                  <a:gd name="connsiteX1" fmla="*/ 44450 w 88900"/>
                  <a:gd name="connsiteY1" fmla="*/ 101600 h 101600"/>
                  <a:gd name="connsiteX2" fmla="*/ 0 w 88900"/>
                  <a:gd name="connsiteY2" fmla="*/ 50800 h 101600"/>
                  <a:gd name="connsiteX3" fmla="*/ 44450 w 88900"/>
                  <a:gd name="connsiteY3" fmla="*/ 0 h 101600"/>
                  <a:gd name="connsiteX4" fmla="*/ 88900 w 88900"/>
                  <a:gd name="connsiteY4" fmla="*/ 50800 h 10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900" h="101600">
                    <a:moveTo>
                      <a:pt x="88900" y="50800"/>
                    </a:moveTo>
                    <a:cubicBezTo>
                      <a:pt x="88900" y="78856"/>
                      <a:pt x="68999" y="101600"/>
                      <a:pt x="44450" y="101600"/>
                    </a:cubicBezTo>
                    <a:cubicBezTo>
                      <a:pt x="19901" y="101600"/>
                      <a:pt x="0" y="78856"/>
                      <a:pt x="0" y="50800"/>
                    </a:cubicBezTo>
                    <a:cubicBezTo>
                      <a:pt x="0" y="22744"/>
                      <a:pt x="19901" y="0"/>
                      <a:pt x="44450" y="0"/>
                    </a:cubicBezTo>
                    <a:cubicBezTo>
                      <a:pt x="68999" y="0"/>
                      <a:pt x="88900" y="22744"/>
                      <a:pt x="88900" y="50800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8" name="Freeform: Shape 537">
                <a:extLst>
                  <a:ext uri="{FF2B5EF4-FFF2-40B4-BE49-F238E27FC236}">
                    <a16:creationId xmlns:a16="http://schemas.microsoft.com/office/drawing/2014/main" id="{081015A8-5798-43AE-BFFF-A271158C4196}"/>
                  </a:ext>
                </a:extLst>
              </p:cNvPr>
              <p:cNvSpPr/>
              <p:nvPr/>
            </p:nvSpPr>
            <p:spPr>
              <a:xfrm rot="2700000">
                <a:off x="3948035" y="6467650"/>
                <a:ext cx="101599" cy="76199"/>
              </a:xfrm>
              <a:custGeom>
                <a:avLst/>
                <a:gdLst>
                  <a:gd name="connsiteX0" fmla="*/ 101599 w 101599"/>
                  <a:gd name="connsiteY0" fmla="*/ 38100 h 76199"/>
                  <a:gd name="connsiteX1" fmla="*/ 50800 w 101599"/>
                  <a:gd name="connsiteY1" fmla="*/ 76199 h 76199"/>
                  <a:gd name="connsiteX2" fmla="*/ 0 w 101599"/>
                  <a:gd name="connsiteY2" fmla="*/ 38100 h 76199"/>
                  <a:gd name="connsiteX3" fmla="*/ 50800 w 101599"/>
                  <a:gd name="connsiteY3" fmla="*/ 0 h 76199"/>
                  <a:gd name="connsiteX4" fmla="*/ 101599 w 101599"/>
                  <a:gd name="connsiteY4" fmla="*/ 38100 h 76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599" h="76199">
                    <a:moveTo>
                      <a:pt x="101599" y="38100"/>
                    </a:moveTo>
                    <a:cubicBezTo>
                      <a:pt x="101599" y="59141"/>
                      <a:pt x="78855" y="76199"/>
                      <a:pt x="50800" y="76199"/>
                    </a:cubicBezTo>
                    <a:cubicBezTo>
                      <a:pt x="22744" y="76199"/>
                      <a:pt x="0" y="59141"/>
                      <a:pt x="0" y="38100"/>
                    </a:cubicBezTo>
                    <a:cubicBezTo>
                      <a:pt x="0" y="17058"/>
                      <a:pt x="22744" y="0"/>
                      <a:pt x="50800" y="0"/>
                    </a:cubicBezTo>
                    <a:cubicBezTo>
                      <a:pt x="78855" y="0"/>
                      <a:pt x="101599" y="17058"/>
                      <a:pt x="101599" y="38100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9" name="Freeform: Shape 538">
                <a:extLst>
                  <a:ext uri="{FF2B5EF4-FFF2-40B4-BE49-F238E27FC236}">
                    <a16:creationId xmlns:a16="http://schemas.microsoft.com/office/drawing/2014/main" id="{8F496F15-778A-4CD2-A052-F4E6BAC1CB33}"/>
                  </a:ext>
                </a:extLst>
              </p:cNvPr>
              <p:cNvSpPr/>
              <p:nvPr/>
            </p:nvSpPr>
            <p:spPr>
              <a:xfrm rot="-8100000">
                <a:off x="4403095" y="6457522"/>
                <a:ext cx="54844" cy="73125"/>
              </a:xfrm>
              <a:custGeom>
                <a:avLst/>
                <a:gdLst>
                  <a:gd name="connsiteX0" fmla="*/ 54844 w 54844"/>
                  <a:gd name="connsiteY0" fmla="*/ 36563 h 73125"/>
                  <a:gd name="connsiteX1" fmla="*/ 27422 w 54844"/>
                  <a:gd name="connsiteY1" fmla="*/ 73126 h 73125"/>
                  <a:gd name="connsiteX2" fmla="*/ 0 w 54844"/>
                  <a:gd name="connsiteY2" fmla="*/ 36563 h 73125"/>
                  <a:gd name="connsiteX3" fmla="*/ 27422 w 54844"/>
                  <a:gd name="connsiteY3" fmla="*/ 0 h 73125"/>
                  <a:gd name="connsiteX4" fmla="*/ 54844 w 54844"/>
                  <a:gd name="connsiteY4" fmla="*/ 36563 h 73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844" h="73125">
                    <a:moveTo>
                      <a:pt x="54844" y="36563"/>
                    </a:moveTo>
                    <a:cubicBezTo>
                      <a:pt x="54844" y="56756"/>
                      <a:pt x="42567" y="73126"/>
                      <a:pt x="27422" y="73126"/>
                    </a:cubicBezTo>
                    <a:cubicBezTo>
                      <a:pt x="12277" y="73126"/>
                      <a:pt x="0" y="56756"/>
                      <a:pt x="0" y="36563"/>
                    </a:cubicBezTo>
                    <a:cubicBezTo>
                      <a:pt x="0" y="16370"/>
                      <a:pt x="12277" y="0"/>
                      <a:pt x="27422" y="0"/>
                    </a:cubicBezTo>
                    <a:cubicBezTo>
                      <a:pt x="42567" y="0"/>
                      <a:pt x="54844" y="16370"/>
                      <a:pt x="54844" y="36563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0" name="Freeform: Shape 539">
                <a:extLst>
                  <a:ext uri="{FF2B5EF4-FFF2-40B4-BE49-F238E27FC236}">
                    <a16:creationId xmlns:a16="http://schemas.microsoft.com/office/drawing/2014/main" id="{FDDA2EE3-FDBE-4EC1-8598-032EA43E15AE}"/>
                  </a:ext>
                </a:extLst>
              </p:cNvPr>
              <p:cNvSpPr/>
              <p:nvPr/>
            </p:nvSpPr>
            <p:spPr>
              <a:xfrm>
                <a:off x="4132638" y="6246016"/>
                <a:ext cx="25398" cy="25242"/>
              </a:xfrm>
              <a:custGeom>
                <a:avLst/>
                <a:gdLst>
                  <a:gd name="connsiteX0" fmla="*/ 12698 w 25398"/>
                  <a:gd name="connsiteY0" fmla="*/ 25242 h 25242"/>
                  <a:gd name="connsiteX1" fmla="*/ 21715 w 25398"/>
                  <a:gd name="connsiteY1" fmla="*/ 21559 h 25242"/>
                  <a:gd name="connsiteX2" fmla="*/ 25398 w 25398"/>
                  <a:gd name="connsiteY2" fmla="*/ 12542 h 25242"/>
                  <a:gd name="connsiteX3" fmla="*/ 21715 w 25398"/>
                  <a:gd name="connsiteY3" fmla="*/ 3525 h 25242"/>
                  <a:gd name="connsiteX4" fmla="*/ 3683 w 25398"/>
                  <a:gd name="connsiteY4" fmla="*/ 3525 h 25242"/>
                  <a:gd name="connsiteX5" fmla="*/ 0 w 25398"/>
                  <a:gd name="connsiteY5" fmla="*/ 12542 h 25242"/>
                  <a:gd name="connsiteX6" fmla="*/ 3683 w 25398"/>
                  <a:gd name="connsiteY6" fmla="*/ 21559 h 25242"/>
                  <a:gd name="connsiteX7" fmla="*/ 12698 w 25398"/>
                  <a:gd name="connsiteY7" fmla="*/ 25242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398" h="25242">
                    <a:moveTo>
                      <a:pt x="12698" y="25242"/>
                    </a:moveTo>
                    <a:cubicBezTo>
                      <a:pt x="15997" y="25242"/>
                      <a:pt x="19296" y="23841"/>
                      <a:pt x="21715" y="21559"/>
                    </a:cubicBezTo>
                    <a:cubicBezTo>
                      <a:pt x="23998" y="19146"/>
                      <a:pt x="25398" y="15841"/>
                      <a:pt x="25398" y="12542"/>
                    </a:cubicBezTo>
                    <a:cubicBezTo>
                      <a:pt x="25398" y="9237"/>
                      <a:pt x="23997" y="5938"/>
                      <a:pt x="21715" y="3525"/>
                    </a:cubicBezTo>
                    <a:cubicBezTo>
                      <a:pt x="16891" y="-1175"/>
                      <a:pt x="8507" y="-1175"/>
                      <a:pt x="3683" y="3525"/>
                    </a:cubicBezTo>
                    <a:cubicBezTo>
                      <a:pt x="1389" y="5938"/>
                      <a:pt x="0" y="9113"/>
                      <a:pt x="0" y="12542"/>
                    </a:cubicBezTo>
                    <a:cubicBezTo>
                      <a:pt x="0" y="15841"/>
                      <a:pt x="1389" y="19146"/>
                      <a:pt x="3683" y="21559"/>
                    </a:cubicBezTo>
                    <a:cubicBezTo>
                      <a:pt x="6088" y="23841"/>
                      <a:pt x="9400" y="25242"/>
                      <a:pt x="12698" y="25242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1" name="Freeform: Shape 540">
                <a:extLst>
                  <a:ext uri="{FF2B5EF4-FFF2-40B4-BE49-F238E27FC236}">
                    <a16:creationId xmlns:a16="http://schemas.microsoft.com/office/drawing/2014/main" id="{EA8452C4-B780-48A2-979A-F30DEC86F628}"/>
                  </a:ext>
                </a:extLst>
              </p:cNvPr>
              <p:cNvSpPr/>
              <p:nvPr/>
            </p:nvSpPr>
            <p:spPr>
              <a:xfrm>
                <a:off x="4005637" y="6398259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559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8"/>
                      <a:pt x="0" y="9237"/>
                      <a:pt x="0" y="12542"/>
                    </a:cubicBezTo>
                    <a:cubicBezTo>
                      <a:pt x="0" y="15841"/>
                      <a:pt x="1389" y="19146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559"/>
                    </a:cubicBezTo>
                    <a:cubicBezTo>
                      <a:pt x="24000" y="19146"/>
                      <a:pt x="25400" y="15841"/>
                      <a:pt x="25400" y="12542"/>
                    </a:cubicBezTo>
                    <a:cubicBezTo>
                      <a:pt x="25400" y="9237"/>
                      <a:pt x="23998" y="5938"/>
                      <a:pt x="21717" y="3525"/>
                    </a:cubicBezTo>
                    <a:cubicBezTo>
                      <a:pt x="17016" y="-1175"/>
                      <a:pt x="8384" y="-1175"/>
                      <a:pt x="3683" y="3525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2" name="Freeform: Shape 541">
                <a:extLst>
                  <a:ext uri="{FF2B5EF4-FFF2-40B4-BE49-F238E27FC236}">
                    <a16:creationId xmlns:a16="http://schemas.microsoft.com/office/drawing/2014/main" id="{5D0B76EA-5C00-4E94-88A1-95A2F82F1E20}"/>
                  </a:ext>
                </a:extLst>
              </p:cNvPr>
              <p:cNvSpPr/>
              <p:nvPr/>
            </p:nvSpPr>
            <p:spPr>
              <a:xfrm>
                <a:off x="4335837" y="6398416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559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8"/>
                      <a:pt x="0" y="9237"/>
                      <a:pt x="0" y="12542"/>
                    </a:cubicBezTo>
                    <a:cubicBezTo>
                      <a:pt x="0" y="15841"/>
                      <a:pt x="1389" y="19146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559"/>
                    </a:cubicBezTo>
                    <a:cubicBezTo>
                      <a:pt x="24000" y="19146"/>
                      <a:pt x="25400" y="15841"/>
                      <a:pt x="25400" y="12542"/>
                    </a:cubicBezTo>
                    <a:cubicBezTo>
                      <a:pt x="25400" y="9237"/>
                      <a:pt x="23998" y="5938"/>
                      <a:pt x="21717" y="3525"/>
                    </a:cubicBezTo>
                    <a:cubicBezTo>
                      <a:pt x="16893" y="-1175"/>
                      <a:pt x="8507" y="-1175"/>
                      <a:pt x="3683" y="3525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3" name="Freeform: Shape 542">
                <a:extLst>
                  <a:ext uri="{FF2B5EF4-FFF2-40B4-BE49-F238E27FC236}">
                    <a16:creationId xmlns:a16="http://schemas.microsoft.com/office/drawing/2014/main" id="{9E8CE0F1-E80F-4241-8570-206CE1A74F8E}"/>
                  </a:ext>
                </a:extLst>
              </p:cNvPr>
              <p:cNvSpPr/>
              <p:nvPr/>
            </p:nvSpPr>
            <p:spPr>
              <a:xfrm>
                <a:off x="4437438" y="6182562"/>
                <a:ext cx="25398" cy="25196"/>
              </a:xfrm>
              <a:custGeom>
                <a:avLst/>
                <a:gdLst>
                  <a:gd name="connsiteX0" fmla="*/ 12698 w 25398"/>
                  <a:gd name="connsiteY0" fmla="*/ 25196 h 25196"/>
                  <a:gd name="connsiteX1" fmla="*/ 21715 w 25398"/>
                  <a:gd name="connsiteY1" fmla="*/ 21513 h 25196"/>
                  <a:gd name="connsiteX2" fmla="*/ 25398 w 25398"/>
                  <a:gd name="connsiteY2" fmla="*/ 12496 h 25196"/>
                  <a:gd name="connsiteX3" fmla="*/ 21715 w 25398"/>
                  <a:gd name="connsiteY3" fmla="*/ 3479 h 25196"/>
                  <a:gd name="connsiteX4" fmla="*/ 3807 w 25398"/>
                  <a:gd name="connsiteY4" fmla="*/ 3479 h 25196"/>
                  <a:gd name="connsiteX5" fmla="*/ 0 w 25398"/>
                  <a:gd name="connsiteY5" fmla="*/ 12496 h 25196"/>
                  <a:gd name="connsiteX6" fmla="*/ 3683 w 25398"/>
                  <a:gd name="connsiteY6" fmla="*/ 21513 h 25196"/>
                  <a:gd name="connsiteX7" fmla="*/ 12698 w 25398"/>
                  <a:gd name="connsiteY7" fmla="*/ 25196 h 25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398" h="25196">
                    <a:moveTo>
                      <a:pt x="12698" y="25196"/>
                    </a:moveTo>
                    <a:cubicBezTo>
                      <a:pt x="15997" y="25196"/>
                      <a:pt x="19296" y="23794"/>
                      <a:pt x="21715" y="21513"/>
                    </a:cubicBezTo>
                    <a:cubicBezTo>
                      <a:pt x="23998" y="19100"/>
                      <a:pt x="25398" y="15795"/>
                      <a:pt x="25398" y="12496"/>
                    </a:cubicBezTo>
                    <a:cubicBezTo>
                      <a:pt x="25398" y="9191"/>
                      <a:pt x="23997" y="5892"/>
                      <a:pt x="21715" y="3479"/>
                    </a:cubicBezTo>
                    <a:cubicBezTo>
                      <a:pt x="16891" y="-1221"/>
                      <a:pt x="8247" y="-1098"/>
                      <a:pt x="3807" y="3479"/>
                    </a:cubicBezTo>
                    <a:cubicBezTo>
                      <a:pt x="1389" y="5892"/>
                      <a:pt x="0" y="9067"/>
                      <a:pt x="0" y="12496"/>
                    </a:cubicBezTo>
                    <a:cubicBezTo>
                      <a:pt x="0" y="15795"/>
                      <a:pt x="1389" y="19100"/>
                      <a:pt x="3683" y="21513"/>
                    </a:cubicBezTo>
                    <a:cubicBezTo>
                      <a:pt x="6088" y="23794"/>
                      <a:pt x="9263" y="25196"/>
                      <a:pt x="12698" y="25196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4" name="Freeform: Shape 543">
                <a:extLst>
                  <a:ext uri="{FF2B5EF4-FFF2-40B4-BE49-F238E27FC236}">
                    <a16:creationId xmlns:a16="http://schemas.microsoft.com/office/drawing/2014/main" id="{C7D9DF9D-2C2C-43CC-A9EF-B2D9079A88F2}"/>
                  </a:ext>
                </a:extLst>
              </p:cNvPr>
              <p:cNvSpPr/>
              <p:nvPr/>
            </p:nvSpPr>
            <p:spPr>
              <a:xfrm>
                <a:off x="4158037" y="6004716"/>
                <a:ext cx="25400" cy="25242"/>
              </a:xfrm>
              <a:custGeom>
                <a:avLst/>
                <a:gdLst>
                  <a:gd name="connsiteX0" fmla="*/ 12700 w 25400"/>
                  <a:gd name="connsiteY0" fmla="*/ 25242 h 25242"/>
                  <a:gd name="connsiteX1" fmla="*/ 21717 w 25400"/>
                  <a:gd name="connsiteY1" fmla="*/ 21559 h 25242"/>
                  <a:gd name="connsiteX2" fmla="*/ 25400 w 25400"/>
                  <a:gd name="connsiteY2" fmla="*/ 12542 h 25242"/>
                  <a:gd name="connsiteX3" fmla="*/ 21717 w 25400"/>
                  <a:gd name="connsiteY3" fmla="*/ 3525 h 25242"/>
                  <a:gd name="connsiteX4" fmla="*/ 3685 w 25400"/>
                  <a:gd name="connsiteY4" fmla="*/ 3525 h 25242"/>
                  <a:gd name="connsiteX5" fmla="*/ 0 w 25400"/>
                  <a:gd name="connsiteY5" fmla="*/ 12542 h 25242"/>
                  <a:gd name="connsiteX6" fmla="*/ 3683 w 25400"/>
                  <a:gd name="connsiteY6" fmla="*/ 21559 h 25242"/>
                  <a:gd name="connsiteX7" fmla="*/ 12700 w 25400"/>
                  <a:gd name="connsiteY7" fmla="*/ 25242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12700" y="25242"/>
                    </a:moveTo>
                    <a:cubicBezTo>
                      <a:pt x="15999" y="25242"/>
                      <a:pt x="19298" y="23841"/>
                      <a:pt x="21717" y="21559"/>
                    </a:cubicBezTo>
                    <a:cubicBezTo>
                      <a:pt x="24000" y="19146"/>
                      <a:pt x="25400" y="15841"/>
                      <a:pt x="25400" y="12542"/>
                    </a:cubicBezTo>
                    <a:cubicBezTo>
                      <a:pt x="25400" y="9237"/>
                      <a:pt x="23998" y="5938"/>
                      <a:pt x="21717" y="3525"/>
                    </a:cubicBezTo>
                    <a:cubicBezTo>
                      <a:pt x="16893" y="-1175"/>
                      <a:pt x="8385" y="-1175"/>
                      <a:pt x="3685" y="3525"/>
                    </a:cubicBezTo>
                    <a:cubicBezTo>
                      <a:pt x="1389" y="5808"/>
                      <a:pt x="0" y="9113"/>
                      <a:pt x="0" y="12542"/>
                    </a:cubicBezTo>
                    <a:cubicBezTo>
                      <a:pt x="0" y="15971"/>
                      <a:pt x="1389" y="19146"/>
                      <a:pt x="3683" y="21559"/>
                    </a:cubicBezTo>
                    <a:cubicBezTo>
                      <a:pt x="6090" y="23841"/>
                      <a:pt x="9401" y="25242"/>
                      <a:pt x="12700" y="25242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5" name="Freeform: Shape 544">
                <a:extLst>
                  <a:ext uri="{FF2B5EF4-FFF2-40B4-BE49-F238E27FC236}">
                    <a16:creationId xmlns:a16="http://schemas.microsoft.com/office/drawing/2014/main" id="{5220DEA0-0673-40DB-88AA-7B6E519C6FD7}"/>
                  </a:ext>
                </a:extLst>
              </p:cNvPr>
              <p:cNvSpPr/>
              <p:nvPr/>
            </p:nvSpPr>
            <p:spPr>
              <a:xfrm>
                <a:off x="4107237" y="6550816"/>
                <a:ext cx="25400" cy="25242"/>
              </a:xfrm>
              <a:custGeom>
                <a:avLst/>
                <a:gdLst>
                  <a:gd name="connsiteX0" fmla="*/ 3683 w 25400"/>
                  <a:gd name="connsiteY0" fmla="*/ 3525 h 25242"/>
                  <a:gd name="connsiteX1" fmla="*/ 0 w 25400"/>
                  <a:gd name="connsiteY1" fmla="*/ 12542 h 25242"/>
                  <a:gd name="connsiteX2" fmla="*/ 3683 w 25400"/>
                  <a:gd name="connsiteY2" fmla="*/ 21559 h 25242"/>
                  <a:gd name="connsiteX3" fmla="*/ 12700 w 25400"/>
                  <a:gd name="connsiteY3" fmla="*/ 25242 h 25242"/>
                  <a:gd name="connsiteX4" fmla="*/ 21717 w 25400"/>
                  <a:gd name="connsiteY4" fmla="*/ 21559 h 25242"/>
                  <a:gd name="connsiteX5" fmla="*/ 25400 w 25400"/>
                  <a:gd name="connsiteY5" fmla="*/ 12542 h 25242"/>
                  <a:gd name="connsiteX6" fmla="*/ 21717 w 25400"/>
                  <a:gd name="connsiteY6" fmla="*/ 3525 h 25242"/>
                  <a:gd name="connsiteX7" fmla="*/ 3683 w 25400"/>
                  <a:gd name="connsiteY7" fmla="*/ 3525 h 25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400" h="25242">
                    <a:moveTo>
                      <a:pt x="3683" y="3525"/>
                    </a:moveTo>
                    <a:cubicBezTo>
                      <a:pt x="1389" y="5938"/>
                      <a:pt x="0" y="9237"/>
                      <a:pt x="0" y="12542"/>
                    </a:cubicBezTo>
                    <a:cubicBezTo>
                      <a:pt x="0" y="15841"/>
                      <a:pt x="1389" y="19146"/>
                      <a:pt x="3683" y="21559"/>
                    </a:cubicBezTo>
                    <a:cubicBezTo>
                      <a:pt x="6090" y="23842"/>
                      <a:pt x="9401" y="25242"/>
                      <a:pt x="12700" y="25242"/>
                    </a:cubicBezTo>
                    <a:cubicBezTo>
                      <a:pt x="15999" y="25242"/>
                      <a:pt x="19298" y="23841"/>
                      <a:pt x="21717" y="21559"/>
                    </a:cubicBezTo>
                    <a:cubicBezTo>
                      <a:pt x="24000" y="19146"/>
                      <a:pt x="25400" y="15841"/>
                      <a:pt x="25400" y="12542"/>
                    </a:cubicBezTo>
                    <a:cubicBezTo>
                      <a:pt x="25400" y="9237"/>
                      <a:pt x="23998" y="5938"/>
                      <a:pt x="21717" y="3525"/>
                    </a:cubicBezTo>
                    <a:cubicBezTo>
                      <a:pt x="16893" y="-1175"/>
                      <a:pt x="8507" y="-1175"/>
                      <a:pt x="3683" y="3525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6" name="Freeform: Shape 545">
                <a:extLst>
                  <a:ext uri="{FF2B5EF4-FFF2-40B4-BE49-F238E27FC236}">
                    <a16:creationId xmlns:a16="http://schemas.microsoft.com/office/drawing/2014/main" id="{79606537-A93D-4B15-9BF1-504ABC61CD80}"/>
                  </a:ext>
                </a:extLst>
              </p:cNvPr>
              <p:cNvSpPr/>
              <p:nvPr/>
            </p:nvSpPr>
            <p:spPr>
              <a:xfrm>
                <a:off x="4132637" y="6360159"/>
                <a:ext cx="139700" cy="139700"/>
              </a:xfrm>
              <a:custGeom>
                <a:avLst/>
                <a:gdLst>
                  <a:gd name="connsiteX0" fmla="*/ 139700 w 139700"/>
                  <a:gd name="connsiteY0" fmla="*/ 69850 h 139700"/>
                  <a:gd name="connsiteX1" fmla="*/ 69850 w 139700"/>
                  <a:gd name="connsiteY1" fmla="*/ 139700 h 139700"/>
                  <a:gd name="connsiteX2" fmla="*/ 0 w 139700"/>
                  <a:gd name="connsiteY2" fmla="*/ 69850 h 139700"/>
                  <a:gd name="connsiteX3" fmla="*/ 69850 w 139700"/>
                  <a:gd name="connsiteY3" fmla="*/ 0 h 139700"/>
                  <a:gd name="connsiteX4" fmla="*/ 139700 w 139700"/>
                  <a:gd name="connsiteY4" fmla="*/ 69850 h 139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700" h="139700">
                    <a:moveTo>
                      <a:pt x="139700" y="69850"/>
                    </a:moveTo>
                    <a:cubicBezTo>
                      <a:pt x="139700" y="108427"/>
                      <a:pt x="108427" y="139700"/>
                      <a:pt x="69850" y="139700"/>
                    </a:cubicBezTo>
                    <a:cubicBezTo>
                      <a:pt x="31273" y="139700"/>
                      <a:pt x="0" y="108427"/>
                      <a:pt x="0" y="69850"/>
                    </a:cubicBezTo>
                    <a:cubicBezTo>
                      <a:pt x="0" y="31273"/>
                      <a:pt x="31273" y="0"/>
                      <a:pt x="69850" y="0"/>
                    </a:cubicBezTo>
                    <a:cubicBezTo>
                      <a:pt x="108427" y="0"/>
                      <a:pt x="139700" y="31273"/>
                      <a:pt x="139700" y="69850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7" name="Freeform: Shape 546">
                <a:extLst>
                  <a:ext uri="{FF2B5EF4-FFF2-40B4-BE49-F238E27FC236}">
                    <a16:creationId xmlns:a16="http://schemas.microsoft.com/office/drawing/2014/main" id="{D2FFE7EC-88C0-4B56-B4D5-5F2BABB992AB}"/>
                  </a:ext>
                </a:extLst>
              </p:cNvPr>
              <p:cNvSpPr/>
              <p:nvPr/>
            </p:nvSpPr>
            <p:spPr>
              <a:xfrm>
                <a:off x="4297737" y="6220459"/>
                <a:ext cx="76200" cy="76200"/>
              </a:xfrm>
              <a:custGeom>
                <a:avLst/>
                <a:gdLst>
                  <a:gd name="connsiteX0" fmla="*/ 76200 w 76200"/>
                  <a:gd name="connsiteY0" fmla="*/ 38100 h 76200"/>
                  <a:gd name="connsiteX1" fmla="*/ 38100 w 76200"/>
                  <a:gd name="connsiteY1" fmla="*/ 76200 h 76200"/>
                  <a:gd name="connsiteX2" fmla="*/ 0 w 76200"/>
                  <a:gd name="connsiteY2" fmla="*/ 38100 h 76200"/>
                  <a:gd name="connsiteX3" fmla="*/ 38100 w 76200"/>
                  <a:gd name="connsiteY3" fmla="*/ 0 h 76200"/>
                  <a:gd name="connsiteX4" fmla="*/ 76200 w 762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76200" y="38100"/>
                    </a:moveTo>
                    <a:cubicBezTo>
                      <a:pt x="76200" y="59142"/>
                      <a:pt x="59142" y="76200"/>
                      <a:pt x="38100" y="76200"/>
                    </a:cubicBezTo>
                    <a:cubicBezTo>
                      <a:pt x="17058" y="76200"/>
                      <a:pt x="0" y="59142"/>
                      <a:pt x="0" y="38100"/>
                    </a:cubicBezTo>
                    <a:cubicBezTo>
                      <a:pt x="0" y="17058"/>
                      <a:pt x="17058" y="0"/>
                      <a:pt x="38100" y="0"/>
                    </a:cubicBezTo>
                    <a:cubicBezTo>
                      <a:pt x="59142" y="0"/>
                      <a:pt x="76200" y="17058"/>
                      <a:pt x="76200" y="38100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8" name="Freeform: Shape 547">
                <a:extLst>
                  <a:ext uri="{FF2B5EF4-FFF2-40B4-BE49-F238E27FC236}">
                    <a16:creationId xmlns:a16="http://schemas.microsoft.com/office/drawing/2014/main" id="{24B0716B-AC7E-4BF0-8D1F-A21134B84EB7}"/>
                  </a:ext>
                </a:extLst>
              </p:cNvPr>
              <p:cNvSpPr/>
              <p:nvPr/>
            </p:nvSpPr>
            <p:spPr>
              <a:xfrm rot="-6299539">
                <a:off x="4210269" y="6548899"/>
                <a:ext cx="89249" cy="116984"/>
              </a:xfrm>
              <a:custGeom>
                <a:avLst/>
                <a:gdLst>
                  <a:gd name="connsiteX0" fmla="*/ 89250 w 89249"/>
                  <a:gd name="connsiteY0" fmla="*/ 58492 h 116984"/>
                  <a:gd name="connsiteX1" fmla="*/ 44625 w 89249"/>
                  <a:gd name="connsiteY1" fmla="*/ 116984 h 116984"/>
                  <a:gd name="connsiteX2" fmla="*/ 0 w 89249"/>
                  <a:gd name="connsiteY2" fmla="*/ 58492 h 116984"/>
                  <a:gd name="connsiteX3" fmla="*/ 44625 w 89249"/>
                  <a:gd name="connsiteY3" fmla="*/ 0 h 116984"/>
                  <a:gd name="connsiteX4" fmla="*/ 89250 w 89249"/>
                  <a:gd name="connsiteY4" fmla="*/ 58492 h 116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9249" h="116984">
                    <a:moveTo>
                      <a:pt x="89250" y="58492"/>
                    </a:moveTo>
                    <a:cubicBezTo>
                      <a:pt x="89250" y="90797"/>
                      <a:pt x="69270" y="116984"/>
                      <a:pt x="44625" y="116984"/>
                    </a:cubicBezTo>
                    <a:cubicBezTo>
                      <a:pt x="19979" y="116984"/>
                      <a:pt x="0" y="90797"/>
                      <a:pt x="0" y="58492"/>
                    </a:cubicBezTo>
                    <a:cubicBezTo>
                      <a:pt x="0" y="26188"/>
                      <a:pt x="19979" y="0"/>
                      <a:pt x="44625" y="0"/>
                    </a:cubicBezTo>
                    <a:cubicBezTo>
                      <a:pt x="69270" y="0"/>
                      <a:pt x="89250" y="26188"/>
                      <a:pt x="89250" y="58492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9" name="Freeform: Shape 548">
                <a:extLst>
                  <a:ext uri="{FF2B5EF4-FFF2-40B4-BE49-F238E27FC236}">
                    <a16:creationId xmlns:a16="http://schemas.microsoft.com/office/drawing/2014/main" id="{D325C940-5602-4419-B0FE-75D2E536B8E5}"/>
                  </a:ext>
                </a:extLst>
              </p:cNvPr>
              <p:cNvSpPr/>
              <p:nvPr/>
            </p:nvSpPr>
            <p:spPr>
              <a:xfrm rot="-4838195">
                <a:off x="4416961" y="6295638"/>
                <a:ext cx="95582" cy="71686"/>
              </a:xfrm>
              <a:custGeom>
                <a:avLst/>
                <a:gdLst>
                  <a:gd name="connsiteX0" fmla="*/ 95583 w 95582"/>
                  <a:gd name="connsiteY0" fmla="*/ 35843 h 71686"/>
                  <a:gd name="connsiteX1" fmla="*/ 47791 w 95582"/>
                  <a:gd name="connsiteY1" fmla="*/ 71687 h 71686"/>
                  <a:gd name="connsiteX2" fmla="*/ 0 w 95582"/>
                  <a:gd name="connsiteY2" fmla="*/ 35843 h 71686"/>
                  <a:gd name="connsiteX3" fmla="*/ 47791 w 95582"/>
                  <a:gd name="connsiteY3" fmla="*/ 0 h 71686"/>
                  <a:gd name="connsiteX4" fmla="*/ 95583 w 95582"/>
                  <a:gd name="connsiteY4" fmla="*/ 35843 h 71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582" h="71686">
                    <a:moveTo>
                      <a:pt x="95583" y="35843"/>
                    </a:moveTo>
                    <a:cubicBezTo>
                      <a:pt x="95583" y="55639"/>
                      <a:pt x="74186" y="71687"/>
                      <a:pt x="47791" y="71687"/>
                    </a:cubicBezTo>
                    <a:cubicBezTo>
                      <a:pt x="21397" y="71687"/>
                      <a:pt x="0" y="55639"/>
                      <a:pt x="0" y="35843"/>
                    </a:cubicBezTo>
                    <a:cubicBezTo>
                      <a:pt x="0" y="16048"/>
                      <a:pt x="21397" y="0"/>
                      <a:pt x="47791" y="0"/>
                    </a:cubicBezTo>
                    <a:cubicBezTo>
                      <a:pt x="74186" y="0"/>
                      <a:pt x="95583" y="16048"/>
                      <a:pt x="95583" y="35843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0" name="Freeform: Shape 549">
                <a:extLst>
                  <a:ext uri="{FF2B5EF4-FFF2-40B4-BE49-F238E27FC236}">
                    <a16:creationId xmlns:a16="http://schemas.microsoft.com/office/drawing/2014/main" id="{C3BE773B-9A8E-401B-B4F8-B83BBE1E55FD}"/>
                  </a:ext>
                </a:extLst>
              </p:cNvPr>
              <p:cNvSpPr/>
              <p:nvPr/>
            </p:nvSpPr>
            <p:spPr>
              <a:xfrm>
                <a:off x="4145337" y="6093459"/>
                <a:ext cx="90601" cy="84023"/>
              </a:xfrm>
              <a:custGeom>
                <a:avLst/>
                <a:gdLst>
                  <a:gd name="connsiteX0" fmla="*/ 12652 w 90601"/>
                  <a:gd name="connsiteY0" fmla="*/ 84023 h 84023"/>
                  <a:gd name="connsiteX1" fmla="*/ 90602 w 90601"/>
                  <a:gd name="connsiteY1" fmla="*/ 19582 h 84023"/>
                  <a:gd name="connsiteX2" fmla="*/ 50800 w 90601"/>
                  <a:gd name="connsiteY2" fmla="*/ 0 h 84023"/>
                  <a:gd name="connsiteX3" fmla="*/ 48185 w 90601"/>
                  <a:gd name="connsiteY3" fmla="*/ 67 h 84023"/>
                  <a:gd name="connsiteX4" fmla="*/ 65 w 90601"/>
                  <a:gd name="connsiteY4" fmla="*/ 48187 h 84023"/>
                  <a:gd name="connsiteX5" fmla="*/ 0 w 90601"/>
                  <a:gd name="connsiteY5" fmla="*/ 50800 h 84023"/>
                  <a:gd name="connsiteX6" fmla="*/ 12652 w 90601"/>
                  <a:gd name="connsiteY6" fmla="*/ 84023 h 84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01" h="84023">
                    <a:moveTo>
                      <a:pt x="12652" y="84023"/>
                    </a:moveTo>
                    <a:cubicBezTo>
                      <a:pt x="35609" y="59252"/>
                      <a:pt x="61817" y="37559"/>
                      <a:pt x="90602" y="19582"/>
                    </a:cubicBezTo>
                    <a:cubicBezTo>
                      <a:pt x="81301" y="7744"/>
                      <a:pt x="67023" y="0"/>
                      <a:pt x="50800" y="0"/>
                    </a:cubicBezTo>
                    <a:cubicBezTo>
                      <a:pt x="49924" y="0"/>
                      <a:pt x="49052" y="22"/>
                      <a:pt x="48185" y="67"/>
                    </a:cubicBezTo>
                    <a:cubicBezTo>
                      <a:pt x="22209" y="1383"/>
                      <a:pt x="1383" y="22211"/>
                      <a:pt x="65" y="48187"/>
                    </a:cubicBezTo>
                    <a:cubicBezTo>
                      <a:pt x="22" y="49052"/>
                      <a:pt x="0" y="49924"/>
                      <a:pt x="0" y="50800"/>
                    </a:cubicBezTo>
                    <a:cubicBezTo>
                      <a:pt x="0" y="63568"/>
                      <a:pt x="4874" y="75098"/>
                      <a:pt x="12652" y="84023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1" name="Freeform: Shape 550">
                <a:extLst>
                  <a:ext uri="{FF2B5EF4-FFF2-40B4-BE49-F238E27FC236}">
                    <a16:creationId xmlns:a16="http://schemas.microsoft.com/office/drawing/2014/main" id="{72B69E83-3D3F-4CB9-9CF4-B7D543F2622B}"/>
                  </a:ext>
                </a:extLst>
              </p:cNvPr>
              <p:cNvSpPr/>
              <p:nvPr/>
            </p:nvSpPr>
            <p:spPr>
              <a:xfrm rot="2700000">
                <a:off x="3996158" y="6098249"/>
                <a:ext cx="66899" cy="76456"/>
              </a:xfrm>
              <a:custGeom>
                <a:avLst/>
                <a:gdLst>
                  <a:gd name="connsiteX0" fmla="*/ 66900 w 66899"/>
                  <a:gd name="connsiteY0" fmla="*/ 38228 h 76456"/>
                  <a:gd name="connsiteX1" fmla="*/ 33450 w 66899"/>
                  <a:gd name="connsiteY1" fmla="*/ 76456 h 76456"/>
                  <a:gd name="connsiteX2" fmla="*/ 0 w 66899"/>
                  <a:gd name="connsiteY2" fmla="*/ 38228 h 76456"/>
                  <a:gd name="connsiteX3" fmla="*/ 33450 w 66899"/>
                  <a:gd name="connsiteY3" fmla="*/ 0 h 76456"/>
                  <a:gd name="connsiteX4" fmla="*/ 66900 w 66899"/>
                  <a:gd name="connsiteY4" fmla="*/ 38228 h 76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899" h="76456">
                    <a:moveTo>
                      <a:pt x="66900" y="38228"/>
                    </a:moveTo>
                    <a:cubicBezTo>
                      <a:pt x="66900" y="59341"/>
                      <a:pt x="51924" y="76456"/>
                      <a:pt x="33450" y="76456"/>
                    </a:cubicBezTo>
                    <a:cubicBezTo>
                      <a:pt x="14976" y="76456"/>
                      <a:pt x="0" y="59341"/>
                      <a:pt x="0" y="38228"/>
                    </a:cubicBezTo>
                    <a:cubicBezTo>
                      <a:pt x="0" y="17115"/>
                      <a:pt x="14976" y="0"/>
                      <a:pt x="33450" y="0"/>
                    </a:cubicBezTo>
                    <a:cubicBezTo>
                      <a:pt x="51924" y="0"/>
                      <a:pt x="66900" y="17115"/>
                      <a:pt x="66900" y="38228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2" name="Freeform: Shape 551">
                <a:extLst>
                  <a:ext uri="{FF2B5EF4-FFF2-40B4-BE49-F238E27FC236}">
                    <a16:creationId xmlns:a16="http://schemas.microsoft.com/office/drawing/2014/main" id="{336064CE-A27D-409A-8EA4-5EE1F6022D94}"/>
                  </a:ext>
                </a:extLst>
              </p:cNvPr>
              <p:cNvSpPr/>
              <p:nvPr/>
            </p:nvSpPr>
            <p:spPr>
              <a:xfrm>
                <a:off x="4317645" y="6038423"/>
                <a:ext cx="67678" cy="36237"/>
              </a:xfrm>
              <a:custGeom>
                <a:avLst/>
                <a:gdLst>
                  <a:gd name="connsiteX0" fmla="*/ 69 w 67678"/>
                  <a:gd name="connsiteY0" fmla="*/ 36238 h 36237"/>
                  <a:gd name="connsiteX1" fmla="*/ 67679 w 67678"/>
                  <a:gd name="connsiteY1" fmla="*/ 20574 h 36237"/>
                  <a:gd name="connsiteX2" fmla="*/ 13556 w 67678"/>
                  <a:gd name="connsiteY2" fmla="*/ 5013 h 36237"/>
                  <a:gd name="connsiteX3" fmla="*/ 69 w 67678"/>
                  <a:gd name="connsiteY3" fmla="*/ 36238 h 36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678" h="36237">
                    <a:moveTo>
                      <a:pt x="69" y="36238"/>
                    </a:moveTo>
                    <a:cubicBezTo>
                      <a:pt x="21808" y="29045"/>
                      <a:pt x="44401" y="23760"/>
                      <a:pt x="67679" y="20574"/>
                    </a:cubicBezTo>
                    <a:cubicBezTo>
                      <a:pt x="52959" y="1383"/>
                      <a:pt x="29410" y="-5720"/>
                      <a:pt x="13556" y="5013"/>
                    </a:cubicBezTo>
                    <a:cubicBezTo>
                      <a:pt x="3856" y="11579"/>
                      <a:pt x="-619" y="23354"/>
                      <a:pt x="69" y="36238"/>
                    </a:cubicBezTo>
                    <a:close/>
                  </a:path>
                </a:pathLst>
              </a:custGeom>
              <a:solidFill>
                <a:srgbClr val="E7B27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53" name="Graphic 29">
            <a:extLst>
              <a:ext uri="{FF2B5EF4-FFF2-40B4-BE49-F238E27FC236}">
                <a16:creationId xmlns:a16="http://schemas.microsoft.com/office/drawing/2014/main" id="{EDBA1131-945E-4D53-9706-49629D241C76}"/>
              </a:ext>
            </a:extLst>
          </p:cNvPr>
          <p:cNvGrpSpPr/>
          <p:nvPr/>
        </p:nvGrpSpPr>
        <p:grpSpPr>
          <a:xfrm>
            <a:off x="2501303" y="101808"/>
            <a:ext cx="762000" cy="762000"/>
            <a:chOff x="2913017" y="5953759"/>
            <a:chExt cx="762000" cy="762000"/>
          </a:xfrm>
        </p:grpSpPr>
        <p:grpSp>
          <p:nvGrpSpPr>
            <p:cNvPr id="554" name="Graphic 29">
              <a:extLst>
                <a:ext uri="{FF2B5EF4-FFF2-40B4-BE49-F238E27FC236}">
                  <a16:creationId xmlns:a16="http://schemas.microsoft.com/office/drawing/2014/main" id="{0F88B1E8-616D-46F3-ADA6-83B22208BDDA}"/>
                </a:ext>
              </a:extLst>
            </p:cNvPr>
            <p:cNvGrpSpPr/>
            <p:nvPr/>
          </p:nvGrpSpPr>
          <p:grpSpPr>
            <a:xfrm>
              <a:off x="2913017" y="5953759"/>
              <a:ext cx="762000" cy="762000"/>
              <a:chOff x="2913017" y="5953759"/>
              <a:chExt cx="762000" cy="762000"/>
            </a:xfrm>
            <a:solidFill>
              <a:schemeClr val="accent1"/>
            </a:solidFill>
          </p:grpSpPr>
          <p:sp>
            <p:nvSpPr>
              <p:cNvPr id="555" name="Freeform: Shape 554">
                <a:extLst>
                  <a:ext uri="{FF2B5EF4-FFF2-40B4-BE49-F238E27FC236}">
                    <a16:creationId xmlns:a16="http://schemas.microsoft.com/office/drawing/2014/main" id="{76A53C17-7A2E-4A45-89D7-4FA83635A732}"/>
                  </a:ext>
                </a:extLst>
              </p:cNvPr>
              <p:cNvSpPr/>
              <p:nvPr/>
            </p:nvSpPr>
            <p:spPr>
              <a:xfrm>
                <a:off x="3376511" y="5962742"/>
                <a:ext cx="7361" cy="1703"/>
              </a:xfrm>
              <a:custGeom>
                <a:avLst/>
                <a:gdLst>
                  <a:gd name="connsiteX0" fmla="*/ 0 w 7361"/>
                  <a:gd name="connsiteY0" fmla="*/ 0 h 1703"/>
                  <a:gd name="connsiteX1" fmla="*/ 7361 w 7361"/>
                  <a:gd name="connsiteY1" fmla="*/ 1703 h 1703"/>
                  <a:gd name="connsiteX2" fmla="*/ 0 w 7361"/>
                  <a:gd name="connsiteY2" fmla="*/ 0 h 1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61" h="1703">
                    <a:moveTo>
                      <a:pt x="0" y="0"/>
                    </a:moveTo>
                    <a:cubicBezTo>
                      <a:pt x="2462" y="545"/>
                      <a:pt x="4917" y="1111"/>
                      <a:pt x="7361" y="1703"/>
                    </a:cubicBezTo>
                    <a:cubicBezTo>
                      <a:pt x="4917" y="1111"/>
                      <a:pt x="2462" y="543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6" name="Freeform: Shape 555">
                <a:extLst>
                  <a:ext uri="{FF2B5EF4-FFF2-40B4-BE49-F238E27FC236}">
                    <a16:creationId xmlns:a16="http://schemas.microsoft.com/office/drawing/2014/main" id="{6A49D3D3-0ED8-4E7E-8674-CE465020BBF1}"/>
                  </a:ext>
                </a:extLst>
              </p:cNvPr>
              <p:cNvSpPr/>
              <p:nvPr/>
            </p:nvSpPr>
            <p:spPr>
              <a:xfrm>
                <a:off x="3367967" y="5960956"/>
                <a:ext cx="4103" cy="819"/>
              </a:xfrm>
              <a:custGeom>
                <a:avLst/>
                <a:gdLst>
                  <a:gd name="connsiteX0" fmla="*/ 0 w 4103"/>
                  <a:gd name="connsiteY0" fmla="*/ 0 h 819"/>
                  <a:gd name="connsiteX1" fmla="*/ 4104 w 4103"/>
                  <a:gd name="connsiteY1" fmla="*/ 819 h 819"/>
                  <a:gd name="connsiteX2" fmla="*/ 0 w 4103"/>
                  <a:gd name="connsiteY2" fmla="*/ 0 h 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03" h="819">
                    <a:moveTo>
                      <a:pt x="0" y="0"/>
                    </a:moveTo>
                    <a:cubicBezTo>
                      <a:pt x="1370" y="270"/>
                      <a:pt x="2740" y="535"/>
                      <a:pt x="4104" y="819"/>
                    </a:cubicBezTo>
                    <a:cubicBezTo>
                      <a:pt x="2740" y="535"/>
                      <a:pt x="1368" y="270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7" name="Freeform: Shape 556">
                <a:extLst>
                  <a:ext uri="{FF2B5EF4-FFF2-40B4-BE49-F238E27FC236}">
                    <a16:creationId xmlns:a16="http://schemas.microsoft.com/office/drawing/2014/main" id="{B5CCEF1C-F421-4D68-A3AC-0E099B4CE783}"/>
                  </a:ext>
                </a:extLst>
              </p:cNvPr>
              <p:cNvSpPr/>
              <p:nvPr/>
            </p:nvSpPr>
            <p:spPr>
              <a:xfrm>
                <a:off x="3386925" y="5965190"/>
                <a:ext cx="5006" cy="1293"/>
              </a:xfrm>
              <a:custGeom>
                <a:avLst/>
                <a:gdLst>
                  <a:gd name="connsiteX0" fmla="*/ 0 w 5006"/>
                  <a:gd name="connsiteY0" fmla="*/ 0 h 1293"/>
                  <a:gd name="connsiteX1" fmla="*/ 5007 w 5006"/>
                  <a:gd name="connsiteY1" fmla="*/ 1294 h 1293"/>
                  <a:gd name="connsiteX2" fmla="*/ 0 w 5006"/>
                  <a:gd name="connsiteY2" fmla="*/ 0 h 1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06" h="1293">
                    <a:moveTo>
                      <a:pt x="0" y="0"/>
                    </a:moveTo>
                    <a:cubicBezTo>
                      <a:pt x="1673" y="421"/>
                      <a:pt x="3343" y="852"/>
                      <a:pt x="5007" y="1294"/>
                    </a:cubicBezTo>
                    <a:cubicBezTo>
                      <a:pt x="3342" y="852"/>
                      <a:pt x="1673" y="419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8" name="Freeform: Shape 557">
                <a:extLst>
                  <a:ext uri="{FF2B5EF4-FFF2-40B4-BE49-F238E27FC236}">
                    <a16:creationId xmlns:a16="http://schemas.microsoft.com/office/drawing/2014/main" id="{A5859F46-C94C-4693-BCEF-A548102BB9C2}"/>
                  </a:ext>
                </a:extLst>
              </p:cNvPr>
              <p:cNvSpPr/>
              <p:nvPr/>
            </p:nvSpPr>
            <p:spPr>
              <a:xfrm>
                <a:off x="3394389" y="5967149"/>
                <a:ext cx="17902" cy="5356"/>
              </a:xfrm>
              <a:custGeom>
                <a:avLst/>
                <a:gdLst>
                  <a:gd name="connsiteX0" fmla="*/ 0 w 17902"/>
                  <a:gd name="connsiteY0" fmla="*/ 0 h 5356"/>
                  <a:gd name="connsiteX1" fmla="*/ 17902 w 17902"/>
                  <a:gd name="connsiteY1" fmla="*/ 5356 h 5356"/>
                  <a:gd name="connsiteX2" fmla="*/ 0 w 17902"/>
                  <a:gd name="connsiteY2" fmla="*/ 0 h 5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902" h="5356">
                    <a:moveTo>
                      <a:pt x="0" y="0"/>
                    </a:moveTo>
                    <a:cubicBezTo>
                      <a:pt x="6028" y="1645"/>
                      <a:pt x="11998" y="3426"/>
                      <a:pt x="17902" y="5356"/>
                    </a:cubicBezTo>
                    <a:cubicBezTo>
                      <a:pt x="11997" y="3427"/>
                      <a:pt x="6029" y="1641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9" name="Freeform: Shape 558">
                <a:extLst>
                  <a:ext uri="{FF2B5EF4-FFF2-40B4-BE49-F238E27FC236}">
                    <a16:creationId xmlns:a16="http://schemas.microsoft.com/office/drawing/2014/main" id="{20976A47-0037-4E75-8C49-657738E350B5}"/>
                  </a:ext>
                </a:extLst>
              </p:cNvPr>
              <p:cNvSpPr/>
              <p:nvPr/>
            </p:nvSpPr>
            <p:spPr>
              <a:xfrm>
                <a:off x="3302838" y="5953870"/>
                <a:ext cx="2635" cy="74"/>
              </a:xfrm>
              <a:custGeom>
                <a:avLst/>
                <a:gdLst>
                  <a:gd name="connsiteX0" fmla="*/ 0 w 2635"/>
                  <a:gd name="connsiteY0" fmla="*/ 0 h 74"/>
                  <a:gd name="connsiteX1" fmla="*/ 2635 w 2635"/>
                  <a:gd name="connsiteY1" fmla="*/ 75 h 74"/>
                  <a:gd name="connsiteX2" fmla="*/ 0 w 2635"/>
                  <a:gd name="connsiteY2" fmla="*/ 0 h 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35" h="74">
                    <a:moveTo>
                      <a:pt x="0" y="0"/>
                    </a:moveTo>
                    <a:cubicBezTo>
                      <a:pt x="879" y="21"/>
                      <a:pt x="1757" y="49"/>
                      <a:pt x="2635" y="75"/>
                    </a:cubicBezTo>
                    <a:cubicBezTo>
                      <a:pt x="1757" y="49"/>
                      <a:pt x="879" y="21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0" name="Freeform: Shape 559">
                <a:extLst>
                  <a:ext uri="{FF2B5EF4-FFF2-40B4-BE49-F238E27FC236}">
                    <a16:creationId xmlns:a16="http://schemas.microsoft.com/office/drawing/2014/main" id="{AD7735D0-82B1-4832-BB33-224130C0F749}"/>
                  </a:ext>
                </a:extLst>
              </p:cNvPr>
              <p:cNvSpPr/>
              <p:nvPr/>
            </p:nvSpPr>
            <p:spPr>
              <a:xfrm>
                <a:off x="3413184" y="5972793"/>
                <a:ext cx="6183" cy="2093"/>
              </a:xfrm>
              <a:custGeom>
                <a:avLst/>
                <a:gdLst>
                  <a:gd name="connsiteX0" fmla="*/ 0 w 6183"/>
                  <a:gd name="connsiteY0" fmla="*/ 0 h 2093"/>
                  <a:gd name="connsiteX1" fmla="*/ 6183 w 6183"/>
                  <a:gd name="connsiteY1" fmla="*/ 2094 h 2093"/>
                  <a:gd name="connsiteX2" fmla="*/ 0 w 6183"/>
                  <a:gd name="connsiteY2" fmla="*/ 0 h 2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83" h="2093">
                    <a:moveTo>
                      <a:pt x="0" y="0"/>
                    </a:moveTo>
                    <a:cubicBezTo>
                      <a:pt x="2068" y="681"/>
                      <a:pt x="4131" y="1378"/>
                      <a:pt x="6183" y="2094"/>
                    </a:cubicBezTo>
                    <a:cubicBezTo>
                      <a:pt x="4131" y="1380"/>
                      <a:pt x="2070" y="681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1" name="Freeform: Shape 560">
                <a:extLst>
                  <a:ext uri="{FF2B5EF4-FFF2-40B4-BE49-F238E27FC236}">
                    <a16:creationId xmlns:a16="http://schemas.microsoft.com/office/drawing/2014/main" id="{DC5B2454-6F56-4BA4-8878-5A6AAE14229F}"/>
                  </a:ext>
                </a:extLst>
              </p:cNvPr>
              <p:cNvSpPr/>
              <p:nvPr/>
            </p:nvSpPr>
            <p:spPr>
              <a:xfrm>
                <a:off x="3311938" y="5954190"/>
                <a:ext cx="2632" cy="123"/>
              </a:xfrm>
              <a:custGeom>
                <a:avLst/>
                <a:gdLst>
                  <a:gd name="connsiteX0" fmla="*/ 0 w 2632"/>
                  <a:gd name="connsiteY0" fmla="*/ 0 h 123"/>
                  <a:gd name="connsiteX1" fmla="*/ 2632 w 2632"/>
                  <a:gd name="connsiteY1" fmla="*/ 124 h 123"/>
                  <a:gd name="connsiteX2" fmla="*/ 0 w 2632"/>
                  <a:gd name="connsiteY2" fmla="*/ 0 h 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32" h="123">
                    <a:moveTo>
                      <a:pt x="0" y="0"/>
                    </a:moveTo>
                    <a:cubicBezTo>
                      <a:pt x="878" y="41"/>
                      <a:pt x="1756" y="78"/>
                      <a:pt x="2632" y="124"/>
                    </a:cubicBezTo>
                    <a:cubicBezTo>
                      <a:pt x="1756" y="78"/>
                      <a:pt x="878" y="41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2" name="Freeform: Shape 561">
                <a:extLst>
                  <a:ext uri="{FF2B5EF4-FFF2-40B4-BE49-F238E27FC236}">
                    <a16:creationId xmlns:a16="http://schemas.microsoft.com/office/drawing/2014/main" id="{4F564115-CFDD-44AC-94F0-118BF8B09C4B}"/>
                  </a:ext>
                </a:extLst>
              </p:cNvPr>
              <p:cNvSpPr/>
              <p:nvPr/>
            </p:nvSpPr>
            <p:spPr>
              <a:xfrm>
                <a:off x="3323138" y="5954857"/>
                <a:ext cx="1266" cy="107"/>
              </a:xfrm>
              <a:custGeom>
                <a:avLst/>
                <a:gdLst>
                  <a:gd name="connsiteX0" fmla="*/ 0 w 1266"/>
                  <a:gd name="connsiteY0" fmla="*/ 0 h 107"/>
                  <a:gd name="connsiteX1" fmla="*/ 1267 w 1266"/>
                  <a:gd name="connsiteY1" fmla="*/ 108 h 107"/>
                  <a:gd name="connsiteX2" fmla="*/ 0 w 1266"/>
                  <a:gd name="connsiteY2" fmla="*/ 0 h 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66" h="107">
                    <a:moveTo>
                      <a:pt x="0" y="0"/>
                    </a:moveTo>
                    <a:cubicBezTo>
                      <a:pt x="424" y="32"/>
                      <a:pt x="845" y="75"/>
                      <a:pt x="1267" y="108"/>
                    </a:cubicBezTo>
                    <a:cubicBezTo>
                      <a:pt x="845" y="75"/>
                      <a:pt x="424" y="32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3" name="Freeform: Shape 562">
                <a:extLst>
                  <a:ext uri="{FF2B5EF4-FFF2-40B4-BE49-F238E27FC236}">
                    <a16:creationId xmlns:a16="http://schemas.microsoft.com/office/drawing/2014/main" id="{416E7481-B927-438B-8861-67E52B4BE8EB}"/>
                  </a:ext>
                </a:extLst>
              </p:cNvPr>
              <p:cNvSpPr/>
              <p:nvPr/>
            </p:nvSpPr>
            <p:spPr>
              <a:xfrm>
                <a:off x="3351506" y="5958075"/>
                <a:ext cx="2997" cy="482"/>
              </a:xfrm>
              <a:custGeom>
                <a:avLst/>
                <a:gdLst>
                  <a:gd name="connsiteX0" fmla="*/ 0 w 2997"/>
                  <a:gd name="connsiteY0" fmla="*/ 0 h 482"/>
                  <a:gd name="connsiteX1" fmla="*/ 2997 w 2997"/>
                  <a:gd name="connsiteY1" fmla="*/ 483 h 482"/>
                  <a:gd name="connsiteX2" fmla="*/ 0 w 2997"/>
                  <a:gd name="connsiteY2" fmla="*/ 0 h 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97" h="482">
                    <a:moveTo>
                      <a:pt x="0" y="0"/>
                    </a:moveTo>
                    <a:cubicBezTo>
                      <a:pt x="1002" y="152"/>
                      <a:pt x="1999" y="324"/>
                      <a:pt x="2997" y="483"/>
                    </a:cubicBezTo>
                    <a:cubicBezTo>
                      <a:pt x="1999" y="322"/>
                      <a:pt x="1003" y="151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4" name="Freeform: Shape 563">
                <a:extLst>
                  <a:ext uri="{FF2B5EF4-FFF2-40B4-BE49-F238E27FC236}">
                    <a16:creationId xmlns:a16="http://schemas.microsoft.com/office/drawing/2014/main" id="{44B1174C-7E39-47F2-B4FB-DCC133CD7A9D}"/>
                  </a:ext>
                </a:extLst>
              </p:cNvPr>
              <p:cNvSpPr/>
              <p:nvPr/>
            </p:nvSpPr>
            <p:spPr>
              <a:xfrm>
                <a:off x="3169123" y="6197405"/>
                <a:ext cx="242232" cy="91748"/>
              </a:xfrm>
              <a:custGeom>
                <a:avLst/>
                <a:gdLst>
                  <a:gd name="connsiteX0" fmla="*/ 71403 w 242232"/>
                  <a:gd name="connsiteY0" fmla="*/ 54325 h 91748"/>
                  <a:gd name="connsiteX1" fmla="*/ 109874 w 242232"/>
                  <a:gd name="connsiteY1" fmla="*/ 65939 h 91748"/>
                  <a:gd name="connsiteX2" fmla="*/ 142483 w 242232"/>
                  <a:gd name="connsiteY2" fmla="*/ 87528 h 91748"/>
                  <a:gd name="connsiteX3" fmla="*/ 164557 w 242232"/>
                  <a:gd name="connsiteY3" fmla="*/ 90438 h 91748"/>
                  <a:gd name="connsiteX4" fmla="*/ 223218 w 242232"/>
                  <a:gd name="connsiteY4" fmla="*/ 70826 h 91748"/>
                  <a:gd name="connsiteX5" fmla="*/ 233029 w 242232"/>
                  <a:gd name="connsiteY5" fmla="*/ 61964 h 91748"/>
                  <a:gd name="connsiteX6" fmla="*/ 242232 w 242232"/>
                  <a:gd name="connsiteY6" fmla="*/ 41141 h 91748"/>
                  <a:gd name="connsiteX7" fmla="*/ 235261 w 242232"/>
                  <a:gd name="connsiteY7" fmla="*/ 22804 h 91748"/>
                  <a:gd name="connsiteX8" fmla="*/ 173279 w 242232"/>
                  <a:gd name="connsiteY8" fmla="*/ 41195 h 91748"/>
                  <a:gd name="connsiteX9" fmla="*/ 167172 w 242232"/>
                  <a:gd name="connsiteY9" fmla="*/ 39789 h 91748"/>
                  <a:gd name="connsiteX10" fmla="*/ 125536 w 242232"/>
                  <a:gd name="connsiteY10" fmla="*/ 1682 h 91748"/>
                  <a:gd name="connsiteX11" fmla="*/ 118826 w 242232"/>
                  <a:gd name="connsiteY11" fmla="*/ 498 h 91748"/>
                  <a:gd name="connsiteX12" fmla="*/ 114906 w 242232"/>
                  <a:gd name="connsiteY12" fmla="*/ 6061 h 91748"/>
                  <a:gd name="connsiteX13" fmla="*/ 118491 w 242232"/>
                  <a:gd name="connsiteY13" fmla="*/ 34332 h 91748"/>
                  <a:gd name="connsiteX14" fmla="*/ 115143 w 242232"/>
                  <a:gd name="connsiteY14" fmla="*/ 40725 h 91748"/>
                  <a:gd name="connsiteX15" fmla="*/ 107974 w 242232"/>
                  <a:gd name="connsiteY15" fmla="*/ 39857 h 91748"/>
                  <a:gd name="connsiteX16" fmla="*/ 73409 w 242232"/>
                  <a:gd name="connsiteY16" fmla="*/ 9210 h 91748"/>
                  <a:gd name="connsiteX17" fmla="*/ 36997 w 242232"/>
                  <a:gd name="connsiteY17" fmla="*/ 14028 h 91748"/>
                  <a:gd name="connsiteX18" fmla="*/ 25945 w 242232"/>
                  <a:gd name="connsiteY18" fmla="*/ 41787 h 91748"/>
                  <a:gd name="connsiteX19" fmla="*/ 17545 w 242232"/>
                  <a:gd name="connsiteY19" fmla="*/ 52744 h 91748"/>
                  <a:gd name="connsiteX20" fmla="*/ 0 w 242232"/>
                  <a:gd name="connsiteY20" fmla="*/ 65846 h 91748"/>
                  <a:gd name="connsiteX21" fmla="*/ 59171 w 242232"/>
                  <a:gd name="connsiteY21" fmla="*/ 55403 h 91748"/>
                  <a:gd name="connsiteX22" fmla="*/ 71403 w 242232"/>
                  <a:gd name="connsiteY22" fmla="*/ 54325 h 9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42232" h="91748">
                    <a:moveTo>
                      <a:pt x="71403" y="54325"/>
                    </a:moveTo>
                    <a:cubicBezTo>
                      <a:pt x="85007" y="54325"/>
                      <a:pt x="98328" y="58300"/>
                      <a:pt x="109874" y="65939"/>
                    </a:cubicBezTo>
                    <a:lnTo>
                      <a:pt x="142483" y="87528"/>
                    </a:lnTo>
                    <a:cubicBezTo>
                      <a:pt x="149001" y="91843"/>
                      <a:pt x="157143" y="92917"/>
                      <a:pt x="164557" y="90438"/>
                    </a:cubicBezTo>
                    <a:lnTo>
                      <a:pt x="223218" y="70826"/>
                    </a:lnTo>
                    <a:lnTo>
                      <a:pt x="233029" y="61964"/>
                    </a:lnTo>
                    <a:cubicBezTo>
                      <a:pt x="238908" y="56656"/>
                      <a:pt x="242257" y="49066"/>
                      <a:pt x="242232" y="41141"/>
                    </a:cubicBezTo>
                    <a:cubicBezTo>
                      <a:pt x="242195" y="34358"/>
                      <a:pt x="239689" y="27839"/>
                      <a:pt x="235261" y="22804"/>
                    </a:cubicBezTo>
                    <a:lnTo>
                      <a:pt x="173279" y="41195"/>
                    </a:lnTo>
                    <a:cubicBezTo>
                      <a:pt x="171137" y="41830"/>
                      <a:pt x="168820" y="41297"/>
                      <a:pt x="167172" y="39789"/>
                    </a:cubicBezTo>
                    <a:lnTo>
                      <a:pt x="125536" y="1682"/>
                    </a:lnTo>
                    <a:cubicBezTo>
                      <a:pt x="122771" y="-855"/>
                      <a:pt x="119694" y="131"/>
                      <a:pt x="118826" y="498"/>
                    </a:cubicBezTo>
                    <a:cubicBezTo>
                      <a:pt x="117958" y="858"/>
                      <a:pt x="115081" y="2327"/>
                      <a:pt x="114906" y="6061"/>
                    </a:cubicBezTo>
                    <a:lnTo>
                      <a:pt x="118491" y="34332"/>
                    </a:lnTo>
                    <a:cubicBezTo>
                      <a:pt x="118813" y="36949"/>
                      <a:pt x="117486" y="39498"/>
                      <a:pt x="115143" y="40725"/>
                    </a:cubicBezTo>
                    <a:cubicBezTo>
                      <a:pt x="112811" y="41952"/>
                      <a:pt x="109947" y="41613"/>
                      <a:pt x="107974" y="39857"/>
                    </a:cubicBezTo>
                    <a:lnTo>
                      <a:pt x="73409" y="9210"/>
                    </a:lnTo>
                    <a:cubicBezTo>
                      <a:pt x="61528" y="2935"/>
                      <a:pt x="46955" y="4808"/>
                      <a:pt x="36997" y="14028"/>
                    </a:cubicBezTo>
                    <a:lnTo>
                      <a:pt x="25945" y="41787"/>
                    </a:lnTo>
                    <a:cubicBezTo>
                      <a:pt x="24209" y="46145"/>
                      <a:pt x="21303" y="49937"/>
                      <a:pt x="17545" y="52744"/>
                    </a:cubicBezTo>
                    <a:lnTo>
                      <a:pt x="0" y="65846"/>
                    </a:lnTo>
                    <a:lnTo>
                      <a:pt x="59171" y="55403"/>
                    </a:lnTo>
                    <a:cubicBezTo>
                      <a:pt x="63241" y="54686"/>
                      <a:pt x="67334" y="54325"/>
                      <a:pt x="71403" y="54325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5" name="Freeform: Shape 564">
                <a:extLst>
                  <a:ext uri="{FF2B5EF4-FFF2-40B4-BE49-F238E27FC236}">
                    <a16:creationId xmlns:a16="http://schemas.microsoft.com/office/drawing/2014/main" id="{C724EEFE-EC80-4B01-970A-FD1B833582C9}"/>
                  </a:ext>
                </a:extLst>
              </p:cNvPr>
              <p:cNvSpPr/>
              <p:nvPr/>
            </p:nvSpPr>
            <p:spPr>
              <a:xfrm>
                <a:off x="3154836" y="5975006"/>
                <a:ext cx="520180" cy="740752"/>
              </a:xfrm>
              <a:custGeom>
                <a:avLst/>
                <a:gdLst>
                  <a:gd name="connsiteX0" fmla="*/ 264866 w 520180"/>
                  <a:gd name="connsiteY0" fmla="*/ 0 h 740752"/>
                  <a:gd name="connsiteX1" fmla="*/ 350439 w 520180"/>
                  <a:gd name="connsiteY1" fmla="*/ 42691 h 740752"/>
                  <a:gd name="connsiteX2" fmla="*/ 350347 w 520180"/>
                  <a:gd name="connsiteY2" fmla="*/ 42696 h 740752"/>
                  <a:gd name="connsiteX3" fmla="*/ 422454 w 520180"/>
                  <a:gd name="connsiteY3" fmla="*/ 105107 h 740752"/>
                  <a:gd name="connsiteX4" fmla="*/ 422483 w 520180"/>
                  <a:gd name="connsiteY4" fmla="*/ 105053 h 740752"/>
                  <a:gd name="connsiteX5" fmla="*/ 454395 w 520180"/>
                  <a:gd name="connsiteY5" fmla="*/ 145860 h 740752"/>
                  <a:gd name="connsiteX6" fmla="*/ 455357 w 520180"/>
                  <a:gd name="connsiteY6" fmla="*/ 147282 h 740752"/>
                  <a:gd name="connsiteX7" fmla="*/ 466482 w 520180"/>
                  <a:gd name="connsiteY7" fmla="*/ 164832 h 740752"/>
                  <a:gd name="connsiteX8" fmla="*/ 468066 w 520180"/>
                  <a:gd name="connsiteY8" fmla="*/ 167513 h 740752"/>
                  <a:gd name="connsiteX9" fmla="*/ 475923 w 520180"/>
                  <a:gd name="connsiteY9" fmla="*/ 181518 h 740752"/>
                  <a:gd name="connsiteX10" fmla="*/ 475904 w 520180"/>
                  <a:gd name="connsiteY10" fmla="*/ 181580 h 740752"/>
                  <a:gd name="connsiteX11" fmla="*/ 517347 w 520180"/>
                  <a:gd name="connsiteY11" fmla="*/ 313996 h 740752"/>
                  <a:gd name="connsiteX12" fmla="*/ 514636 w 520180"/>
                  <a:gd name="connsiteY12" fmla="*/ 313854 h 740752"/>
                  <a:gd name="connsiteX13" fmla="*/ 392287 w 520180"/>
                  <a:gd name="connsiteY13" fmla="*/ 274972 h 740752"/>
                  <a:gd name="connsiteX14" fmla="*/ 397993 w 520180"/>
                  <a:gd name="connsiteY14" fmla="*/ 300336 h 740752"/>
                  <a:gd name="connsiteX15" fmla="*/ 407208 w 520180"/>
                  <a:gd name="connsiteY15" fmla="*/ 312733 h 740752"/>
                  <a:gd name="connsiteX16" fmla="*/ 422562 w 520180"/>
                  <a:gd name="connsiteY16" fmla="*/ 314233 h 740752"/>
                  <a:gd name="connsiteX17" fmla="*/ 436688 w 520180"/>
                  <a:gd name="connsiteY17" fmla="*/ 309558 h 740752"/>
                  <a:gd name="connsiteX18" fmla="*/ 442406 w 520180"/>
                  <a:gd name="connsiteY18" fmla="*/ 310439 h 740752"/>
                  <a:gd name="connsiteX19" fmla="*/ 445035 w 520180"/>
                  <a:gd name="connsiteY19" fmla="*/ 315585 h 740752"/>
                  <a:gd name="connsiteX20" fmla="*/ 445035 w 520180"/>
                  <a:gd name="connsiteY20" fmla="*/ 350088 h 740752"/>
                  <a:gd name="connsiteX21" fmla="*/ 445035 w 520180"/>
                  <a:gd name="connsiteY21" fmla="*/ 350112 h 740752"/>
                  <a:gd name="connsiteX22" fmla="*/ 427052 w 520180"/>
                  <a:gd name="connsiteY22" fmla="*/ 385807 h 740752"/>
                  <a:gd name="connsiteX23" fmla="*/ 390719 w 520180"/>
                  <a:gd name="connsiteY23" fmla="*/ 415025 h 740752"/>
                  <a:gd name="connsiteX24" fmla="*/ 372601 w 520180"/>
                  <a:gd name="connsiteY24" fmla="*/ 412747 h 740752"/>
                  <a:gd name="connsiteX25" fmla="*/ 313804 w 520180"/>
                  <a:gd name="connsiteY25" fmla="*/ 334351 h 740752"/>
                  <a:gd name="connsiteX26" fmla="*/ 289228 w 520180"/>
                  <a:gd name="connsiteY26" fmla="*/ 316638 h 740752"/>
                  <a:gd name="connsiteX27" fmla="*/ 266181 w 520180"/>
                  <a:gd name="connsiteY27" fmla="*/ 308953 h 740752"/>
                  <a:gd name="connsiteX28" fmla="*/ 362287 w 520180"/>
                  <a:gd name="connsiteY28" fmla="*/ 433764 h 740752"/>
                  <a:gd name="connsiteX29" fmla="*/ 393776 w 520180"/>
                  <a:gd name="connsiteY29" fmla="*/ 443946 h 740752"/>
                  <a:gd name="connsiteX30" fmla="*/ 411809 w 520180"/>
                  <a:gd name="connsiteY30" fmla="*/ 442712 h 740752"/>
                  <a:gd name="connsiteX31" fmla="*/ 416981 w 520180"/>
                  <a:gd name="connsiteY31" fmla="*/ 444814 h 740752"/>
                  <a:gd name="connsiteX32" fmla="*/ 418494 w 520180"/>
                  <a:gd name="connsiteY32" fmla="*/ 450185 h 740752"/>
                  <a:gd name="connsiteX33" fmla="*/ 411077 w 520180"/>
                  <a:gd name="connsiteY33" fmla="*/ 491063 h 740752"/>
                  <a:gd name="connsiteX34" fmla="*/ 409180 w 520180"/>
                  <a:gd name="connsiteY34" fmla="*/ 494548 h 740752"/>
                  <a:gd name="connsiteX35" fmla="*/ 334766 w 520180"/>
                  <a:gd name="connsiteY35" fmla="*/ 564658 h 740752"/>
                  <a:gd name="connsiteX36" fmla="*/ 279167 w 520180"/>
                  <a:gd name="connsiteY36" fmla="*/ 705201 h 740752"/>
                  <a:gd name="connsiteX37" fmla="*/ 275012 w 520180"/>
                  <a:gd name="connsiteY37" fmla="*/ 708965 h 740752"/>
                  <a:gd name="connsiteX38" fmla="*/ 253792 w 520180"/>
                  <a:gd name="connsiteY38" fmla="*/ 711973 h 740752"/>
                  <a:gd name="connsiteX39" fmla="*/ 216524 w 520180"/>
                  <a:gd name="connsiteY39" fmla="*/ 702169 h 740752"/>
                  <a:gd name="connsiteX40" fmla="*/ 180483 w 520180"/>
                  <a:gd name="connsiteY40" fmla="*/ 656236 h 740752"/>
                  <a:gd name="connsiteX41" fmla="*/ 174108 w 520180"/>
                  <a:gd name="connsiteY41" fmla="*/ 624554 h 740752"/>
                  <a:gd name="connsiteX42" fmla="*/ 174108 w 520180"/>
                  <a:gd name="connsiteY42" fmla="*/ 571546 h 740752"/>
                  <a:gd name="connsiteX43" fmla="*/ 165525 w 520180"/>
                  <a:gd name="connsiteY43" fmla="*/ 568247 h 740752"/>
                  <a:gd name="connsiteX44" fmla="*/ 114973 w 520180"/>
                  <a:gd name="connsiteY44" fmla="*/ 531449 h 740752"/>
                  <a:gd name="connsiteX45" fmla="*/ 95328 w 520180"/>
                  <a:gd name="connsiteY45" fmla="*/ 507116 h 740752"/>
                  <a:gd name="connsiteX46" fmla="*/ 10917 w 520180"/>
                  <a:gd name="connsiteY46" fmla="*/ 522184 h 740752"/>
                  <a:gd name="connsiteX47" fmla="*/ 0 w 520180"/>
                  <a:gd name="connsiteY47" fmla="*/ 523043 h 740752"/>
                  <a:gd name="connsiteX48" fmla="*/ 156523 w 520180"/>
                  <a:gd name="connsiteY48" fmla="*/ 740312 h 740752"/>
                  <a:gd name="connsiteX49" fmla="*/ 139181 w 520180"/>
                  <a:gd name="connsiteY49" fmla="*/ 740753 h 740752"/>
                  <a:gd name="connsiteX50" fmla="*/ 520181 w 520180"/>
                  <a:gd name="connsiteY50" fmla="*/ 359753 h 740752"/>
                  <a:gd name="connsiteX51" fmla="*/ 264866 w 520180"/>
                  <a:gd name="connsiteY51" fmla="*/ 0 h 740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520180" h="740752">
                    <a:moveTo>
                      <a:pt x="264866" y="0"/>
                    </a:moveTo>
                    <a:cubicBezTo>
                      <a:pt x="295340" y="10655"/>
                      <a:pt x="324048" y="25073"/>
                      <a:pt x="350439" y="42691"/>
                    </a:cubicBezTo>
                    <a:cubicBezTo>
                      <a:pt x="350409" y="42693"/>
                      <a:pt x="350377" y="42694"/>
                      <a:pt x="350347" y="42696"/>
                    </a:cubicBezTo>
                    <a:cubicBezTo>
                      <a:pt x="376930" y="60436"/>
                      <a:pt x="401156" y="81424"/>
                      <a:pt x="422454" y="105107"/>
                    </a:cubicBezTo>
                    <a:lnTo>
                      <a:pt x="422483" y="105053"/>
                    </a:lnTo>
                    <a:cubicBezTo>
                      <a:pt x="434029" y="117886"/>
                      <a:pt x="444668" y="131537"/>
                      <a:pt x="454395" y="145860"/>
                    </a:cubicBezTo>
                    <a:cubicBezTo>
                      <a:pt x="454717" y="146333"/>
                      <a:pt x="455038" y="146806"/>
                      <a:pt x="455357" y="147282"/>
                    </a:cubicBezTo>
                    <a:cubicBezTo>
                      <a:pt x="459219" y="153024"/>
                      <a:pt x="462929" y="158874"/>
                      <a:pt x="466482" y="164832"/>
                    </a:cubicBezTo>
                    <a:cubicBezTo>
                      <a:pt x="467014" y="165724"/>
                      <a:pt x="467541" y="166618"/>
                      <a:pt x="468066" y="167513"/>
                    </a:cubicBezTo>
                    <a:cubicBezTo>
                      <a:pt x="470768" y="172128"/>
                      <a:pt x="473410" y="176782"/>
                      <a:pt x="475923" y="181518"/>
                    </a:cubicBezTo>
                    <a:lnTo>
                      <a:pt x="475904" y="181580"/>
                    </a:lnTo>
                    <a:cubicBezTo>
                      <a:pt x="497305" y="221955"/>
                      <a:pt x="511675" y="266633"/>
                      <a:pt x="517347" y="313996"/>
                    </a:cubicBezTo>
                    <a:cubicBezTo>
                      <a:pt x="516449" y="314108"/>
                      <a:pt x="515528" y="314125"/>
                      <a:pt x="514636" y="313854"/>
                    </a:cubicBezTo>
                    <a:lnTo>
                      <a:pt x="392287" y="274972"/>
                    </a:lnTo>
                    <a:lnTo>
                      <a:pt x="397993" y="300336"/>
                    </a:lnTo>
                    <a:cubicBezTo>
                      <a:pt x="399196" y="305651"/>
                      <a:pt x="402469" y="310047"/>
                      <a:pt x="407208" y="312733"/>
                    </a:cubicBezTo>
                    <a:cubicBezTo>
                      <a:pt x="411945" y="315412"/>
                      <a:pt x="417403" y="315940"/>
                      <a:pt x="422562" y="314233"/>
                    </a:cubicBezTo>
                    <a:lnTo>
                      <a:pt x="436688" y="309558"/>
                    </a:lnTo>
                    <a:cubicBezTo>
                      <a:pt x="438636" y="308907"/>
                      <a:pt x="440744" y="309229"/>
                      <a:pt x="442406" y="310439"/>
                    </a:cubicBezTo>
                    <a:cubicBezTo>
                      <a:pt x="444056" y="311629"/>
                      <a:pt x="445035" y="313546"/>
                      <a:pt x="445035" y="315585"/>
                    </a:cubicBezTo>
                    <a:lnTo>
                      <a:pt x="445035" y="350088"/>
                    </a:lnTo>
                    <a:lnTo>
                      <a:pt x="445035" y="350112"/>
                    </a:lnTo>
                    <a:cubicBezTo>
                      <a:pt x="445035" y="364188"/>
                      <a:pt x="438363" y="377430"/>
                      <a:pt x="427052" y="385807"/>
                    </a:cubicBezTo>
                    <a:lnTo>
                      <a:pt x="390719" y="415025"/>
                    </a:lnTo>
                    <a:cubicBezTo>
                      <a:pt x="385121" y="419525"/>
                      <a:pt x="376909" y="418494"/>
                      <a:pt x="372601" y="412747"/>
                    </a:cubicBezTo>
                    <a:lnTo>
                      <a:pt x="313804" y="334351"/>
                    </a:lnTo>
                    <a:cubicBezTo>
                      <a:pt x="307605" y="326085"/>
                      <a:pt x="299031" y="319905"/>
                      <a:pt x="289228" y="316638"/>
                    </a:cubicBezTo>
                    <a:lnTo>
                      <a:pt x="266181" y="308953"/>
                    </a:lnTo>
                    <a:lnTo>
                      <a:pt x="362287" y="433764"/>
                    </a:lnTo>
                    <a:cubicBezTo>
                      <a:pt x="370919" y="440950"/>
                      <a:pt x="382043" y="444759"/>
                      <a:pt x="393776" y="443946"/>
                    </a:cubicBezTo>
                    <a:lnTo>
                      <a:pt x="411809" y="442712"/>
                    </a:lnTo>
                    <a:cubicBezTo>
                      <a:pt x="413756" y="442625"/>
                      <a:pt x="415666" y="443351"/>
                      <a:pt x="416981" y="444814"/>
                    </a:cubicBezTo>
                    <a:cubicBezTo>
                      <a:pt x="418282" y="446278"/>
                      <a:pt x="418841" y="448256"/>
                      <a:pt x="418494" y="450185"/>
                    </a:cubicBezTo>
                    <a:lnTo>
                      <a:pt x="411077" y="491063"/>
                    </a:lnTo>
                    <a:cubicBezTo>
                      <a:pt x="410829" y="492396"/>
                      <a:pt x="410172" y="493617"/>
                      <a:pt x="409180" y="494548"/>
                    </a:cubicBezTo>
                    <a:lnTo>
                      <a:pt x="334766" y="564658"/>
                    </a:lnTo>
                    <a:lnTo>
                      <a:pt x="279167" y="705201"/>
                    </a:lnTo>
                    <a:cubicBezTo>
                      <a:pt x="278448" y="707030"/>
                      <a:pt x="276909" y="708425"/>
                      <a:pt x="275012" y="708965"/>
                    </a:cubicBezTo>
                    <a:cubicBezTo>
                      <a:pt x="268005" y="710981"/>
                      <a:pt x="260874" y="711973"/>
                      <a:pt x="253792" y="711973"/>
                    </a:cubicBezTo>
                    <a:cubicBezTo>
                      <a:pt x="240881" y="711973"/>
                      <a:pt x="228106" y="708668"/>
                      <a:pt x="216524" y="702169"/>
                    </a:cubicBezTo>
                    <a:cubicBezTo>
                      <a:pt x="198701" y="692179"/>
                      <a:pt x="185903" y="675870"/>
                      <a:pt x="180483" y="656236"/>
                    </a:cubicBezTo>
                    <a:cubicBezTo>
                      <a:pt x="176192" y="640683"/>
                      <a:pt x="174108" y="630322"/>
                      <a:pt x="174108" y="624554"/>
                    </a:cubicBezTo>
                    <a:lnTo>
                      <a:pt x="174108" y="571546"/>
                    </a:lnTo>
                    <a:lnTo>
                      <a:pt x="165525" y="568247"/>
                    </a:lnTo>
                    <a:cubicBezTo>
                      <a:pt x="145756" y="560645"/>
                      <a:pt x="128281" y="547919"/>
                      <a:pt x="114973" y="531449"/>
                    </a:cubicBezTo>
                    <a:lnTo>
                      <a:pt x="95328" y="507116"/>
                    </a:lnTo>
                    <a:lnTo>
                      <a:pt x="10917" y="522184"/>
                    </a:lnTo>
                    <a:cubicBezTo>
                      <a:pt x="7274" y="522843"/>
                      <a:pt x="3621" y="523099"/>
                      <a:pt x="0" y="523043"/>
                    </a:cubicBezTo>
                    <a:cubicBezTo>
                      <a:pt x="24376" y="613053"/>
                      <a:pt x="80918" y="689834"/>
                      <a:pt x="156523" y="740312"/>
                    </a:cubicBezTo>
                    <a:cubicBezTo>
                      <a:pt x="150770" y="740572"/>
                      <a:pt x="144996" y="740753"/>
                      <a:pt x="139181" y="740753"/>
                    </a:cubicBezTo>
                    <a:cubicBezTo>
                      <a:pt x="349601" y="740753"/>
                      <a:pt x="520181" y="570173"/>
                      <a:pt x="520181" y="359753"/>
                    </a:cubicBezTo>
                    <a:cubicBezTo>
                      <a:pt x="520181" y="193377"/>
                      <a:pt x="413526" y="51933"/>
                      <a:pt x="264866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6" name="Freeform: Shape 565">
                <a:extLst>
                  <a:ext uri="{FF2B5EF4-FFF2-40B4-BE49-F238E27FC236}">
                    <a16:creationId xmlns:a16="http://schemas.microsoft.com/office/drawing/2014/main" id="{3B1D2C81-A7D0-41E3-931C-EFCED5D59218}"/>
                  </a:ext>
                </a:extLst>
              </p:cNvPr>
              <p:cNvSpPr/>
              <p:nvPr/>
            </p:nvSpPr>
            <p:spPr>
              <a:xfrm>
                <a:off x="3331710" y="5955614"/>
                <a:ext cx="3086" cy="320"/>
              </a:xfrm>
              <a:custGeom>
                <a:avLst/>
                <a:gdLst>
                  <a:gd name="connsiteX0" fmla="*/ 0 w 3086"/>
                  <a:gd name="connsiteY0" fmla="*/ 0 h 320"/>
                  <a:gd name="connsiteX1" fmla="*/ 3086 w 3086"/>
                  <a:gd name="connsiteY1" fmla="*/ 321 h 320"/>
                  <a:gd name="connsiteX2" fmla="*/ 0 w 3086"/>
                  <a:gd name="connsiteY2" fmla="*/ 0 h 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86" h="320">
                    <a:moveTo>
                      <a:pt x="0" y="0"/>
                    </a:moveTo>
                    <a:cubicBezTo>
                      <a:pt x="1030" y="102"/>
                      <a:pt x="2057" y="211"/>
                      <a:pt x="3086" y="321"/>
                    </a:cubicBezTo>
                    <a:cubicBezTo>
                      <a:pt x="2057" y="211"/>
                      <a:pt x="1030" y="100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7" name="Freeform: Shape 566">
                <a:extLst>
                  <a:ext uri="{FF2B5EF4-FFF2-40B4-BE49-F238E27FC236}">
                    <a16:creationId xmlns:a16="http://schemas.microsoft.com/office/drawing/2014/main" id="{AFEEDDA5-96D5-444C-8422-69573E9D091B}"/>
                  </a:ext>
                </a:extLst>
              </p:cNvPr>
              <p:cNvSpPr/>
              <p:nvPr/>
            </p:nvSpPr>
            <p:spPr>
              <a:xfrm>
                <a:off x="3340467" y="5956583"/>
                <a:ext cx="3121" cy="384"/>
              </a:xfrm>
              <a:custGeom>
                <a:avLst/>
                <a:gdLst>
                  <a:gd name="connsiteX0" fmla="*/ 0 w 3121"/>
                  <a:gd name="connsiteY0" fmla="*/ 0 h 384"/>
                  <a:gd name="connsiteX1" fmla="*/ 3121 w 3121"/>
                  <a:gd name="connsiteY1" fmla="*/ 384 h 384"/>
                  <a:gd name="connsiteX2" fmla="*/ 0 w 3121"/>
                  <a:gd name="connsiteY2" fmla="*/ 0 h 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21" h="384">
                    <a:moveTo>
                      <a:pt x="0" y="0"/>
                    </a:moveTo>
                    <a:cubicBezTo>
                      <a:pt x="1041" y="127"/>
                      <a:pt x="2083" y="248"/>
                      <a:pt x="3121" y="384"/>
                    </a:cubicBezTo>
                    <a:cubicBezTo>
                      <a:pt x="2083" y="249"/>
                      <a:pt x="1040" y="127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8" name="Freeform: Shape 567">
                <a:extLst>
                  <a:ext uri="{FF2B5EF4-FFF2-40B4-BE49-F238E27FC236}">
                    <a16:creationId xmlns:a16="http://schemas.microsoft.com/office/drawing/2014/main" id="{11894D5C-D300-4CBC-83EC-7CFCEE551091}"/>
                  </a:ext>
                </a:extLst>
              </p:cNvPr>
              <p:cNvSpPr/>
              <p:nvPr/>
            </p:nvSpPr>
            <p:spPr>
              <a:xfrm>
                <a:off x="3352217" y="6154558"/>
                <a:ext cx="80440" cy="40018"/>
              </a:xfrm>
              <a:custGeom>
                <a:avLst/>
                <a:gdLst>
                  <a:gd name="connsiteX0" fmla="*/ 55528 w 80440"/>
                  <a:gd name="connsiteY0" fmla="*/ 37531 h 40018"/>
                  <a:gd name="connsiteX1" fmla="*/ 75297 w 80440"/>
                  <a:gd name="connsiteY1" fmla="*/ 22915 h 40018"/>
                  <a:gd name="connsiteX2" fmla="*/ 77254 w 80440"/>
                  <a:gd name="connsiteY2" fmla="*/ 20749 h 40018"/>
                  <a:gd name="connsiteX3" fmla="*/ 77668 w 80440"/>
                  <a:gd name="connsiteY3" fmla="*/ 20611 h 40018"/>
                  <a:gd name="connsiteX4" fmla="*/ 77949 w 80440"/>
                  <a:gd name="connsiteY4" fmla="*/ 5149 h 40018"/>
                  <a:gd name="connsiteX5" fmla="*/ 60188 w 80440"/>
                  <a:gd name="connsiteY5" fmla="*/ 2488 h 40018"/>
                  <a:gd name="connsiteX6" fmla="*/ 43793 w 80440"/>
                  <a:gd name="connsiteY6" fmla="*/ 14618 h 40018"/>
                  <a:gd name="connsiteX7" fmla="*/ 12700 w 80440"/>
                  <a:gd name="connsiteY7" fmla="*/ 14618 h 40018"/>
                  <a:gd name="connsiteX8" fmla="*/ 0 w 80440"/>
                  <a:gd name="connsiteY8" fmla="*/ 27318 h 40018"/>
                  <a:gd name="connsiteX9" fmla="*/ 12700 w 80440"/>
                  <a:gd name="connsiteY9" fmla="*/ 40018 h 40018"/>
                  <a:gd name="connsiteX10" fmla="*/ 19447 w 80440"/>
                  <a:gd name="connsiteY10" fmla="*/ 40018 h 40018"/>
                  <a:gd name="connsiteX11" fmla="*/ 47973 w 80440"/>
                  <a:gd name="connsiteY11" fmla="*/ 40018 h 40018"/>
                  <a:gd name="connsiteX12" fmla="*/ 55528 w 80440"/>
                  <a:gd name="connsiteY12" fmla="*/ 37531 h 40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0440" h="40018">
                    <a:moveTo>
                      <a:pt x="55528" y="37531"/>
                    </a:moveTo>
                    <a:lnTo>
                      <a:pt x="75297" y="22915"/>
                    </a:lnTo>
                    <a:cubicBezTo>
                      <a:pt x="76113" y="22311"/>
                      <a:pt x="76627" y="21492"/>
                      <a:pt x="77254" y="20749"/>
                    </a:cubicBezTo>
                    <a:lnTo>
                      <a:pt x="77668" y="20611"/>
                    </a:lnTo>
                    <a:cubicBezTo>
                      <a:pt x="81170" y="16222"/>
                      <a:pt x="81455" y="9880"/>
                      <a:pt x="77949" y="5149"/>
                    </a:cubicBezTo>
                    <a:cubicBezTo>
                      <a:pt x="73808" y="-482"/>
                      <a:pt x="65832" y="-1685"/>
                      <a:pt x="60188" y="2488"/>
                    </a:cubicBezTo>
                    <a:lnTo>
                      <a:pt x="43793" y="14618"/>
                    </a:lnTo>
                    <a:lnTo>
                      <a:pt x="12700" y="14618"/>
                    </a:lnTo>
                    <a:cubicBezTo>
                      <a:pt x="5680" y="14618"/>
                      <a:pt x="0" y="20305"/>
                      <a:pt x="0" y="27318"/>
                    </a:cubicBezTo>
                    <a:cubicBezTo>
                      <a:pt x="0" y="34332"/>
                      <a:pt x="5680" y="40018"/>
                      <a:pt x="12700" y="40018"/>
                    </a:cubicBezTo>
                    <a:lnTo>
                      <a:pt x="19447" y="40018"/>
                    </a:lnTo>
                    <a:lnTo>
                      <a:pt x="47973" y="40018"/>
                    </a:lnTo>
                    <a:cubicBezTo>
                      <a:pt x="50692" y="40017"/>
                      <a:pt x="53345" y="39144"/>
                      <a:pt x="55528" y="37531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9" name="Freeform: Shape 568">
                <a:extLst>
                  <a:ext uri="{FF2B5EF4-FFF2-40B4-BE49-F238E27FC236}">
                    <a16:creationId xmlns:a16="http://schemas.microsoft.com/office/drawing/2014/main" id="{21D3A464-4CF0-4253-89A6-E1CCF99024FC}"/>
                  </a:ext>
                </a:extLst>
              </p:cNvPr>
              <p:cNvSpPr/>
              <p:nvPr/>
            </p:nvSpPr>
            <p:spPr>
              <a:xfrm>
                <a:off x="3359753" y="5959427"/>
                <a:ext cx="3924" cy="708"/>
              </a:xfrm>
              <a:custGeom>
                <a:avLst/>
                <a:gdLst>
                  <a:gd name="connsiteX0" fmla="*/ 0 w 3924"/>
                  <a:gd name="connsiteY0" fmla="*/ 0 h 708"/>
                  <a:gd name="connsiteX1" fmla="*/ 3924 w 3924"/>
                  <a:gd name="connsiteY1" fmla="*/ 708 h 708"/>
                  <a:gd name="connsiteX2" fmla="*/ 0 w 3924"/>
                  <a:gd name="connsiteY2" fmla="*/ 0 h 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24" h="708">
                    <a:moveTo>
                      <a:pt x="0" y="0"/>
                    </a:moveTo>
                    <a:cubicBezTo>
                      <a:pt x="1311" y="229"/>
                      <a:pt x="2618" y="465"/>
                      <a:pt x="3924" y="708"/>
                    </a:cubicBezTo>
                    <a:cubicBezTo>
                      <a:pt x="2618" y="465"/>
                      <a:pt x="1310" y="227"/>
                      <a:pt x="0" y="0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0" name="Freeform: Shape 569">
                <a:extLst>
                  <a:ext uri="{FF2B5EF4-FFF2-40B4-BE49-F238E27FC236}">
                    <a16:creationId xmlns:a16="http://schemas.microsoft.com/office/drawing/2014/main" id="{7297D62D-D0B6-48B0-B3DB-CEDBD38FB915}"/>
                  </a:ext>
                </a:extLst>
              </p:cNvPr>
              <p:cNvSpPr/>
              <p:nvPr/>
            </p:nvSpPr>
            <p:spPr>
              <a:xfrm>
                <a:off x="3431641" y="6109972"/>
                <a:ext cx="57898" cy="69985"/>
              </a:xfrm>
              <a:custGeom>
                <a:avLst/>
                <a:gdLst>
                  <a:gd name="connsiteX0" fmla="*/ 45222 w 57898"/>
                  <a:gd name="connsiteY0" fmla="*/ 69986 h 69985"/>
                  <a:gd name="connsiteX1" fmla="*/ 52688 w 57898"/>
                  <a:gd name="connsiteY1" fmla="*/ 67549 h 69985"/>
                  <a:gd name="connsiteX2" fmla="*/ 53652 w 57898"/>
                  <a:gd name="connsiteY2" fmla="*/ 66770 h 69985"/>
                  <a:gd name="connsiteX3" fmla="*/ 57598 w 57898"/>
                  <a:gd name="connsiteY3" fmla="*/ 59686 h 69985"/>
                  <a:gd name="connsiteX4" fmla="*/ 57670 w 57898"/>
                  <a:gd name="connsiteY4" fmla="*/ 59667 h 69985"/>
                  <a:gd name="connsiteX5" fmla="*/ 55465 w 57898"/>
                  <a:gd name="connsiteY5" fmla="*/ 49802 h 69985"/>
                  <a:gd name="connsiteX6" fmla="*/ 22957 w 57898"/>
                  <a:gd name="connsiteY6" fmla="*/ 5216 h 69985"/>
                  <a:gd name="connsiteX7" fmla="*/ 5222 w 57898"/>
                  <a:gd name="connsiteY7" fmla="*/ 2438 h 69985"/>
                  <a:gd name="connsiteX8" fmla="*/ 2444 w 57898"/>
                  <a:gd name="connsiteY8" fmla="*/ 20186 h 69985"/>
                  <a:gd name="connsiteX9" fmla="*/ 34951 w 57898"/>
                  <a:gd name="connsiteY9" fmla="*/ 64772 h 69985"/>
                  <a:gd name="connsiteX10" fmla="*/ 45222 w 57898"/>
                  <a:gd name="connsiteY10" fmla="*/ 69986 h 69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7898" h="69985">
                    <a:moveTo>
                      <a:pt x="45222" y="69986"/>
                    </a:moveTo>
                    <a:cubicBezTo>
                      <a:pt x="47814" y="69986"/>
                      <a:pt x="50431" y="69192"/>
                      <a:pt x="52688" y="67549"/>
                    </a:cubicBezTo>
                    <a:cubicBezTo>
                      <a:pt x="53026" y="67303"/>
                      <a:pt x="53345" y="67041"/>
                      <a:pt x="53652" y="66770"/>
                    </a:cubicBezTo>
                    <a:cubicBezTo>
                      <a:pt x="55777" y="64865"/>
                      <a:pt x="57082" y="62345"/>
                      <a:pt x="57598" y="59686"/>
                    </a:cubicBezTo>
                    <a:lnTo>
                      <a:pt x="57670" y="59667"/>
                    </a:lnTo>
                    <a:cubicBezTo>
                      <a:pt x="58306" y="56335"/>
                      <a:pt x="57627" y="52758"/>
                      <a:pt x="55465" y="49802"/>
                    </a:cubicBezTo>
                    <a:lnTo>
                      <a:pt x="22957" y="5216"/>
                    </a:lnTo>
                    <a:cubicBezTo>
                      <a:pt x="18827" y="-440"/>
                      <a:pt x="10889" y="-1698"/>
                      <a:pt x="5222" y="2438"/>
                    </a:cubicBezTo>
                    <a:cubicBezTo>
                      <a:pt x="-446" y="6568"/>
                      <a:pt x="-1698" y="14517"/>
                      <a:pt x="2444" y="20186"/>
                    </a:cubicBezTo>
                    <a:lnTo>
                      <a:pt x="34951" y="64772"/>
                    </a:lnTo>
                    <a:cubicBezTo>
                      <a:pt x="37434" y="68176"/>
                      <a:pt x="41304" y="69986"/>
                      <a:pt x="45222" y="69986"/>
                    </a:cubicBezTo>
                    <a:close/>
                  </a:path>
                </a:pathLst>
              </a:custGeom>
              <a:solidFill>
                <a:srgbClr val="48BBEE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1" name="Freeform: Shape 570">
                <a:extLst>
                  <a:ext uri="{FF2B5EF4-FFF2-40B4-BE49-F238E27FC236}">
                    <a16:creationId xmlns:a16="http://schemas.microsoft.com/office/drawing/2014/main" id="{536465F4-3E79-4D80-BD1E-E7E34DA9BBFD}"/>
                  </a:ext>
                </a:extLst>
              </p:cNvPr>
              <p:cNvSpPr/>
              <p:nvPr/>
            </p:nvSpPr>
            <p:spPr>
              <a:xfrm>
                <a:off x="2913017" y="5953759"/>
                <a:ext cx="592256" cy="762000"/>
              </a:xfrm>
              <a:custGeom>
                <a:avLst/>
                <a:gdLst>
                  <a:gd name="connsiteX0" fmla="*/ 241818 w 592256"/>
                  <a:gd name="connsiteY0" fmla="*/ 544292 h 762000"/>
                  <a:gd name="connsiteX1" fmla="*/ 223676 w 592256"/>
                  <a:gd name="connsiteY1" fmla="*/ 541041 h 762000"/>
                  <a:gd name="connsiteX2" fmla="*/ 205037 w 592256"/>
                  <a:gd name="connsiteY2" fmla="*/ 530106 h 762000"/>
                  <a:gd name="connsiteX3" fmla="*/ 204062 w 592256"/>
                  <a:gd name="connsiteY3" fmla="*/ 529244 h 762000"/>
                  <a:gd name="connsiteX4" fmla="*/ 202530 w 592256"/>
                  <a:gd name="connsiteY4" fmla="*/ 527779 h 762000"/>
                  <a:gd name="connsiteX5" fmla="*/ 201197 w 592256"/>
                  <a:gd name="connsiteY5" fmla="*/ 526417 h 762000"/>
                  <a:gd name="connsiteX6" fmla="*/ 199985 w 592256"/>
                  <a:gd name="connsiteY6" fmla="*/ 525107 h 762000"/>
                  <a:gd name="connsiteX7" fmla="*/ 198423 w 592256"/>
                  <a:gd name="connsiteY7" fmla="*/ 523257 h 762000"/>
                  <a:gd name="connsiteX8" fmla="*/ 197541 w 592256"/>
                  <a:gd name="connsiteY8" fmla="*/ 522176 h 762000"/>
                  <a:gd name="connsiteX9" fmla="*/ 195250 w 592256"/>
                  <a:gd name="connsiteY9" fmla="*/ 519022 h 762000"/>
                  <a:gd name="connsiteX10" fmla="*/ 195250 w 592256"/>
                  <a:gd name="connsiteY10" fmla="*/ 519022 h 762000"/>
                  <a:gd name="connsiteX11" fmla="*/ 195250 w 592256"/>
                  <a:gd name="connsiteY11" fmla="*/ 519020 h 762000"/>
                  <a:gd name="connsiteX12" fmla="*/ 186012 w 592256"/>
                  <a:gd name="connsiteY12" fmla="*/ 505262 h 762000"/>
                  <a:gd name="connsiteX13" fmla="*/ 171152 w 592256"/>
                  <a:gd name="connsiteY13" fmla="*/ 436513 h 762000"/>
                  <a:gd name="connsiteX14" fmla="*/ 171304 w 592256"/>
                  <a:gd name="connsiteY14" fmla="*/ 435561 h 762000"/>
                  <a:gd name="connsiteX15" fmla="*/ 171526 w 592256"/>
                  <a:gd name="connsiteY15" fmla="*/ 434413 h 762000"/>
                  <a:gd name="connsiteX16" fmla="*/ 171912 w 592256"/>
                  <a:gd name="connsiteY16" fmla="*/ 432435 h 762000"/>
                  <a:gd name="connsiteX17" fmla="*/ 171975 w 592256"/>
                  <a:gd name="connsiteY17" fmla="*/ 432156 h 762000"/>
                  <a:gd name="connsiteX18" fmla="*/ 177740 w 592256"/>
                  <a:gd name="connsiteY18" fmla="*/ 414214 h 762000"/>
                  <a:gd name="connsiteX19" fmla="*/ 180496 w 592256"/>
                  <a:gd name="connsiteY19" fmla="*/ 408422 h 762000"/>
                  <a:gd name="connsiteX20" fmla="*/ 180529 w 592256"/>
                  <a:gd name="connsiteY20" fmla="*/ 408354 h 762000"/>
                  <a:gd name="connsiteX21" fmla="*/ 180529 w 592256"/>
                  <a:gd name="connsiteY21" fmla="*/ 408354 h 762000"/>
                  <a:gd name="connsiteX22" fmla="*/ 180529 w 592256"/>
                  <a:gd name="connsiteY22" fmla="*/ 408354 h 762000"/>
                  <a:gd name="connsiteX23" fmla="*/ 199988 w 592256"/>
                  <a:gd name="connsiteY23" fmla="*/ 370819 h 762000"/>
                  <a:gd name="connsiteX24" fmla="*/ 199703 w 592256"/>
                  <a:gd name="connsiteY24" fmla="*/ 357729 h 762000"/>
                  <a:gd name="connsiteX25" fmla="*/ 231043 w 592256"/>
                  <a:gd name="connsiteY25" fmla="*/ 314252 h 762000"/>
                  <a:gd name="connsiteX26" fmla="*/ 213792 w 592256"/>
                  <a:gd name="connsiteY26" fmla="*/ 309453 h 762000"/>
                  <a:gd name="connsiteX27" fmla="*/ 190600 w 592256"/>
                  <a:gd name="connsiteY27" fmla="*/ 280562 h 762000"/>
                  <a:gd name="connsiteX28" fmla="*/ 189682 w 592256"/>
                  <a:gd name="connsiteY28" fmla="*/ 263590 h 762000"/>
                  <a:gd name="connsiteX29" fmla="*/ 218034 w 592256"/>
                  <a:gd name="connsiteY29" fmla="*/ 230321 h 762000"/>
                  <a:gd name="connsiteX30" fmla="*/ 234950 w 592256"/>
                  <a:gd name="connsiteY30" fmla="*/ 228525 h 762000"/>
                  <a:gd name="connsiteX31" fmla="*/ 234950 w 592256"/>
                  <a:gd name="connsiteY31" fmla="*/ 198512 h 762000"/>
                  <a:gd name="connsiteX32" fmla="*/ 237480 w 592256"/>
                  <a:gd name="connsiteY32" fmla="*/ 193446 h 762000"/>
                  <a:gd name="connsiteX33" fmla="*/ 287971 w 592256"/>
                  <a:gd name="connsiteY33" fmla="*/ 155340 h 762000"/>
                  <a:gd name="connsiteX34" fmla="*/ 296380 w 592256"/>
                  <a:gd name="connsiteY34" fmla="*/ 145783 h 762000"/>
                  <a:gd name="connsiteX35" fmla="*/ 305073 w 592256"/>
                  <a:gd name="connsiteY35" fmla="*/ 130621 h 762000"/>
                  <a:gd name="connsiteX36" fmla="*/ 248630 w 592256"/>
                  <a:gd name="connsiteY36" fmla="*/ 141697 h 762000"/>
                  <a:gd name="connsiteX37" fmla="*/ 243370 w 592256"/>
                  <a:gd name="connsiteY37" fmla="*/ 140370 h 762000"/>
                  <a:gd name="connsiteX38" fmla="*/ 241051 w 592256"/>
                  <a:gd name="connsiteY38" fmla="*/ 135465 h 762000"/>
                  <a:gd name="connsiteX39" fmla="*/ 241051 w 592256"/>
                  <a:gd name="connsiteY39" fmla="*/ 118058 h 762000"/>
                  <a:gd name="connsiteX40" fmla="*/ 262333 w 592256"/>
                  <a:gd name="connsiteY40" fmla="*/ 73576 h 762000"/>
                  <a:gd name="connsiteX41" fmla="*/ 341857 w 592256"/>
                  <a:gd name="connsiteY41" fmla="*/ 9438 h 762000"/>
                  <a:gd name="connsiteX42" fmla="*/ 349013 w 592256"/>
                  <a:gd name="connsiteY42" fmla="*/ 8879 h 762000"/>
                  <a:gd name="connsiteX43" fmla="*/ 404687 w 592256"/>
                  <a:gd name="connsiteY43" fmla="*/ 40945 h 762000"/>
                  <a:gd name="connsiteX44" fmla="*/ 409573 w 592256"/>
                  <a:gd name="connsiteY44" fmla="*/ 41559 h 762000"/>
                  <a:gd name="connsiteX45" fmla="*/ 413418 w 592256"/>
                  <a:gd name="connsiteY45" fmla="*/ 38502 h 762000"/>
                  <a:gd name="connsiteX46" fmla="*/ 434673 w 592256"/>
                  <a:gd name="connsiteY46" fmla="*/ 3883 h 762000"/>
                  <a:gd name="connsiteX47" fmla="*/ 434673 w 592256"/>
                  <a:gd name="connsiteY47" fmla="*/ 3883 h 762000"/>
                  <a:gd name="connsiteX48" fmla="*/ 434699 w 592256"/>
                  <a:gd name="connsiteY48" fmla="*/ 3840 h 762000"/>
                  <a:gd name="connsiteX49" fmla="*/ 592165 w 592256"/>
                  <a:gd name="connsiteY49" fmla="*/ 63945 h 762000"/>
                  <a:gd name="connsiteX50" fmla="*/ 592257 w 592256"/>
                  <a:gd name="connsiteY50" fmla="*/ 63940 h 762000"/>
                  <a:gd name="connsiteX51" fmla="*/ 506684 w 592256"/>
                  <a:gd name="connsiteY51" fmla="*/ 21249 h 762000"/>
                  <a:gd name="connsiteX52" fmla="*/ 506349 w 592256"/>
                  <a:gd name="connsiteY52" fmla="*/ 21131 h 762000"/>
                  <a:gd name="connsiteX53" fmla="*/ 500166 w 592256"/>
                  <a:gd name="connsiteY53" fmla="*/ 19037 h 762000"/>
                  <a:gd name="connsiteX54" fmla="*/ 499274 w 592256"/>
                  <a:gd name="connsiteY54" fmla="*/ 18748 h 762000"/>
                  <a:gd name="connsiteX55" fmla="*/ 481371 w 592256"/>
                  <a:gd name="connsiteY55" fmla="*/ 13392 h 762000"/>
                  <a:gd name="connsiteX56" fmla="*/ 478914 w 592256"/>
                  <a:gd name="connsiteY56" fmla="*/ 12727 h 762000"/>
                  <a:gd name="connsiteX57" fmla="*/ 473907 w 592256"/>
                  <a:gd name="connsiteY57" fmla="*/ 11433 h 762000"/>
                  <a:gd name="connsiteX58" fmla="*/ 470854 w 592256"/>
                  <a:gd name="connsiteY58" fmla="*/ 10689 h 762000"/>
                  <a:gd name="connsiteX59" fmla="*/ 463493 w 592256"/>
                  <a:gd name="connsiteY59" fmla="*/ 8985 h 762000"/>
                  <a:gd name="connsiteX60" fmla="*/ 459053 w 592256"/>
                  <a:gd name="connsiteY60" fmla="*/ 8018 h 762000"/>
                  <a:gd name="connsiteX61" fmla="*/ 454949 w 592256"/>
                  <a:gd name="connsiteY61" fmla="*/ 7199 h 762000"/>
                  <a:gd name="connsiteX62" fmla="*/ 450660 w 592256"/>
                  <a:gd name="connsiteY62" fmla="*/ 6377 h 762000"/>
                  <a:gd name="connsiteX63" fmla="*/ 446735 w 592256"/>
                  <a:gd name="connsiteY63" fmla="*/ 5669 h 762000"/>
                  <a:gd name="connsiteX64" fmla="*/ 441487 w 592256"/>
                  <a:gd name="connsiteY64" fmla="*/ 4799 h 762000"/>
                  <a:gd name="connsiteX65" fmla="*/ 438490 w 592256"/>
                  <a:gd name="connsiteY65" fmla="*/ 4316 h 762000"/>
                  <a:gd name="connsiteX66" fmla="*/ 430570 w 592256"/>
                  <a:gd name="connsiteY66" fmla="*/ 3208 h 762000"/>
                  <a:gd name="connsiteX67" fmla="*/ 427449 w 592256"/>
                  <a:gd name="connsiteY67" fmla="*/ 2824 h 762000"/>
                  <a:gd name="connsiteX68" fmla="*/ 421777 w 592256"/>
                  <a:gd name="connsiteY68" fmla="*/ 2176 h 762000"/>
                  <a:gd name="connsiteX69" fmla="*/ 418690 w 592256"/>
                  <a:gd name="connsiteY69" fmla="*/ 1856 h 762000"/>
                  <a:gd name="connsiteX70" fmla="*/ 411386 w 592256"/>
                  <a:gd name="connsiteY70" fmla="*/ 1207 h 762000"/>
                  <a:gd name="connsiteX71" fmla="*/ 410120 w 592256"/>
                  <a:gd name="connsiteY71" fmla="*/ 1099 h 762000"/>
                  <a:gd name="connsiteX72" fmla="*/ 401552 w 592256"/>
                  <a:gd name="connsiteY72" fmla="*/ 556 h 762000"/>
                  <a:gd name="connsiteX73" fmla="*/ 398920 w 592256"/>
                  <a:gd name="connsiteY73" fmla="*/ 432 h 762000"/>
                  <a:gd name="connsiteX74" fmla="*/ 392455 w 592256"/>
                  <a:gd name="connsiteY74" fmla="*/ 186 h 762000"/>
                  <a:gd name="connsiteX75" fmla="*/ 389820 w 592256"/>
                  <a:gd name="connsiteY75" fmla="*/ 111 h 762000"/>
                  <a:gd name="connsiteX76" fmla="*/ 381000 w 592256"/>
                  <a:gd name="connsiteY76" fmla="*/ 0 h 762000"/>
                  <a:gd name="connsiteX77" fmla="*/ 0 w 592256"/>
                  <a:gd name="connsiteY77" fmla="*/ 381000 h 762000"/>
                  <a:gd name="connsiteX78" fmla="*/ 381000 w 592256"/>
                  <a:gd name="connsiteY78" fmla="*/ 762000 h 762000"/>
                  <a:gd name="connsiteX79" fmla="*/ 398342 w 592256"/>
                  <a:gd name="connsiteY79" fmla="*/ 761562 h 762000"/>
                  <a:gd name="connsiteX80" fmla="*/ 241818 w 592256"/>
                  <a:gd name="connsiteY80" fmla="*/ 544292 h 762000"/>
                  <a:gd name="connsiteX81" fmla="*/ 179673 w 592256"/>
                  <a:gd name="connsiteY81" fmla="*/ 139613 h 762000"/>
                  <a:gd name="connsiteX82" fmla="*/ 197148 w 592256"/>
                  <a:gd name="connsiteY82" fmla="*/ 135439 h 762000"/>
                  <a:gd name="connsiteX83" fmla="*/ 217451 w 592256"/>
                  <a:gd name="connsiteY83" fmla="*/ 147904 h 762000"/>
                  <a:gd name="connsiteX84" fmla="*/ 223206 w 592256"/>
                  <a:gd name="connsiteY84" fmla="*/ 161479 h 762000"/>
                  <a:gd name="connsiteX85" fmla="*/ 214227 w 592256"/>
                  <a:gd name="connsiteY85" fmla="*/ 201905 h 762000"/>
                  <a:gd name="connsiteX86" fmla="*/ 201836 w 592256"/>
                  <a:gd name="connsiteY86" fmla="*/ 211852 h 762000"/>
                  <a:gd name="connsiteX87" fmla="*/ 199071 w 592256"/>
                  <a:gd name="connsiteY87" fmla="*/ 211549 h 762000"/>
                  <a:gd name="connsiteX88" fmla="*/ 189422 w 592256"/>
                  <a:gd name="connsiteY88" fmla="*/ 196399 h 762000"/>
                  <a:gd name="connsiteX89" fmla="*/ 196442 w 592256"/>
                  <a:gd name="connsiteY89" fmla="*/ 164811 h 762000"/>
                  <a:gd name="connsiteX90" fmla="*/ 183853 w 592256"/>
                  <a:gd name="connsiteY90" fmla="*/ 157085 h 762000"/>
                  <a:gd name="connsiteX91" fmla="*/ 179673 w 592256"/>
                  <a:gd name="connsiteY91" fmla="*/ 139613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592256" h="762000">
                    <a:moveTo>
                      <a:pt x="241818" y="544292"/>
                    </a:moveTo>
                    <a:cubicBezTo>
                      <a:pt x="235590" y="544197"/>
                      <a:pt x="229465" y="543092"/>
                      <a:pt x="223676" y="541041"/>
                    </a:cubicBezTo>
                    <a:cubicBezTo>
                      <a:pt x="216859" y="538632"/>
                      <a:pt x="210533" y="534926"/>
                      <a:pt x="205037" y="530106"/>
                    </a:cubicBezTo>
                    <a:cubicBezTo>
                      <a:pt x="204710" y="529820"/>
                      <a:pt x="204383" y="529538"/>
                      <a:pt x="204062" y="529244"/>
                    </a:cubicBezTo>
                    <a:cubicBezTo>
                      <a:pt x="203541" y="528766"/>
                      <a:pt x="203033" y="528277"/>
                      <a:pt x="202530" y="527779"/>
                    </a:cubicBezTo>
                    <a:cubicBezTo>
                      <a:pt x="202078" y="527333"/>
                      <a:pt x="201635" y="526879"/>
                      <a:pt x="201197" y="526417"/>
                    </a:cubicBezTo>
                    <a:cubicBezTo>
                      <a:pt x="200789" y="525985"/>
                      <a:pt x="200382" y="525553"/>
                      <a:pt x="199985" y="525107"/>
                    </a:cubicBezTo>
                    <a:cubicBezTo>
                      <a:pt x="199450" y="524505"/>
                      <a:pt x="198934" y="523885"/>
                      <a:pt x="198423" y="523257"/>
                    </a:cubicBezTo>
                    <a:cubicBezTo>
                      <a:pt x="198130" y="522897"/>
                      <a:pt x="197828" y="522546"/>
                      <a:pt x="197541" y="522176"/>
                    </a:cubicBezTo>
                    <a:cubicBezTo>
                      <a:pt x="196747" y="521154"/>
                      <a:pt x="195978" y="520108"/>
                      <a:pt x="195250" y="519022"/>
                    </a:cubicBezTo>
                    <a:lnTo>
                      <a:pt x="195250" y="519022"/>
                    </a:lnTo>
                    <a:cubicBezTo>
                      <a:pt x="195250" y="519022"/>
                      <a:pt x="195250" y="519020"/>
                      <a:pt x="195250" y="519020"/>
                    </a:cubicBezTo>
                    <a:lnTo>
                      <a:pt x="186012" y="505262"/>
                    </a:lnTo>
                    <a:cubicBezTo>
                      <a:pt x="172250" y="484772"/>
                      <a:pt x="167210" y="460134"/>
                      <a:pt x="171152" y="436513"/>
                    </a:cubicBezTo>
                    <a:cubicBezTo>
                      <a:pt x="171204" y="436196"/>
                      <a:pt x="171248" y="435877"/>
                      <a:pt x="171304" y="435561"/>
                    </a:cubicBezTo>
                    <a:cubicBezTo>
                      <a:pt x="171372" y="435178"/>
                      <a:pt x="171453" y="434796"/>
                      <a:pt x="171526" y="434413"/>
                    </a:cubicBezTo>
                    <a:cubicBezTo>
                      <a:pt x="171652" y="433753"/>
                      <a:pt x="171772" y="433094"/>
                      <a:pt x="171912" y="432435"/>
                    </a:cubicBezTo>
                    <a:cubicBezTo>
                      <a:pt x="171931" y="432341"/>
                      <a:pt x="171956" y="432249"/>
                      <a:pt x="171975" y="432156"/>
                    </a:cubicBezTo>
                    <a:cubicBezTo>
                      <a:pt x="173288" y="426053"/>
                      <a:pt x="175204" y="420043"/>
                      <a:pt x="177740" y="414214"/>
                    </a:cubicBezTo>
                    <a:cubicBezTo>
                      <a:pt x="178589" y="412261"/>
                      <a:pt x="179508" y="410331"/>
                      <a:pt x="180496" y="408422"/>
                    </a:cubicBezTo>
                    <a:cubicBezTo>
                      <a:pt x="180507" y="408400"/>
                      <a:pt x="180518" y="408376"/>
                      <a:pt x="180529" y="408354"/>
                    </a:cubicBezTo>
                    <a:lnTo>
                      <a:pt x="180529" y="408354"/>
                    </a:lnTo>
                    <a:cubicBezTo>
                      <a:pt x="180529" y="408354"/>
                      <a:pt x="180529" y="408354"/>
                      <a:pt x="180529" y="408354"/>
                    </a:cubicBezTo>
                    <a:lnTo>
                      <a:pt x="199988" y="370819"/>
                    </a:lnTo>
                    <a:lnTo>
                      <a:pt x="199703" y="357729"/>
                    </a:lnTo>
                    <a:cubicBezTo>
                      <a:pt x="199257" y="337495"/>
                      <a:pt x="212155" y="320000"/>
                      <a:pt x="231043" y="314252"/>
                    </a:cubicBezTo>
                    <a:lnTo>
                      <a:pt x="213792" y="309453"/>
                    </a:lnTo>
                    <a:cubicBezTo>
                      <a:pt x="200646" y="305794"/>
                      <a:pt x="191332" y="294186"/>
                      <a:pt x="190600" y="280562"/>
                    </a:cubicBezTo>
                    <a:lnTo>
                      <a:pt x="189682" y="263590"/>
                    </a:lnTo>
                    <a:cubicBezTo>
                      <a:pt x="188778" y="246717"/>
                      <a:pt x="201228" y="232100"/>
                      <a:pt x="218034" y="230321"/>
                    </a:cubicBezTo>
                    <a:lnTo>
                      <a:pt x="234950" y="228525"/>
                    </a:lnTo>
                    <a:lnTo>
                      <a:pt x="234950" y="198512"/>
                    </a:lnTo>
                    <a:cubicBezTo>
                      <a:pt x="234950" y="196521"/>
                      <a:pt x="235880" y="194642"/>
                      <a:pt x="237480" y="193446"/>
                    </a:cubicBezTo>
                    <a:lnTo>
                      <a:pt x="287971" y="155340"/>
                    </a:lnTo>
                    <a:cubicBezTo>
                      <a:pt x="291419" y="152741"/>
                      <a:pt x="294246" y="149530"/>
                      <a:pt x="296380" y="145783"/>
                    </a:cubicBezTo>
                    <a:lnTo>
                      <a:pt x="305073" y="130621"/>
                    </a:lnTo>
                    <a:lnTo>
                      <a:pt x="248630" y="141697"/>
                    </a:lnTo>
                    <a:cubicBezTo>
                      <a:pt x="246769" y="142051"/>
                      <a:pt x="244834" y="141573"/>
                      <a:pt x="243370" y="140370"/>
                    </a:cubicBezTo>
                    <a:cubicBezTo>
                      <a:pt x="241894" y="139160"/>
                      <a:pt x="241051" y="137362"/>
                      <a:pt x="241051" y="135465"/>
                    </a:cubicBezTo>
                    <a:lnTo>
                      <a:pt x="241051" y="118058"/>
                    </a:lnTo>
                    <a:cubicBezTo>
                      <a:pt x="241051" y="100694"/>
                      <a:pt x="248803" y="84485"/>
                      <a:pt x="262333" y="73576"/>
                    </a:cubicBezTo>
                    <a:lnTo>
                      <a:pt x="341857" y="9438"/>
                    </a:lnTo>
                    <a:cubicBezTo>
                      <a:pt x="343891" y="7795"/>
                      <a:pt x="346731" y="7571"/>
                      <a:pt x="349013" y="8879"/>
                    </a:cubicBezTo>
                    <a:lnTo>
                      <a:pt x="404687" y="40945"/>
                    </a:lnTo>
                    <a:cubicBezTo>
                      <a:pt x="406176" y="41800"/>
                      <a:pt x="407899" y="42005"/>
                      <a:pt x="409573" y="41559"/>
                    </a:cubicBezTo>
                    <a:cubicBezTo>
                      <a:pt x="411223" y="41094"/>
                      <a:pt x="412599" y="40008"/>
                      <a:pt x="413418" y="38502"/>
                    </a:cubicBezTo>
                    <a:lnTo>
                      <a:pt x="434673" y="3883"/>
                    </a:lnTo>
                    <a:lnTo>
                      <a:pt x="434673" y="3883"/>
                    </a:lnTo>
                    <a:lnTo>
                      <a:pt x="434699" y="3840"/>
                    </a:lnTo>
                    <a:cubicBezTo>
                      <a:pt x="492349" y="11976"/>
                      <a:pt x="545835" y="33025"/>
                      <a:pt x="592165" y="63945"/>
                    </a:cubicBezTo>
                    <a:cubicBezTo>
                      <a:pt x="592196" y="63943"/>
                      <a:pt x="592226" y="63941"/>
                      <a:pt x="592257" y="63940"/>
                    </a:cubicBezTo>
                    <a:cubicBezTo>
                      <a:pt x="565868" y="46322"/>
                      <a:pt x="537158" y="31904"/>
                      <a:pt x="506684" y="21249"/>
                    </a:cubicBezTo>
                    <a:cubicBezTo>
                      <a:pt x="506571" y="21209"/>
                      <a:pt x="506460" y="21169"/>
                      <a:pt x="506349" y="21131"/>
                    </a:cubicBezTo>
                    <a:cubicBezTo>
                      <a:pt x="504296" y="20415"/>
                      <a:pt x="502234" y="19718"/>
                      <a:pt x="500166" y="19037"/>
                    </a:cubicBezTo>
                    <a:cubicBezTo>
                      <a:pt x="499869" y="18939"/>
                      <a:pt x="499570" y="18845"/>
                      <a:pt x="499274" y="18748"/>
                    </a:cubicBezTo>
                    <a:cubicBezTo>
                      <a:pt x="493370" y="16820"/>
                      <a:pt x="487399" y="15037"/>
                      <a:pt x="481371" y="13392"/>
                    </a:cubicBezTo>
                    <a:cubicBezTo>
                      <a:pt x="480552" y="13168"/>
                      <a:pt x="479735" y="12946"/>
                      <a:pt x="478914" y="12727"/>
                    </a:cubicBezTo>
                    <a:cubicBezTo>
                      <a:pt x="477249" y="12286"/>
                      <a:pt x="475580" y="11854"/>
                      <a:pt x="473907" y="11433"/>
                    </a:cubicBezTo>
                    <a:cubicBezTo>
                      <a:pt x="472891" y="11179"/>
                      <a:pt x="471872" y="10935"/>
                      <a:pt x="470854" y="10689"/>
                    </a:cubicBezTo>
                    <a:cubicBezTo>
                      <a:pt x="468409" y="10097"/>
                      <a:pt x="465955" y="9530"/>
                      <a:pt x="463493" y="8985"/>
                    </a:cubicBezTo>
                    <a:cubicBezTo>
                      <a:pt x="462015" y="8658"/>
                      <a:pt x="460539" y="8328"/>
                      <a:pt x="459053" y="8018"/>
                    </a:cubicBezTo>
                    <a:cubicBezTo>
                      <a:pt x="457689" y="7734"/>
                      <a:pt x="456317" y="7469"/>
                      <a:pt x="454949" y="7199"/>
                    </a:cubicBezTo>
                    <a:cubicBezTo>
                      <a:pt x="453522" y="6918"/>
                      <a:pt x="452093" y="6642"/>
                      <a:pt x="450660" y="6377"/>
                    </a:cubicBezTo>
                    <a:cubicBezTo>
                      <a:pt x="449353" y="6136"/>
                      <a:pt x="448047" y="5898"/>
                      <a:pt x="446735" y="5669"/>
                    </a:cubicBezTo>
                    <a:cubicBezTo>
                      <a:pt x="444991" y="5366"/>
                      <a:pt x="443240" y="5080"/>
                      <a:pt x="441487" y="4799"/>
                    </a:cubicBezTo>
                    <a:cubicBezTo>
                      <a:pt x="440487" y="4639"/>
                      <a:pt x="439491" y="4469"/>
                      <a:pt x="438490" y="4316"/>
                    </a:cubicBezTo>
                    <a:cubicBezTo>
                      <a:pt x="435859" y="3918"/>
                      <a:pt x="433218" y="3553"/>
                      <a:pt x="430570" y="3208"/>
                    </a:cubicBezTo>
                    <a:cubicBezTo>
                      <a:pt x="429532" y="3073"/>
                      <a:pt x="428490" y="2951"/>
                      <a:pt x="427449" y="2824"/>
                    </a:cubicBezTo>
                    <a:cubicBezTo>
                      <a:pt x="425563" y="2594"/>
                      <a:pt x="423672" y="2378"/>
                      <a:pt x="421777" y="2176"/>
                    </a:cubicBezTo>
                    <a:cubicBezTo>
                      <a:pt x="420749" y="2067"/>
                      <a:pt x="419721" y="1957"/>
                      <a:pt x="418690" y="1856"/>
                    </a:cubicBezTo>
                    <a:cubicBezTo>
                      <a:pt x="416262" y="1616"/>
                      <a:pt x="413828" y="1400"/>
                      <a:pt x="411386" y="1207"/>
                    </a:cubicBezTo>
                    <a:cubicBezTo>
                      <a:pt x="410962" y="1173"/>
                      <a:pt x="410543" y="1130"/>
                      <a:pt x="410120" y="1099"/>
                    </a:cubicBezTo>
                    <a:cubicBezTo>
                      <a:pt x="407273" y="883"/>
                      <a:pt x="404416" y="708"/>
                      <a:pt x="401552" y="556"/>
                    </a:cubicBezTo>
                    <a:cubicBezTo>
                      <a:pt x="400675" y="510"/>
                      <a:pt x="399798" y="473"/>
                      <a:pt x="398920" y="432"/>
                    </a:cubicBezTo>
                    <a:cubicBezTo>
                      <a:pt x="396770" y="332"/>
                      <a:pt x="394614" y="249"/>
                      <a:pt x="392455" y="186"/>
                    </a:cubicBezTo>
                    <a:cubicBezTo>
                      <a:pt x="391578" y="159"/>
                      <a:pt x="390700" y="132"/>
                      <a:pt x="389820" y="111"/>
                    </a:cubicBezTo>
                    <a:cubicBezTo>
                      <a:pt x="386888" y="44"/>
                      <a:pt x="383950" y="0"/>
                      <a:pt x="381000" y="0"/>
                    </a:cubicBezTo>
                    <a:cubicBezTo>
                      <a:pt x="170580" y="0"/>
                      <a:pt x="0" y="170580"/>
                      <a:pt x="0" y="381000"/>
                    </a:cubicBezTo>
                    <a:cubicBezTo>
                      <a:pt x="0" y="591420"/>
                      <a:pt x="170580" y="762000"/>
                      <a:pt x="381000" y="762000"/>
                    </a:cubicBezTo>
                    <a:cubicBezTo>
                      <a:pt x="386817" y="762000"/>
                      <a:pt x="392589" y="761819"/>
                      <a:pt x="398342" y="761562"/>
                    </a:cubicBezTo>
                    <a:cubicBezTo>
                      <a:pt x="322736" y="711084"/>
                      <a:pt x="266194" y="634302"/>
                      <a:pt x="241818" y="544292"/>
                    </a:cubicBezTo>
                    <a:close/>
                    <a:moveTo>
                      <a:pt x="179673" y="139613"/>
                    </a:moveTo>
                    <a:cubicBezTo>
                      <a:pt x="183356" y="133628"/>
                      <a:pt x="191170" y="131750"/>
                      <a:pt x="197148" y="135439"/>
                    </a:cubicBezTo>
                    <a:lnTo>
                      <a:pt x="217451" y="147904"/>
                    </a:lnTo>
                    <a:cubicBezTo>
                      <a:pt x="222064" y="150738"/>
                      <a:pt x="224371" y="156189"/>
                      <a:pt x="223206" y="161479"/>
                    </a:cubicBezTo>
                    <a:lnTo>
                      <a:pt x="214227" y="201905"/>
                    </a:lnTo>
                    <a:cubicBezTo>
                      <a:pt x="212912" y="207826"/>
                      <a:pt x="207653" y="211852"/>
                      <a:pt x="201836" y="211852"/>
                    </a:cubicBezTo>
                    <a:cubicBezTo>
                      <a:pt x="200919" y="211852"/>
                      <a:pt x="200001" y="211758"/>
                      <a:pt x="199071" y="211549"/>
                    </a:cubicBezTo>
                    <a:cubicBezTo>
                      <a:pt x="192224" y="210029"/>
                      <a:pt x="187909" y="203246"/>
                      <a:pt x="189422" y="196399"/>
                    </a:cubicBezTo>
                    <a:lnTo>
                      <a:pt x="196442" y="164811"/>
                    </a:lnTo>
                    <a:lnTo>
                      <a:pt x="183853" y="157085"/>
                    </a:lnTo>
                    <a:cubicBezTo>
                      <a:pt x="177875" y="153418"/>
                      <a:pt x="176001" y="145591"/>
                      <a:pt x="179673" y="139613"/>
                    </a:cubicBezTo>
                    <a:close/>
                  </a:path>
                </a:pathLst>
              </a:custGeom>
              <a:solidFill>
                <a:srgbClr val="0E94D7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2" name="Freeform: Shape 571">
                <a:extLst>
                  <a:ext uri="{FF2B5EF4-FFF2-40B4-BE49-F238E27FC236}">
                    <a16:creationId xmlns:a16="http://schemas.microsoft.com/office/drawing/2014/main" id="{66CDC970-89D0-42C8-9A72-6ED9C2E81F55}"/>
                  </a:ext>
                </a:extLst>
              </p:cNvPr>
              <p:cNvSpPr/>
              <p:nvPr/>
            </p:nvSpPr>
            <p:spPr>
              <a:xfrm>
                <a:off x="3484329" y="6176742"/>
                <a:ext cx="963" cy="779"/>
              </a:xfrm>
              <a:custGeom>
                <a:avLst/>
                <a:gdLst>
                  <a:gd name="connsiteX0" fmla="*/ 964 w 963"/>
                  <a:gd name="connsiteY0" fmla="*/ 0 h 779"/>
                  <a:gd name="connsiteX1" fmla="*/ 0 w 963"/>
                  <a:gd name="connsiteY1" fmla="*/ 779 h 779"/>
                  <a:gd name="connsiteX2" fmla="*/ 964 w 963"/>
                  <a:gd name="connsiteY2" fmla="*/ 0 h 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3" h="779">
                    <a:moveTo>
                      <a:pt x="964" y="0"/>
                    </a:moveTo>
                    <a:cubicBezTo>
                      <a:pt x="657" y="271"/>
                      <a:pt x="338" y="533"/>
                      <a:pt x="0" y="779"/>
                    </a:cubicBezTo>
                    <a:cubicBezTo>
                      <a:pt x="338" y="533"/>
                      <a:pt x="660" y="273"/>
                      <a:pt x="964" y="0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3" name="Freeform: Shape 572">
                <a:extLst>
                  <a:ext uri="{FF2B5EF4-FFF2-40B4-BE49-F238E27FC236}">
                    <a16:creationId xmlns:a16="http://schemas.microsoft.com/office/drawing/2014/main" id="{B3644F19-C760-4E1B-B52C-A64AD3FC314E}"/>
                  </a:ext>
                </a:extLst>
              </p:cNvPr>
              <p:cNvSpPr/>
              <p:nvPr/>
            </p:nvSpPr>
            <p:spPr>
              <a:xfrm>
                <a:off x="3311606" y="6284935"/>
                <a:ext cx="22075" cy="6837"/>
              </a:xfrm>
              <a:custGeom>
                <a:avLst/>
                <a:gdLst>
                  <a:gd name="connsiteX0" fmla="*/ 0 w 22075"/>
                  <a:gd name="connsiteY0" fmla="*/ 0 h 6837"/>
                  <a:gd name="connsiteX1" fmla="*/ 10328 w 22075"/>
                  <a:gd name="connsiteY1" fmla="*/ 6837 h 6837"/>
                  <a:gd name="connsiteX2" fmla="*/ 22076 w 22075"/>
                  <a:gd name="connsiteY2" fmla="*/ 2910 h 6837"/>
                  <a:gd name="connsiteX3" fmla="*/ 0 w 22075"/>
                  <a:gd name="connsiteY3" fmla="*/ 0 h 6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075" h="6837">
                    <a:moveTo>
                      <a:pt x="0" y="0"/>
                    </a:moveTo>
                    <a:lnTo>
                      <a:pt x="10328" y="6837"/>
                    </a:lnTo>
                    <a:lnTo>
                      <a:pt x="22076" y="2910"/>
                    </a:lnTo>
                    <a:cubicBezTo>
                      <a:pt x="14661" y="5388"/>
                      <a:pt x="6518" y="4315"/>
                      <a:pt x="0" y="0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4" name="Freeform: Shape 573">
                <a:extLst>
                  <a:ext uri="{FF2B5EF4-FFF2-40B4-BE49-F238E27FC236}">
                    <a16:creationId xmlns:a16="http://schemas.microsoft.com/office/drawing/2014/main" id="{DD967CEB-B345-48F7-A7EE-C46E20856BA3}"/>
                  </a:ext>
                </a:extLst>
              </p:cNvPr>
              <p:cNvSpPr/>
              <p:nvPr/>
            </p:nvSpPr>
            <p:spPr>
              <a:xfrm>
                <a:off x="3400193" y="6177472"/>
                <a:ext cx="27320" cy="17102"/>
              </a:xfrm>
              <a:custGeom>
                <a:avLst/>
                <a:gdLst>
                  <a:gd name="connsiteX0" fmla="*/ 0 w 27320"/>
                  <a:gd name="connsiteY0" fmla="*/ 17102 h 17102"/>
                  <a:gd name="connsiteX1" fmla="*/ 6 w 27320"/>
                  <a:gd name="connsiteY1" fmla="*/ 17102 h 17102"/>
                  <a:gd name="connsiteX2" fmla="*/ 7552 w 27320"/>
                  <a:gd name="connsiteY2" fmla="*/ 14616 h 17102"/>
                  <a:gd name="connsiteX3" fmla="*/ 27321 w 27320"/>
                  <a:gd name="connsiteY3" fmla="*/ 0 h 17102"/>
                  <a:gd name="connsiteX4" fmla="*/ 7552 w 27320"/>
                  <a:gd name="connsiteY4" fmla="*/ 14616 h 17102"/>
                  <a:gd name="connsiteX5" fmla="*/ 0 w 27320"/>
                  <a:gd name="connsiteY5" fmla="*/ 17102 h 17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320" h="17102">
                    <a:moveTo>
                      <a:pt x="0" y="17102"/>
                    </a:moveTo>
                    <a:lnTo>
                      <a:pt x="6" y="17102"/>
                    </a:lnTo>
                    <a:cubicBezTo>
                      <a:pt x="2723" y="17102"/>
                      <a:pt x="5367" y="16231"/>
                      <a:pt x="7552" y="14616"/>
                    </a:cubicBezTo>
                    <a:lnTo>
                      <a:pt x="27321" y="0"/>
                    </a:lnTo>
                    <a:lnTo>
                      <a:pt x="7552" y="14616"/>
                    </a:lnTo>
                    <a:cubicBezTo>
                      <a:pt x="5369" y="16229"/>
                      <a:pt x="2716" y="17102"/>
                      <a:pt x="0" y="17102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5" name="Freeform: Shape 574">
                <a:extLst>
                  <a:ext uri="{FF2B5EF4-FFF2-40B4-BE49-F238E27FC236}">
                    <a16:creationId xmlns:a16="http://schemas.microsoft.com/office/drawing/2014/main" id="{A1E3D070-FBDF-4161-9792-B87E1186287C}"/>
                  </a:ext>
                </a:extLst>
              </p:cNvPr>
              <p:cNvSpPr/>
              <p:nvPr/>
            </p:nvSpPr>
            <p:spPr>
              <a:xfrm>
                <a:off x="3547123" y="6156585"/>
                <a:ext cx="125060" cy="132492"/>
              </a:xfrm>
              <a:custGeom>
                <a:avLst/>
                <a:gdLst>
                  <a:gd name="connsiteX0" fmla="*/ 70922 w 125060"/>
                  <a:gd name="connsiteY0" fmla="*/ 88278 h 132492"/>
                  <a:gd name="connsiteX1" fmla="*/ 79005 w 125060"/>
                  <a:gd name="connsiteY1" fmla="*/ 118499 h 132492"/>
                  <a:gd name="connsiteX2" fmla="*/ 0 w 125060"/>
                  <a:gd name="connsiteY2" fmla="*/ 93393 h 132492"/>
                  <a:gd name="connsiteX3" fmla="*/ 122349 w 125060"/>
                  <a:gd name="connsiteY3" fmla="*/ 132274 h 132492"/>
                  <a:gd name="connsiteX4" fmla="*/ 125060 w 125060"/>
                  <a:gd name="connsiteY4" fmla="*/ 132417 h 132492"/>
                  <a:gd name="connsiteX5" fmla="*/ 83617 w 125060"/>
                  <a:gd name="connsiteY5" fmla="*/ 0 h 132492"/>
                  <a:gd name="connsiteX6" fmla="*/ 71672 w 125060"/>
                  <a:gd name="connsiteY6" fmla="*/ 39683 h 132492"/>
                  <a:gd name="connsiteX7" fmla="*/ 70922 w 125060"/>
                  <a:gd name="connsiteY7" fmla="*/ 88278 h 132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5060" h="132492">
                    <a:moveTo>
                      <a:pt x="70922" y="88278"/>
                    </a:moveTo>
                    <a:lnTo>
                      <a:pt x="79005" y="118499"/>
                    </a:lnTo>
                    <a:lnTo>
                      <a:pt x="0" y="93393"/>
                    </a:lnTo>
                    <a:lnTo>
                      <a:pt x="122349" y="132274"/>
                    </a:lnTo>
                    <a:cubicBezTo>
                      <a:pt x="123242" y="132545"/>
                      <a:pt x="124163" y="132528"/>
                      <a:pt x="125060" y="132417"/>
                    </a:cubicBezTo>
                    <a:cubicBezTo>
                      <a:pt x="119388" y="85055"/>
                      <a:pt x="105018" y="40376"/>
                      <a:pt x="83617" y="0"/>
                    </a:cubicBezTo>
                    <a:lnTo>
                      <a:pt x="71672" y="39683"/>
                    </a:lnTo>
                    <a:cubicBezTo>
                      <a:pt x="66915" y="55496"/>
                      <a:pt x="66654" y="72323"/>
                      <a:pt x="70922" y="88278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6" name="Freeform: Shape 575">
                <a:extLst>
                  <a:ext uri="{FF2B5EF4-FFF2-40B4-BE49-F238E27FC236}">
                    <a16:creationId xmlns:a16="http://schemas.microsoft.com/office/drawing/2014/main" id="{38E11914-1E8C-40A2-8DFA-FDEEA752865F}"/>
                  </a:ext>
                </a:extLst>
              </p:cNvPr>
              <p:cNvSpPr/>
              <p:nvPr/>
            </p:nvSpPr>
            <p:spPr>
              <a:xfrm>
                <a:off x="3136694" y="6400353"/>
                <a:ext cx="436736" cy="286630"/>
              </a:xfrm>
              <a:custGeom>
                <a:avLst/>
                <a:gdLst>
                  <a:gd name="connsiteX0" fmla="*/ 300792 w 436736"/>
                  <a:gd name="connsiteY0" fmla="*/ 11304 h 286630"/>
                  <a:gd name="connsiteX1" fmla="*/ 299399 w 436736"/>
                  <a:gd name="connsiteY1" fmla="*/ 13391 h 286630"/>
                  <a:gd name="connsiteX2" fmla="*/ 257137 w 436736"/>
                  <a:gd name="connsiteY2" fmla="*/ 36005 h 286630"/>
                  <a:gd name="connsiteX3" fmla="*/ 108312 w 436736"/>
                  <a:gd name="connsiteY3" fmla="*/ 36005 h 286630"/>
                  <a:gd name="connsiteX4" fmla="*/ 66045 w 436736"/>
                  <a:gd name="connsiteY4" fmla="*/ 58627 h 286630"/>
                  <a:gd name="connsiteX5" fmla="*/ 42124 w 436736"/>
                  <a:gd name="connsiteY5" fmla="*/ 94508 h 286630"/>
                  <a:gd name="connsiteX6" fmla="*/ 29073 w 436736"/>
                  <a:gd name="connsiteY6" fmla="*/ 96837 h 286630"/>
                  <a:gd name="connsiteX7" fmla="*/ 0 w 436736"/>
                  <a:gd name="connsiteY7" fmla="*/ 94449 h 286630"/>
                  <a:gd name="connsiteX8" fmla="*/ 18142 w 436736"/>
                  <a:gd name="connsiteY8" fmla="*/ 97700 h 286630"/>
                  <a:gd name="connsiteX9" fmla="*/ 29059 w 436736"/>
                  <a:gd name="connsiteY9" fmla="*/ 96841 h 286630"/>
                  <a:gd name="connsiteX10" fmla="*/ 113470 w 436736"/>
                  <a:gd name="connsiteY10" fmla="*/ 81773 h 286630"/>
                  <a:gd name="connsiteX11" fmla="*/ 133115 w 436736"/>
                  <a:gd name="connsiteY11" fmla="*/ 106106 h 286630"/>
                  <a:gd name="connsiteX12" fmla="*/ 183667 w 436736"/>
                  <a:gd name="connsiteY12" fmla="*/ 142904 h 286630"/>
                  <a:gd name="connsiteX13" fmla="*/ 192249 w 436736"/>
                  <a:gd name="connsiteY13" fmla="*/ 146203 h 286630"/>
                  <a:gd name="connsiteX14" fmla="*/ 192249 w 436736"/>
                  <a:gd name="connsiteY14" fmla="*/ 199211 h 286630"/>
                  <a:gd name="connsiteX15" fmla="*/ 198625 w 436736"/>
                  <a:gd name="connsiteY15" fmla="*/ 230893 h 286630"/>
                  <a:gd name="connsiteX16" fmla="*/ 234666 w 436736"/>
                  <a:gd name="connsiteY16" fmla="*/ 276826 h 286630"/>
                  <a:gd name="connsiteX17" fmla="*/ 271934 w 436736"/>
                  <a:gd name="connsiteY17" fmla="*/ 286630 h 286630"/>
                  <a:gd name="connsiteX18" fmla="*/ 293154 w 436736"/>
                  <a:gd name="connsiteY18" fmla="*/ 283622 h 286630"/>
                  <a:gd name="connsiteX19" fmla="*/ 297309 w 436736"/>
                  <a:gd name="connsiteY19" fmla="*/ 279858 h 286630"/>
                  <a:gd name="connsiteX20" fmla="*/ 352908 w 436736"/>
                  <a:gd name="connsiteY20" fmla="*/ 139315 h 286630"/>
                  <a:gd name="connsiteX21" fmla="*/ 427322 w 436736"/>
                  <a:gd name="connsiteY21" fmla="*/ 69205 h 286630"/>
                  <a:gd name="connsiteX22" fmla="*/ 429219 w 436736"/>
                  <a:gd name="connsiteY22" fmla="*/ 65720 h 286630"/>
                  <a:gd name="connsiteX23" fmla="*/ 436636 w 436736"/>
                  <a:gd name="connsiteY23" fmla="*/ 24842 h 286630"/>
                  <a:gd name="connsiteX24" fmla="*/ 435123 w 436736"/>
                  <a:gd name="connsiteY24" fmla="*/ 19472 h 286630"/>
                  <a:gd name="connsiteX25" fmla="*/ 429951 w 436736"/>
                  <a:gd name="connsiteY25" fmla="*/ 17370 h 286630"/>
                  <a:gd name="connsiteX26" fmla="*/ 411918 w 436736"/>
                  <a:gd name="connsiteY26" fmla="*/ 18603 h 286630"/>
                  <a:gd name="connsiteX27" fmla="*/ 380429 w 436736"/>
                  <a:gd name="connsiteY27" fmla="*/ 8421 h 286630"/>
                  <a:gd name="connsiteX28" fmla="*/ 325657 w 436736"/>
                  <a:gd name="connsiteY28" fmla="*/ 279 h 286630"/>
                  <a:gd name="connsiteX29" fmla="*/ 300792 w 436736"/>
                  <a:gd name="connsiteY29" fmla="*/ 11304 h 286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436736" h="286630">
                    <a:moveTo>
                      <a:pt x="300792" y="11304"/>
                    </a:moveTo>
                    <a:lnTo>
                      <a:pt x="299399" y="13391"/>
                    </a:lnTo>
                    <a:cubicBezTo>
                      <a:pt x="289978" y="27520"/>
                      <a:pt x="274118" y="36005"/>
                      <a:pt x="257137" y="36005"/>
                    </a:cubicBezTo>
                    <a:lnTo>
                      <a:pt x="108312" y="36005"/>
                    </a:lnTo>
                    <a:cubicBezTo>
                      <a:pt x="91327" y="36005"/>
                      <a:pt x="75465" y="44494"/>
                      <a:pt x="66045" y="58627"/>
                    </a:cubicBezTo>
                    <a:lnTo>
                      <a:pt x="42124" y="94508"/>
                    </a:lnTo>
                    <a:lnTo>
                      <a:pt x="29073" y="96837"/>
                    </a:lnTo>
                    <a:cubicBezTo>
                      <a:pt x="19129" y="98612"/>
                      <a:pt x="9142" y="97678"/>
                      <a:pt x="0" y="94449"/>
                    </a:cubicBezTo>
                    <a:cubicBezTo>
                      <a:pt x="5791" y="96500"/>
                      <a:pt x="11914" y="97604"/>
                      <a:pt x="18142" y="97700"/>
                    </a:cubicBezTo>
                    <a:cubicBezTo>
                      <a:pt x="21763" y="97756"/>
                      <a:pt x="25416" y="97500"/>
                      <a:pt x="29059" y="96841"/>
                    </a:cubicBezTo>
                    <a:lnTo>
                      <a:pt x="113470" y="81773"/>
                    </a:lnTo>
                    <a:lnTo>
                      <a:pt x="133115" y="106106"/>
                    </a:lnTo>
                    <a:cubicBezTo>
                      <a:pt x="146423" y="122576"/>
                      <a:pt x="163898" y="135302"/>
                      <a:pt x="183667" y="142904"/>
                    </a:cubicBezTo>
                    <a:lnTo>
                      <a:pt x="192249" y="146203"/>
                    </a:lnTo>
                    <a:lnTo>
                      <a:pt x="192249" y="199211"/>
                    </a:lnTo>
                    <a:cubicBezTo>
                      <a:pt x="192249" y="204979"/>
                      <a:pt x="194334" y="215340"/>
                      <a:pt x="198625" y="230893"/>
                    </a:cubicBezTo>
                    <a:cubicBezTo>
                      <a:pt x="204045" y="250526"/>
                      <a:pt x="216845" y="266836"/>
                      <a:pt x="234666" y="276826"/>
                    </a:cubicBezTo>
                    <a:cubicBezTo>
                      <a:pt x="246250" y="283325"/>
                      <a:pt x="259024" y="286630"/>
                      <a:pt x="271934" y="286630"/>
                    </a:cubicBezTo>
                    <a:cubicBezTo>
                      <a:pt x="279016" y="286630"/>
                      <a:pt x="286147" y="285638"/>
                      <a:pt x="293154" y="283622"/>
                    </a:cubicBezTo>
                    <a:cubicBezTo>
                      <a:pt x="295051" y="283082"/>
                      <a:pt x="296589" y="281687"/>
                      <a:pt x="297309" y="279858"/>
                    </a:cubicBezTo>
                    <a:lnTo>
                      <a:pt x="352908" y="139315"/>
                    </a:lnTo>
                    <a:lnTo>
                      <a:pt x="427322" y="69205"/>
                    </a:lnTo>
                    <a:cubicBezTo>
                      <a:pt x="428314" y="68274"/>
                      <a:pt x="428971" y="67054"/>
                      <a:pt x="429219" y="65720"/>
                    </a:cubicBezTo>
                    <a:lnTo>
                      <a:pt x="436636" y="24842"/>
                    </a:lnTo>
                    <a:cubicBezTo>
                      <a:pt x="436983" y="22913"/>
                      <a:pt x="436424" y="20935"/>
                      <a:pt x="435123" y="19472"/>
                    </a:cubicBezTo>
                    <a:cubicBezTo>
                      <a:pt x="433808" y="18008"/>
                      <a:pt x="431898" y="17282"/>
                      <a:pt x="429951" y="17370"/>
                    </a:cubicBezTo>
                    <a:lnTo>
                      <a:pt x="411918" y="18603"/>
                    </a:lnTo>
                    <a:cubicBezTo>
                      <a:pt x="400185" y="19416"/>
                      <a:pt x="389061" y="15608"/>
                      <a:pt x="380429" y="8421"/>
                    </a:cubicBezTo>
                    <a:lnTo>
                      <a:pt x="325657" y="279"/>
                    </a:lnTo>
                    <a:cubicBezTo>
                      <a:pt x="315932" y="-1172"/>
                      <a:pt x="306246" y="3123"/>
                      <a:pt x="300792" y="11304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7" name="Freeform: Shape 576">
                <a:extLst>
                  <a:ext uri="{FF2B5EF4-FFF2-40B4-BE49-F238E27FC236}">
                    <a16:creationId xmlns:a16="http://schemas.microsoft.com/office/drawing/2014/main" id="{94AD38E2-B735-46A9-8796-BA9FD47AEAC2}"/>
                  </a:ext>
                </a:extLst>
              </p:cNvPr>
              <p:cNvSpPr/>
              <p:nvPr/>
            </p:nvSpPr>
            <p:spPr>
              <a:xfrm>
                <a:off x="3621319" y="6139837"/>
                <a:ext cx="1584" cy="2681"/>
              </a:xfrm>
              <a:custGeom>
                <a:avLst/>
                <a:gdLst>
                  <a:gd name="connsiteX0" fmla="*/ 0 w 1584"/>
                  <a:gd name="connsiteY0" fmla="*/ 0 h 2681"/>
                  <a:gd name="connsiteX1" fmla="*/ 1584 w 1584"/>
                  <a:gd name="connsiteY1" fmla="*/ 2681 h 2681"/>
                  <a:gd name="connsiteX2" fmla="*/ 0 w 1584"/>
                  <a:gd name="connsiteY2" fmla="*/ 0 h 2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84" h="2681">
                    <a:moveTo>
                      <a:pt x="0" y="0"/>
                    </a:moveTo>
                    <a:cubicBezTo>
                      <a:pt x="532" y="892"/>
                      <a:pt x="1059" y="1786"/>
                      <a:pt x="1584" y="2681"/>
                    </a:cubicBezTo>
                    <a:cubicBezTo>
                      <a:pt x="1059" y="1786"/>
                      <a:pt x="532" y="892"/>
                      <a:pt x="0" y="0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8" name="Freeform: Shape 577">
                <a:extLst>
                  <a:ext uri="{FF2B5EF4-FFF2-40B4-BE49-F238E27FC236}">
                    <a16:creationId xmlns:a16="http://schemas.microsoft.com/office/drawing/2014/main" id="{1CCE2E79-8187-456E-AD97-BB84FFFC9347}"/>
                  </a:ext>
                </a:extLst>
              </p:cNvPr>
              <p:cNvSpPr/>
              <p:nvPr/>
            </p:nvSpPr>
            <p:spPr>
              <a:xfrm>
                <a:off x="3609230" y="6120865"/>
                <a:ext cx="962" cy="1422"/>
              </a:xfrm>
              <a:custGeom>
                <a:avLst/>
                <a:gdLst>
                  <a:gd name="connsiteX0" fmla="*/ 0 w 962"/>
                  <a:gd name="connsiteY0" fmla="*/ 0 h 1422"/>
                  <a:gd name="connsiteX1" fmla="*/ 962 w 962"/>
                  <a:gd name="connsiteY1" fmla="*/ 1422 h 1422"/>
                  <a:gd name="connsiteX2" fmla="*/ 0 w 962"/>
                  <a:gd name="connsiteY2" fmla="*/ 0 h 1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2" h="1422">
                    <a:moveTo>
                      <a:pt x="0" y="0"/>
                    </a:moveTo>
                    <a:cubicBezTo>
                      <a:pt x="322" y="473"/>
                      <a:pt x="643" y="946"/>
                      <a:pt x="962" y="1422"/>
                    </a:cubicBezTo>
                    <a:cubicBezTo>
                      <a:pt x="643" y="948"/>
                      <a:pt x="322" y="473"/>
                      <a:pt x="0" y="0"/>
                    </a:cubicBez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9" name="Freeform: Shape 578">
                <a:extLst>
                  <a:ext uri="{FF2B5EF4-FFF2-40B4-BE49-F238E27FC236}">
                    <a16:creationId xmlns:a16="http://schemas.microsoft.com/office/drawing/2014/main" id="{12DE95C0-6EB2-4CE6-8E9D-DCF8DDEE4C48}"/>
                  </a:ext>
                </a:extLst>
              </p:cNvPr>
              <p:cNvSpPr/>
              <p:nvPr/>
            </p:nvSpPr>
            <p:spPr>
              <a:xfrm>
                <a:off x="3166029" y="5957599"/>
                <a:ext cx="411260" cy="306241"/>
              </a:xfrm>
              <a:custGeom>
                <a:avLst/>
                <a:gdLst>
                  <a:gd name="connsiteX0" fmla="*/ 181661 w 411260"/>
                  <a:gd name="connsiteY0" fmla="*/ 43 h 306241"/>
                  <a:gd name="connsiteX1" fmla="*/ 182326 w 411260"/>
                  <a:gd name="connsiteY1" fmla="*/ 117 h 306241"/>
                  <a:gd name="connsiteX2" fmla="*/ 242905 w 411260"/>
                  <a:gd name="connsiteY2" fmla="*/ 13916 h 306241"/>
                  <a:gd name="connsiteX3" fmla="*/ 247102 w 411260"/>
                  <a:gd name="connsiteY3" fmla="*/ 15380 h 306241"/>
                  <a:gd name="connsiteX4" fmla="*/ 270812 w 411260"/>
                  <a:gd name="connsiteY4" fmla="*/ 24019 h 306241"/>
                  <a:gd name="connsiteX5" fmla="*/ 278500 w 411260"/>
                  <a:gd name="connsiteY5" fmla="*/ 27349 h 306241"/>
                  <a:gd name="connsiteX6" fmla="*/ 297737 w 411260"/>
                  <a:gd name="connsiteY6" fmla="*/ 36217 h 306241"/>
                  <a:gd name="connsiteX7" fmla="*/ 306364 w 411260"/>
                  <a:gd name="connsiteY7" fmla="*/ 40721 h 306241"/>
                  <a:gd name="connsiteX8" fmla="*/ 323645 w 411260"/>
                  <a:gd name="connsiteY8" fmla="*/ 50468 h 306241"/>
                  <a:gd name="connsiteX9" fmla="*/ 332238 w 411260"/>
                  <a:gd name="connsiteY9" fmla="*/ 55770 h 306241"/>
                  <a:gd name="connsiteX10" fmla="*/ 338692 w 411260"/>
                  <a:gd name="connsiteY10" fmla="*/ 60136 h 306241"/>
                  <a:gd name="connsiteX11" fmla="*/ 0 w 411260"/>
                  <a:gd name="connsiteY11" fmla="*/ 306241 h 306241"/>
                  <a:gd name="connsiteX12" fmla="*/ 3097 w 411260"/>
                  <a:gd name="connsiteY12" fmla="*/ 305652 h 306241"/>
                  <a:gd name="connsiteX13" fmla="*/ 20642 w 411260"/>
                  <a:gd name="connsiteY13" fmla="*/ 292551 h 306241"/>
                  <a:gd name="connsiteX14" fmla="*/ 29042 w 411260"/>
                  <a:gd name="connsiteY14" fmla="*/ 281594 h 306241"/>
                  <a:gd name="connsiteX15" fmla="*/ 40094 w 411260"/>
                  <a:gd name="connsiteY15" fmla="*/ 253835 h 306241"/>
                  <a:gd name="connsiteX16" fmla="*/ 76506 w 411260"/>
                  <a:gd name="connsiteY16" fmla="*/ 249017 h 306241"/>
                  <a:gd name="connsiteX17" fmla="*/ 111071 w 411260"/>
                  <a:gd name="connsiteY17" fmla="*/ 279664 h 306241"/>
                  <a:gd name="connsiteX18" fmla="*/ 118240 w 411260"/>
                  <a:gd name="connsiteY18" fmla="*/ 280532 h 306241"/>
                  <a:gd name="connsiteX19" fmla="*/ 121588 w 411260"/>
                  <a:gd name="connsiteY19" fmla="*/ 274139 h 306241"/>
                  <a:gd name="connsiteX20" fmla="*/ 118004 w 411260"/>
                  <a:gd name="connsiteY20" fmla="*/ 245867 h 306241"/>
                  <a:gd name="connsiteX21" fmla="*/ 121923 w 411260"/>
                  <a:gd name="connsiteY21" fmla="*/ 240305 h 306241"/>
                  <a:gd name="connsiteX22" fmla="*/ 128634 w 411260"/>
                  <a:gd name="connsiteY22" fmla="*/ 241489 h 306241"/>
                  <a:gd name="connsiteX23" fmla="*/ 170269 w 411260"/>
                  <a:gd name="connsiteY23" fmla="*/ 279595 h 306241"/>
                  <a:gd name="connsiteX24" fmla="*/ 176376 w 411260"/>
                  <a:gd name="connsiteY24" fmla="*/ 281002 h 306241"/>
                  <a:gd name="connsiteX25" fmla="*/ 238358 w 411260"/>
                  <a:gd name="connsiteY25" fmla="*/ 262611 h 306241"/>
                  <a:gd name="connsiteX26" fmla="*/ 204187 w 411260"/>
                  <a:gd name="connsiteY26" fmla="*/ 272750 h 306241"/>
                  <a:gd name="connsiteX27" fmla="*/ 200965 w 411260"/>
                  <a:gd name="connsiteY27" fmla="*/ 267019 h 306241"/>
                  <a:gd name="connsiteX28" fmla="*/ 205638 w 411260"/>
                  <a:gd name="connsiteY28" fmla="*/ 236977 h 306241"/>
                  <a:gd name="connsiteX29" fmla="*/ 198892 w 411260"/>
                  <a:gd name="connsiteY29" fmla="*/ 236977 h 306241"/>
                  <a:gd name="connsiteX30" fmla="*/ 186192 w 411260"/>
                  <a:gd name="connsiteY30" fmla="*/ 224277 h 306241"/>
                  <a:gd name="connsiteX31" fmla="*/ 198892 w 411260"/>
                  <a:gd name="connsiteY31" fmla="*/ 211577 h 306241"/>
                  <a:gd name="connsiteX32" fmla="*/ 229984 w 411260"/>
                  <a:gd name="connsiteY32" fmla="*/ 211577 h 306241"/>
                  <a:gd name="connsiteX33" fmla="*/ 246380 w 411260"/>
                  <a:gd name="connsiteY33" fmla="*/ 199447 h 306241"/>
                  <a:gd name="connsiteX34" fmla="*/ 264141 w 411260"/>
                  <a:gd name="connsiteY34" fmla="*/ 202108 h 306241"/>
                  <a:gd name="connsiteX35" fmla="*/ 263860 w 411260"/>
                  <a:gd name="connsiteY35" fmla="*/ 217570 h 306241"/>
                  <a:gd name="connsiteX36" fmla="*/ 280387 w 411260"/>
                  <a:gd name="connsiteY36" fmla="*/ 212060 h 306241"/>
                  <a:gd name="connsiteX37" fmla="*/ 296858 w 411260"/>
                  <a:gd name="connsiteY37" fmla="*/ 212060 h 306241"/>
                  <a:gd name="connsiteX38" fmla="*/ 300565 w 411260"/>
                  <a:gd name="connsiteY38" fmla="*/ 217145 h 306241"/>
                  <a:gd name="connsiteX39" fmla="*/ 268057 w 411260"/>
                  <a:gd name="connsiteY39" fmla="*/ 172558 h 306241"/>
                  <a:gd name="connsiteX40" fmla="*/ 270835 w 411260"/>
                  <a:gd name="connsiteY40" fmla="*/ 154810 h 306241"/>
                  <a:gd name="connsiteX41" fmla="*/ 288571 w 411260"/>
                  <a:gd name="connsiteY41" fmla="*/ 157588 h 306241"/>
                  <a:gd name="connsiteX42" fmla="*/ 321078 w 411260"/>
                  <a:gd name="connsiteY42" fmla="*/ 202174 h 306241"/>
                  <a:gd name="connsiteX43" fmla="*/ 323283 w 411260"/>
                  <a:gd name="connsiteY43" fmla="*/ 212039 h 306241"/>
                  <a:gd name="connsiteX44" fmla="*/ 348526 w 411260"/>
                  <a:gd name="connsiteY44" fmla="*/ 205081 h 306241"/>
                  <a:gd name="connsiteX45" fmla="*/ 379611 w 411260"/>
                  <a:gd name="connsiteY45" fmla="*/ 180459 h 306241"/>
                  <a:gd name="connsiteX46" fmla="*/ 411261 w 411260"/>
                  <a:gd name="connsiteY46" fmla="*/ 122515 h 306241"/>
                  <a:gd name="connsiteX47" fmla="*/ 339154 w 411260"/>
                  <a:gd name="connsiteY47" fmla="*/ 60104 h 306241"/>
                  <a:gd name="connsiteX48" fmla="*/ 181688 w 411260"/>
                  <a:gd name="connsiteY48" fmla="*/ 0 h 306241"/>
                  <a:gd name="connsiteX49" fmla="*/ 181661 w 411260"/>
                  <a:gd name="connsiteY49" fmla="*/ 43 h 306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411260" h="306241">
                    <a:moveTo>
                      <a:pt x="181661" y="43"/>
                    </a:moveTo>
                    <a:cubicBezTo>
                      <a:pt x="181881" y="75"/>
                      <a:pt x="182105" y="86"/>
                      <a:pt x="182326" y="117"/>
                    </a:cubicBezTo>
                    <a:cubicBezTo>
                      <a:pt x="203108" y="3088"/>
                      <a:pt x="223347" y="7736"/>
                      <a:pt x="242905" y="13916"/>
                    </a:cubicBezTo>
                    <a:cubicBezTo>
                      <a:pt x="244323" y="14365"/>
                      <a:pt x="245691" y="14915"/>
                      <a:pt x="247102" y="15380"/>
                    </a:cubicBezTo>
                    <a:cubicBezTo>
                      <a:pt x="255119" y="18018"/>
                      <a:pt x="263039" y="20872"/>
                      <a:pt x="270812" y="24019"/>
                    </a:cubicBezTo>
                    <a:cubicBezTo>
                      <a:pt x="273406" y="25070"/>
                      <a:pt x="275935" y="26243"/>
                      <a:pt x="278500" y="27349"/>
                    </a:cubicBezTo>
                    <a:cubicBezTo>
                      <a:pt x="284999" y="30150"/>
                      <a:pt x="291432" y="33072"/>
                      <a:pt x="297737" y="36217"/>
                    </a:cubicBezTo>
                    <a:cubicBezTo>
                      <a:pt x="300644" y="37668"/>
                      <a:pt x="303500" y="39199"/>
                      <a:pt x="306364" y="40721"/>
                    </a:cubicBezTo>
                    <a:cubicBezTo>
                      <a:pt x="312214" y="43829"/>
                      <a:pt x="317981" y="47069"/>
                      <a:pt x="323645" y="50468"/>
                    </a:cubicBezTo>
                    <a:cubicBezTo>
                      <a:pt x="326533" y="52202"/>
                      <a:pt x="329400" y="53964"/>
                      <a:pt x="332238" y="55770"/>
                    </a:cubicBezTo>
                    <a:cubicBezTo>
                      <a:pt x="334431" y="57167"/>
                      <a:pt x="336529" y="58695"/>
                      <a:pt x="338692" y="60136"/>
                    </a:cubicBezTo>
                    <a:cubicBezTo>
                      <a:pt x="183374" y="67324"/>
                      <a:pt x="52348" y="167480"/>
                      <a:pt x="0" y="306241"/>
                    </a:cubicBezTo>
                    <a:lnTo>
                      <a:pt x="3097" y="305652"/>
                    </a:lnTo>
                    <a:lnTo>
                      <a:pt x="20642" y="292551"/>
                    </a:lnTo>
                    <a:cubicBezTo>
                      <a:pt x="24400" y="289744"/>
                      <a:pt x="27308" y="285953"/>
                      <a:pt x="29042" y="281594"/>
                    </a:cubicBezTo>
                    <a:lnTo>
                      <a:pt x="40094" y="253835"/>
                    </a:lnTo>
                    <a:cubicBezTo>
                      <a:pt x="50052" y="244613"/>
                      <a:pt x="64626" y="242741"/>
                      <a:pt x="76506" y="249017"/>
                    </a:cubicBezTo>
                    <a:lnTo>
                      <a:pt x="111071" y="279664"/>
                    </a:lnTo>
                    <a:cubicBezTo>
                      <a:pt x="113043" y="281418"/>
                      <a:pt x="115908" y="281759"/>
                      <a:pt x="118240" y="280532"/>
                    </a:cubicBezTo>
                    <a:cubicBezTo>
                      <a:pt x="120585" y="279305"/>
                      <a:pt x="121912" y="276755"/>
                      <a:pt x="121588" y="274139"/>
                    </a:cubicBezTo>
                    <a:lnTo>
                      <a:pt x="118004" y="245867"/>
                    </a:lnTo>
                    <a:cubicBezTo>
                      <a:pt x="118177" y="242133"/>
                      <a:pt x="121055" y="240665"/>
                      <a:pt x="121923" y="240305"/>
                    </a:cubicBezTo>
                    <a:cubicBezTo>
                      <a:pt x="122792" y="239940"/>
                      <a:pt x="125867" y="238952"/>
                      <a:pt x="128634" y="241489"/>
                    </a:cubicBezTo>
                    <a:lnTo>
                      <a:pt x="170269" y="279595"/>
                    </a:lnTo>
                    <a:cubicBezTo>
                      <a:pt x="171917" y="281103"/>
                      <a:pt x="174234" y="281637"/>
                      <a:pt x="176376" y="281002"/>
                    </a:cubicBezTo>
                    <a:lnTo>
                      <a:pt x="238358" y="262611"/>
                    </a:lnTo>
                    <a:lnTo>
                      <a:pt x="204187" y="272750"/>
                    </a:lnTo>
                    <a:lnTo>
                      <a:pt x="200965" y="267019"/>
                    </a:lnTo>
                    <a:cubicBezTo>
                      <a:pt x="195404" y="257127"/>
                      <a:pt x="197334" y="244713"/>
                      <a:pt x="205638" y="236977"/>
                    </a:cubicBezTo>
                    <a:lnTo>
                      <a:pt x="198892" y="236977"/>
                    </a:lnTo>
                    <a:cubicBezTo>
                      <a:pt x="191872" y="236977"/>
                      <a:pt x="186192" y="231291"/>
                      <a:pt x="186192" y="224277"/>
                    </a:cubicBezTo>
                    <a:cubicBezTo>
                      <a:pt x="186192" y="217264"/>
                      <a:pt x="191872" y="211577"/>
                      <a:pt x="198892" y="211577"/>
                    </a:cubicBezTo>
                    <a:lnTo>
                      <a:pt x="229984" y="211577"/>
                    </a:lnTo>
                    <a:lnTo>
                      <a:pt x="246380" y="199447"/>
                    </a:lnTo>
                    <a:cubicBezTo>
                      <a:pt x="252024" y="195274"/>
                      <a:pt x="259998" y="196477"/>
                      <a:pt x="264141" y="202108"/>
                    </a:cubicBezTo>
                    <a:cubicBezTo>
                      <a:pt x="267645" y="206839"/>
                      <a:pt x="267362" y="213181"/>
                      <a:pt x="263860" y="217570"/>
                    </a:cubicBezTo>
                    <a:lnTo>
                      <a:pt x="280387" y="212060"/>
                    </a:lnTo>
                    <a:lnTo>
                      <a:pt x="296858" y="212060"/>
                    </a:lnTo>
                    <a:lnTo>
                      <a:pt x="300565" y="217145"/>
                    </a:lnTo>
                    <a:lnTo>
                      <a:pt x="268057" y="172558"/>
                    </a:lnTo>
                    <a:cubicBezTo>
                      <a:pt x="263916" y="166891"/>
                      <a:pt x="265168" y="158941"/>
                      <a:pt x="270835" y="154810"/>
                    </a:cubicBezTo>
                    <a:cubicBezTo>
                      <a:pt x="276503" y="150674"/>
                      <a:pt x="284440" y="151932"/>
                      <a:pt x="288571" y="157588"/>
                    </a:cubicBezTo>
                    <a:lnTo>
                      <a:pt x="321078" y="202174"/>
                    </a:lnTo>
                    <a:cubicBezTo>
                      <a:pt x="323239" y="205132"/>
                      <a:pt x="323920" y="208707"/>
                      <a:pt x="323283" y="212039"/>
                    </a:cubicBezTo>
                    <a:lnTo>
                      <a:pt x="348526" y="205081"/>
                    </a:lnTo>
                    <a:cubicBezTo>
                      <a:pt x="361796" y="201424"/>
                      <a:pt x="373013" y="192538"/>
                      <a:pt x="379611" y="180459"/>
                    </a:cubicBezTo>
                    <a:lnTo>
                      <a:pt x="411261" y="122515"/>
                    </a:lnTo>
                    <a:cubicBezTo>
                      <a:pt x="389963" y="98835"/>
                      <a:pt x="365736" y="77846"/>
                      <a:pt x="339154" y="60104"/>
                    </a:cubicBezTo>
                    <a:cubicBezTo>
                      <a:pt x="292824" y="29185"/>
                      <a:pt x="239338" y="8138"/>
                      <a:pt x="181688" y="0"/>
                    </a:cubicBezTo>
                    <a:lnTo>
                      <a:pt x="181661" y="43"/>
                    </a:lnTo>
                    <a:close/>
                  </a:path>
                </a:pathLst>
              </a:custGeom>
              <a:solidFill>
                <a:srgbClr val="00E38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0" name="Freeform: Shape 579">
                <a:extLst>
                  <a:ext uri="{FF2B5EF4-FFF2-40B4-BE49-F238E27FC236}">
                    <a16:creationId xmlns:a16="http://schemas.microsoft.com/office/drawing/2014/main" id="{8989833C-7B0F-4077-BFA9-409FD0C63C8B}"/>
                  </a:ext>
                </a:extLst>
              </p:cNvPr>
              <p:cNvSpPr/>
              <p:nvPr/>
            </p:nvSpPr>
            <p:spPr>
              <a:xfrm>
                <a:off x="3090810" y="6087304"/>
                <a:ext cx="45711" cy="78303"/>
              </a:xfrm>
              <a:custGeom>
                <a:avLst/>
                <a:gdLst>
                  <a:gd name="connsiteX0" fmla="*/ 6059 w 45711"/>
                  <a:gd name="connsiteY0" fmla="*/ 23536 h 78303"/>
                  <a:gd name="connsiteX1" fmla="*/ 18648 w 45711"/>
                  <a:gd name="connsiteY1" fmla="*/ 31262 h 78303"/>
                  <a:gd name="connsiteX2" fmla="*/ 11628 w 45711"/>
                  <a:gd name="connsiteY2" fmla="*/ 62851 h 78303"/>
                  <a:gd name="connsiteX3" fmla="*/ 21277 w 45711"/>
                  <a:gd name="connsiteY3" fmla="*/ 78000 h 78303"/>
                  <a:gd name="connsiteX4" fmla="*/ 24043 w 45711"/>
                  <a:gd name="connsiteY4" fmla="*/ 78303 h 78303"/>
                  <a:gd name="connsiteX5" fmla="*/ 36433 w 45711"/>
                  <a:gd name="connsiteY5" fmla="*/ 68356 h 78303"/>
                  <a:gd name="connsiteX6" fmla="*/ 45412 w 45711"/>
                  <a:gd name="connsiteY6" fmla="*/ 27930 h 78303"/>
                  <a:gd name="connsiteX7" fmla="*/ 39657 w 45711"/>
                  <a:gd name="connsiteY7" fmla="*/ 14356 h 78303"/>
                  <a:gd name="connsiteX8" fmla="*/ 19355 w 45711"/>
                  <a:gd name="connsiteY8" fmla="*/ 1891 h 78303"/>
                  <a:gd name="connsiteX9" fmla="*/ 1880 w 45711"/>
                  <a:gd name="connsiteY9" fmla="*/ 6064 h 78303"/>
                  <a:gd name="connsiteX10" fmla="*/ 6059 w 45711"/>
                  <a:gd name="connsiteY10" fmla="*/ 23536 h 78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711" h="78303">
                    <a:moveTo>
                      <a:pt x="6059" y="23536"/>
                    </a:moveTo>
                    <a:lnTo>
                      <a:pt x="18648" y="31262"/>
                    </a:lnTo>
                    <a:lnTo>
                      <a:pt x="11628" y="62851"/>
                    </a:lnTo>
                    <a:cubicBezTo>
                      <a:pt x="10115" y="69697"/>
                      <a:pt x="14432" y="76481"/>
                      <a:pt x="21277" y="78000"/>
                    </a:cubicBezTo>
                    <a:cubicBezTo>
                      <a:pt x="22207" y="78211"/>
                      <a:pt x="23125" y="78303"/>
                      <a:pt x="24043" y="78303"/>
                    </a:cubicBezTo>
                    <a:cubicBezTo>
                      <a:pt x="29859" y="78303"/>
                      <a:pt x="35119" y="74279"/>
                      <a:pt x="36433" y="68356"/>
                    </a:cubicBezTo>
                    <a:lnTo>
                      <a:pt x="45412" y="27930"/>
                    </a:lnTo>
                    <a:cubicBezTo>
                      <a:pt x="46577" y="22641"/>
                      <a:pt x="44271" y="17189"/>
                      <a:pt x="39657" y="14356"/>
                    </a:cubicBezTo>
                    <a:lnTo>
                      <a:pt x="19355" y="1891"/>
                    </a:lnTo>
                    <a:cubicBezTo>
                      <a:pt x="13376" y="-1799"/>
                      <a:pt x="5563" y="79"/>
                      <a:pt x="1880" y="6064"/>
                    </a:cubicBezTo>
                    <a:cubicBezTo>
                      <a:pt x="-1792" y="12046"/>
                      <a:pt x="81" y="19872"/>
                      <a:pt x="6059" y="23536"/>
                    </a:cubicBezTo>
                    <a:close/>
                  </a:path>
                </a:pathLst>
              </a:custGeom>
              <a:solidFill>
                <a:srgbClr val="00BBBB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1" name="Freeform: Shape 580">
                <a:extLst>
                  <a:ext uri="{FF2B5EF4-FFF2-40B4-BE49-F238E27FC236}">
                    <a16:creationId xmlns:a16="http://schemas.microsoft.com/office/drawing/2014/main" id="{1B58D3B4-DF7F-4014-891C-7FAC7DF608A8}"/>
                  </a:ext>
                </a:extLst>
              </p:cNvPr>
              <p:cNvSpPr/>
              <p:nvPr/>
            </p:nvSpPr>
            <p:spPr>
              <a:xfrm>
                <a:off x="3102654" y="5957643"/>
                <a:ext cx="402065" cy="310372"/>
              </a:xfrm>
              <a:custGeom>
                <a:avLst/>
                <a:gdLst>
                  <a:gd name="connsiteX0" fmla="*/ 63373 w 402065"/>
                  <a:gd name="connsiteY0" fmla="*/ 306199 h 310372"/>
                  <a:gd name="connsiteX1" fmla="*/ 402065 w 402065"/>
                  <a:gd name="connsiteY1" fmla="*/ 60093 h 310372"/>
                  <a:gd name="connsiteX2" fmla="*/ 395612 w 402065"/>
                  <a:gd name="connsiteY2" fmla="*/ 55728 h 310372"/>
                  <a:gd name="connsiteX3" fmla="*/ 387019 w 402065"/>
                  <a:gd name="connsiteY3" fmla="*/ 50425 h 310372"/>
                  <a:gd name="connsiteX4" fmla="*/ 369737 w 402065"/>
                  <a:gd name="connsiteY4" fmla="*/ 40678 h 310372"/>
                  <a:gd name="connsiteX5" fmla="*/ 361111 w 402065"/>
                  <a:gd name="connsiteY5" fmla="*/ 36174 h 310372"/>
                  <a:gd name="connsiteX6" fmla="*/ 341873 w 402065"/>
                  <a:gd name="connsiteY6" fmla="*/ 27307 h 310372"/>
                  <a:gd name="connsiteX7" fmla="*/ 334185 w 402065"/>
                  <a:gd name="connsiteY7" fmla="*/ 23976 h 310372"/>
                  <a:gd name="connsiteX8" fmla="*/ 310476 w 402065"/>
                  <a:gd name="connsiteY8" fmla="*/ 15337 h 310372"/>
                  <a:gd name="connsiteX9" fmla="*/ 306278 w 402065"/>
                  <a:gd name="connsiteY9" fmla="*/ 13873 h 310372"/>
                  <a:gd name="connsiteX10" fmla="*/ 245699 w 402065"/>
                  <a:gd name="connsiteY10" fmla="*/ 75 h 310372"/>
                  <a:gd name="connsiteX11" fmla="*/ 245034 w 402065"/>
                  <a:gd name="connsiteY11" fmla="*/ 0 h 310372"/>
                  <a:gd name="connsiteX12" fmla="*/ 245034 w 402065"/>
                  <a:gd name="connsiteY12" fmla="*/ 0 h 310372"/>
                  <a:gd name="connsiteX13" fmla="*/ 223781 w 402065"/>
                  <a:gd name="connsiteY13" fmla="*/ 34620 h 310372"/>
                  <a:gd name="connsiteX14" fmla="*/ 219936 w 402065"/>
                  <a:gd name="connsiteY14" fmla="*/ 37678 h 310372"/>
                  <a:gd name="connsiteX15" fmla="*/ 215050 w 402065"/>
                  <a:gd name="connsiteY15" fmla="*/ 37063 h 310372"/>
                  <a:gd name="connsiteX16" fmla="*/ 159376 w 402065"/>
                  <a:gd name="connsiteY16" fmla="*/ 4997 h 310372"/>
                  <a:gd name="connsiteX17" fmla="*/ 152219 w 402065"/>
                  <a:gd name="connsiteY17" fmla="*/ 5556 h 310372"/>
                  <a:gd name="connsiteX18" fmla="*/ 72697 w 402065"/>
                  <a:gd name="connsiteY18" fmla="*/ 69693 h 310372"/>
                  <a:gd name="connsiteX19" fmla="*/ 51415 w 402065"/>
                  <a:gd name="connsiteY19" fmla="*/ 114175 h 310372"/>
                  <a:gd name="connsiteX20" fmla="*/ 51415 w 402065"/>
                  <a:gd name="connsiteY20" fmla="*/ 131582 h 310372"/>
                  <a:gd name="connsiteX21" fmla="*/ 53734 w 402065"/>
                  <a:gd name="connsiteY21" fmla="*/ 136487 h 310372"/>
                  <a:gd name="connsiteX22" fmla="*/ 58994 w 402065"/>
                  <a:gd name="connsiteY22" fmla="*/ 137814 h 310372"/>
                  <a:gd name="connsiteX23" fmla="*/ 115437 w 402065"/>
                  <a:gd name="connsiteY23" fmla="*/ 126738 h 310372"/>
                  <a:gd name="connsiteX24" fmla="*/ 106744 w 402065"/>
                  <a:gd name="connsiteY24" fmla="*/ 141900 h 310372"/>
                  <a:gd name="connsiteX25" fmla="*/ 98335 w 402065"/>
                  <a:gd name="connsiteY25" fmla="*/ 151457 h 310372"/>
                  <a:gd name="connsiteX26" fmla="*/ 47845 w 402065"/>
                  <a:gd name="connsiteY26" fmla="*/ 189563 h 310372"/>
                  <a:gd name="connsiteX27" fmla="*/ 45314 w 402065"/>
                  <a:gd name="connsiteY27" fmla="*/ 194629 h 310372"/>
                  <a:gd name="connsiteX28" fmla="*/ 45314 w 402065"/>
                  <a:gd name="connsiteY28" fmla="*/ 224642 h 310372"/>
                  <a:gd name="connsiteX29" fmla="*/ 28398 w 402065"/>
                  <a:gd name="connsiteY29" fmla="*/ 226441 h 310372"/>
                  <a:gd name="connsiteX30" fmla="*/ 46 w 402065"/>
                  <a:gd name="connsiteY30" fmla="*/ 259710 h 310372"/>
                  <a:gd name="connsiteX31" fmla="*/ 964 w 402065"/>
                  <a:gd name="connsiteY31" fmla="*/ 276682 h 310372"/>
                  <a:gd name="connsiteX32" fmla="*/ 24156 w 402065"/>
                  <a:gd name="connsiteY32" fmla="*/ 305573 h 310372"/>
                  <a:gd name="connsiteX33" fmla="*/ 41407 w 402065"/>
                  <a:gd name="connsiteY33" fmla="*/ 310372 h 310372"/>
                  <a:gd name="connsiteX34" fmla="*/ 63373 w 402065"/>
                  <a:gd name="connsiteY34" fmla="*/ 306199 h 310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402065" h="310372">
                    <a:moveTo>
                      <a:pt x="63373" y="306199"/>
                    </a:moveTo>
                    <a:cubicBezTo>
                      <a:pt x="115721" y="167437"/>
                      <a:pt x="246747" y="67281"/>
                      <a:pt x="402065" y="60093"/>
                    </a:cubicBezTo>
                    <a:cubicBezTo>
                      <a:pt x="399903" y="58653"/>
                      <a:pt x="397804" y="57125"/>
                      <a:pt x="395612" y="55728"/>
                    </a:cubicBezTo>
                    <a:cubicBezTo>
                      <a:pt x="392773" y="53919"/>
                      <a:pt x="389908" y="52157"/>
                      <a:pt x="387019" y="50425"/>
                    </a:cubicBezTo>
                    <a:cubicBezTo>
                      <a:pt x="381356" y="47027"/>
                      <a:pt x="375587" y="43786"/>
                      <a:pt x="369737" y="40678"/>
                    </a:cubicBezTo>
                    <a:cubicBezTo>
                      <a:pt x="366873" y="39156"/>
                      <a:pt x="364017" y="37625"/>
                      <a:pt x="361111" y="36174"/>
                    </a:cubicBezTo>
                    <a:cubicBezTo>
                      <a:pt x="354805" y="33030"/>
                      <a:pt x="348373" y="30107"/>
                      <a:pt x="341873" y="27307"/>
                    </a:cubicBezTo>
                    <a:cubicBezTo>
                      <a:pt x="339308" y="26200"/>
                      <a:pt x="336781" y="25027"/>
                      <a:pt x="334185" y="23976"/>
                    </a:cubicBezTo>
                    <a:cubicBezTo>
                      <a:pt x="326413" y="20830"/>
                      <a:pt x="318493" y="17975"/>
                      <a:pt x="310476" y="15337"/>
                    </a:cubicBezTo>
                    <a:cubicBezTo>
                      <a:pt x="309066" y="14872"/>
                      <a:pt x="307696" y="14321"/>
                      <a:pt x="306278" y="13873"/>
                    </a:cubicBezTo>
                    <a:cubicBezTo>
                      <a:pt x="286720" y="7691"/>
                      <a:pt x="266483" y="3043"/>
                      <a:pt x="245699" y="75"/>
                    </a:cubicBezTo>
                    <a:cubicBezTo>
                      <a:pt x="245479" y="43"/>
                      <a:pt x="245255" y="32"/>
                      <a:pt x="245034" y="0"/>
                    </a:cubicBezTo>
                    <a:lnTo>
                      <a:pt x="245034" y="0"/>
                    </a:lnTo>
                    <a:lnTo>
                      <a:pt x="223781" y="34620"/>
                    </a:lnTo>
                    <a:cubicBezTo>
                      <a:pt x="222962" y="36127"/>
                      <a:pt x="221585" y="37213"/>
                      <a:pt x="219936" y="37678"/>
                    </a:cubicBezTo>
                    <a:cubicBezTo>
                      <a:pt x="218261" y="38124"/>
                      <a:pt x="216537" y="37919"/>
                      <a:pt x="215050" y="37063"/>
                    </a:cubicBezTo>
                    <a:lnTo>
                      <a:pt x="159376" y="4997"/>
                    </a:lnTo>
                    <a:cubicBezTo>
                      <a:pt x="157093" y="3689"/>
                      <a:pt x="154253" y="3912"/>
                      <a:pt x="152219" y="5556"/>
                    </a:cubicBezTo>
                    <a:lnTo>
                      <a:pt x="72697" y="69693"/>
                    </a:lnTo>
                    <a:cubicBezTo>
                      <a:pt x="59167" y="80601"/>
                      <a:pt x="51415" y="96811"/>
                      <a:pt x="51415" y="114175"/>
                    </a:cubicBezTo>
                    <a:lnTo>
                      <a:pt x="51415" y="131582"/>
                    </a:lnTo>
                    <a:cubicBezTo>
                      <a:pt x="51415" y="133479"/>
                      <a:pt x="52258" y="135277"/>
                      <a:pt x="53734" y="136487"/>
                    </a:cubicBezTo>
                    <a:cubicBezTo>
                      <a:pt x="55198" y="137690"/>
                      <a:pt x="57133" y="138168"/>
                      <a:pt x="58994" y="137814"/>
                    </a:cubicBezTo>
                    <a:lnTo>
                      <a:pt x="115437" y="126738"/>
                    </a:lnTo>
                    <a:lnTo>
                      <a:pt x="106744" y="141900"/>
                    </a:lnTo>
                    <a:cubicBezTo>
                      <a:pt x="104610" y="145645"/>
                      <a:pt x="101783" y="148858"/>
                      <a:pt x="98335" y="151457"/>
                    </a:cubicBezTo>
                    <a:lnTo>
                      <a:pt x="47845" y="189563"/>
                    </a:lnTo>
                    <a:cubicBezTo>
                      <a:pt x="46244" y="190760"/>
                      <a:pt x="45314" y="192640"/>
                      <a:pt x="45314" y="194629"/>
                    </a:cubicBezTo>
                    <a:lnTo>
                      <a:pt x="45314" y="224642"/>
                    </a:lnTo>
                    <a:lnTo>
                      <a:pt x="28398" y="226441"/>
                    </a:lnTo>
                    <a:cubicBezTo>
                      <a:pt x="11592" y="228221"/>
                      <a:pt x="-860" y="242837"/>
                      <a:pt x="46" y="259710"/>
                    </a:cubicBezTo>
                    <a:lnTo>
                      <a:pt x="964" y="276682"/>
                    </a:lnTo>
                    <a:cubicBezTo>
                      <a:pt x="1696" y="290306"/>
                      <a:pt x="11010" y="301916"/>
                      <a:pt x="24156" y="305573"/>
                    </a:cubicBezTo>
                    <a:lnTo>
                      <a:pt x="41407" y="310372"/>
                    </a:lnTo>
                    <a:lnTo>
                      <a:pt x="63373" y="306199"/>
                    </a:lnTo>
                    <a:close/>
                  </a:path>
                </a:pathLst>
              </a:custGeom>
              <a:solidFill>
                <a:srgbClr val="00BBBB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2" name="Freeform: Shape 581">
                <a:extLst>
                  <a:ext uri="{FF2B5EF4-FFF2-40B4-BE49-F238E27FC236}">
                    <a16:creationId xmlns:a16="http://schemas.microsoft.com/office/drawing/2014/main" id="{729CC1B2-62C3-4DD3-B513-B614977B73BF}"/>
                  </a:ext>
                </a:extLst>
              </p:cNvPr>
              <p:cNvSpPr/>
              <p:nvPr/>
            </p:nvSpPr>
            <p:spPr>
              <a:xfrm>
                <a:off x="3082866" y="6390275"/>
                <a:ext cx="16160" cy="68748"/>
              </a:xfrm>
              <a:custGeom>
                <a:avLst/>
                <a:gdLst>
                  <a:gd name="connsiteX0" fmla="*/ 1332 w 16160"/>
                  <a:gd name="connsiteY0" fmla="*/ 31513 h 68748"/>
                  <a:gd name="connsiteX1" fmla="*/ 1300 w 16160"/>
                  <a:gd name="connsiteY1" fmla="*/ 0 h 68748"/>
                  <a:gd name="connsiteX2" fmla="*/ 16161 w 16160"/>
                  <a:gd name="connsiteY2" fmla="*/ 68748 h 68748"/>
                  <a:gd name="connsiteX3" fmla="*/ 14394 w 16160"/>
                  <a:gd name="connsiteY3" fmla="*/ 66018 h 68748"/>
                  <a:gd name="connsiteX4" fmla="*/ 1332 w 16160"/>
                  <a:gd name="connsiteY4" fmla="*/ 31513 h 68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160" h="68748">
                    <a:moveTo>
                      <a:pt x="1332" y="31513"/>
                    </a:moveTo>
                    <a:cubicBezTo>
                      <a:pt x="-424" y="21107"/>
                      <a:pt x="-443" y="10454"/>
                      <a:pt x="1300" y="0"/>
                    </a:cubicBezTo>
                    <a:cubicBezTo>
                      <a:pt x="-2642" y="23620"/>
                      <a:pt x="2399" y="48258"/>
                      <a:pt x="16161" y="68748"/>
                    </a:cubicBezTo>
                    <a:cubicBezTo>
                      <a:pt x="15554" y="67847"/>
                      <a:pt x="14965" y="66935"/>
                      <a:pt x="14394" y="66018"/>
                    </a:cubicBezTo>
                    <a:cubicBezTo>
                      <a:pt x="7726" y="55320"/>
                      <a:pt x="3367" y="43583"/>
                      <a:pt x="1332" y="31513"/>
                    </a:cubicBezTo>
                    <a:close/>
                  </a:path>
                </a:pathLst>
              </a:custGeom>
              <a:solidFill>
                <a:srgbClr val="00BBBB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3" name="Freeform: Shape 582">
                <a:extLst>
                  <a:ext uri="{FF2B5EF4-FFF2-40B4-BE49-F238E27FC236}">
                    <a16:creationId xmlns:a16="http://schemas.microsoft.com/office/drawing/2014/main" id="{B19D2253-1DD1-4AA7-A4CD-F420A8E7FA18}"/>
                  </a:ext>
                </a:extLst>
              </p:cNvPr>
              <p:cNvSpPr/>
              <p:nvPr/>
            </p:nvSpPr>
            <p:spPr>
              <a:xfrm>
                <a:off x="3084319" y="6388175"/>
                <a:ext cx="222" cy="1147"/>
              </a:xfrm>
              <a:custGeom>
                <a:avLst/>
                <a:gdLst>
                  <a:gd name="connsiteX0" fmla="*/ 0 w 222"/>
                  <a:gd name="connsiteY0" fmla="*/ 1148 h 1147"/>
                  <a:gd name="connsiteX1" fmla="*/ 222 w 222"/>
                  <a:gd name="connsiteY1" fmla="*/ 0 h 1147"/>
                  <a:gd name="connsiteX2" fmla="*/ 0 w 222"/>
                  <a:gd name="connsiteY2" fmla="*/ 1148 h 1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2" h="1147">
                    <a:moveTo>
                      <a:pt x="0" y="1148"/>
                    </a:moveTo>
                    <a:cubicBezTo>
                      <a:pt x="68" y="765"/>
                      <a:pt x="151" y="383"/>
                      <a:pt x="222" y="0"/>
                    </a:cubicBezTo>
                    <a:cubicBezTo>
                      <a:pt x="149" y="383"/>
                      <a:pt x="68" y="764"/>
                      <a:pt x="0" y="1148"/>
                    </a:cubicBezTo>
                    <a:close/>
                  </a:path>
                </a:pathLst>
              </a:custGeom>
              <a:solidFill>
                <a:srgbClr val="00BBBB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4" name="Freeform: Shape 583">
                <a:extLst>
                  <a:ext uri="{FF2B5EF4-FFF2-40B4-BE49-F238E27FC236}">
                    <a16:creationId xmlns:a16="http://schemas.microsoft.com/office/drawing/2014/main" id="{272627B0-5482-4926-867A-E1906C97AB10}"/>
                  </a:ext>
                </a:extLst>
              </p:cNvPr>
              <p:cNvSpPr/>
              <p:nvPr/>
            </p:nvSpPr>
            <p:spPr>
              <a:xfrm>
                <a:off x="3084927" y="6385917"/>
                <a:ext cx="63" cy="279"/>
              </a:xfrm>
              <a:custGeom>
                <a:avLst/>
                <a:gdLst>
                  <a:gd name="connsiteX0" fmla="*/ 0 w 63"/>
                  <a:gd name="connsiteY0" fmla="*/ 279 h 279"/>
                  <a:gd name="connsiteX1" fmla="*/ 64 w 63"/>
                  <a:gd name="connsiteY1" fmla="*/ 0 h 279"/>
                  <a:gd name="connsiteX2" fmla="*/ 0 w 63"/>
                  <a:gd name="connsiteY2" fmla="*/ 279 h 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" h="279">
                    <a:moveTo>
                      <a:pt x="0" y="279"/>
                    </a:moveTo>
                    <a:cubicBezTo>
                      <a:pt x="19" y="186"/>
                      <a:pt x="44" y="94"/>
                      <a:pt x="64" y="0"/>
                    </a:cubicBezTo>
                    <a:cubicBezTo>
                      <a:pt x="44" y="94"/>
                      <a:pt x="19" y="187"/>
                      <a:pt x="0" y="279"/>
                    </a:cubicBezTo>
                    <a:close/>
                  </a:path>
                </a:pathLst>
              </a:custGeom>
              <a:solidFill>
                <a:srgbClr val="00BBBB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5" name="Freeform: Shape 584">
                <a:extLst>
                  <a:ext uri="{FF2B5EF4-FFF2-40B4-BE49-F238E27FC236}">
                    <a16:creationId xmlns:a16="http://schemas.microsoft.com/office/drawing/2014/main" id="{4858AC9B-5801-44E9-9D94-0B07B91FF581}"/>
                  </a:ext>
                </a:extLst>
              </p:cNvPr>
              <p:cNvSpPr/>
              <p:nvPr/>
            </p:nvSpPr>
            <p:spPr>
              <a:xfrm>
                <a:off x="3099027" y="6459023"/>
                <a:ext cx="9239" cy="13760"/>
              </a:xfrm>
              <a:custGeom>
                <a:avLst/>
                <a:gdLst>
                  <a:gd name="connsiteX0" fmla="*/ 9238 w 9239"/>
                  <a:gd name="connsiteY0" fmla="*/ 13759 h 13760"/>
                  <a:gd name="connsiteX1" fmla="*/ 9239 w 9239"/>
                  <a:gd name="connsiteY1" fmla="*/ 13760 h 13760"/>
                  <a:gd name="connsiteX2" fmla="*/ 0 w 9239"/>
                  <a:gd name="connsiteY2" fmla="*/ 0 h 13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39" h="13760">
                    <a:moveTo>
                      <a:pt x="9238" y="13759"/>
                    </a:moveTo>
                    <a:lnTo>
                      <a:pt x="9239" y="137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6" name="Freeform: Shape 585">
                <a:extLst>
                  <a:ext uri="{FF2B5EF4-FFF2-40B4-BE49-F238E27FC236}">
                    <a16:creationId xmlns:a16="http://schemas.microsoft.com/office/drawing/2014/main" id="{7B16C912-3A61-46C2-9223-269D308CC230}"/>
                  </a:ext>
                </a:extLst>
              </p:cNvPr>
              <p:cNvSpPr/>
              <p:nvPr/>
            </p:nvSpPr>
            <p:spPr>
              <a:xfrm>
                <a:off x="3090755" y="6362186"/>
                <a:ext cx="2755" cy="5791"/>
              </a:xfrm>
              <a:custGeom>
                <a:avLst/>
                <a:gdLst>
                  <a:gd name="connsiteX0" fmla="*/ 0 w 2755"/>
                  <a:gd name="connsiteY0" fmla="*/ 5791 h 5791"/>
                  <a:gd name="connsiteX1" fmla="*/ 2756 w 2755"/>
                  <a:gd name="connsiteY1" fmla="*/ 0 h 5791"/>
                  <a:gd name="connsiteX2" fmla="*/ 0 w 2755"/>
                  <a:gd name="connsiteY2" fmla="*/ 5791 h 5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55" h="5791">
                    <a:moveTo>
                      <a:pt x="0" y="5791"/>
                    </a:moveTo>
                    <a:cubicBezTo>
                      <a:pt x="849" y="3839"/>
                      <a:pt x="1768" y="1908"/>
                      <a:pt x="2756" y="0"/>
                    </a:cubicBezTo>
                    <a:cubicBezTo>
                      <a:pt x="1768" y="1908"/>
                      <a:pt x="849" y="3839"/>
                      <a:pt x="0" y="5791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7" name="Freeform: Shape 586">
                <a:extLst>
                  <a:ext uri="{FF2B5EF4-FFF2-40B4-BE49-F238E27FC236}">
                    <a16:creationId xmlns:a16="http://schemas.microsoft.com/office/drawing/2014/main" id="{68AD12D1-7D7F-4751-B066-96259C61CE85}"/>
                  </a:ext>
                </a:extLst>
              </p:cNvPr>
              <p:cNvSpPr/>
              <p:nvPr/>
            </p:nvSpPr>
            <p:spPr>
              <a:xfrm>
                <a:off x="3093544" y="6324583"/>
                <a:ext cx="19461" cy="37534"/>
              </a:xfrm>
              <a:custGeom>
                <a:avLst/>
                <a:gdLst>
                  <a:gd name="connsiteX0" fmla="*/ 2 w 19461"/>
                  <a:gd name="connsiteY0" fmla="*/ 37533 h 37534"/>
                  <a:gd name="connsiteX1" fmla="*/ 0 w 19461"/>
                  <a:gd name="connsiteY1" fmla="*/ 37535 h 37534"/>
                  <a:gd name="connsiteX2" fmla="*/ 19461 w 19461"/>
                  <a:gd name="connsiteY2" fmla="*/ 0 h 37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461" h="37534">
                    <a:moveTo>
                      <a:pt x="2" y="37533"/>
                    </a:moveTo>
                    <a:lnTo>
                      <a:pt x="0" y="37535"/>
                    </a:lnTo>
                    <a:lnTo>
                      <a:pt x="19461" y="0"/>
                    </a:ln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8" name="Freeform: Shape 587">
                <a:extLst>
                  <a:ext uri="{FF2B5EF4-FFF2-40B4-BE49-F238E27FC236}">
                    <a16:creationId xmlns:a16="http://schemas.microsoft.com/office/drawing/2014/main" id="{B39621C7-8E46-4D1F-AEDD-BACE39303384}"/>
                  </a:ext>
                </a:extLst>
              </p:cNvPr>
              <p:cNvSpPr/>
              <p:nvPr/>
            </p:nvSpPr>
            <p:spPr>
              <a:xfrm>
                <a:off x="3118053" y="6080055"/>
                <a:ext cx="512705" cy="418021"/>
              </a:xfrm>
              <a:custGeom>
                <a:avLst/>
                <a:gdLst>
                  <a:gd name="connsiteX0" fmla="*/ 396502 w 512705"/>
                  <a:gd name="connsiteY0" fmla="*/ 82625 h 418021"/>
                  <a:gd name="connsiteX1" fmla="*/ 371259 w 512705"/>
                  <a:gd name="connsiteY1" fmla="*/ 89583 h 418021"/>
                  <a:gd name="connsiteX2" fmla="*/ 371188 w 512705"/>
                  <a:gd name="connsiteY2" fmla="*/ 89603 h 418021"/>
                  <a:gd name="connsiteX3" fmla="*/ 367241 w 512705"/>
                  <a:gd name="connsiteY3" fmla="*/ 96687 h 418021"/>
                  <a:gd name="connsiteX4" fmla="*/ 366278 w 512705"/>
                  <a:gd name="connsiteY4" fmla="*/ 97466 h 418021"/>
                  <a:gd name="connsiteX5" fmla="*/ 358812 w 512705"/>
                  <a:gd name="connsiteY5" fmla="*/ 99903 h 418021"/>
                  <a:gd name="connsiteX6" fmla="*/ 348542 w 512705"/>
                  <a:gd name="connsiteY6" fmla="*/ 94688 h 418021"/>
                  <a:gd name="connsiteX7" fmla="*/ 344834 w 512705"/>
                  <a:gd name="connsiteY7" fmla="*/ 89603 h 418021"/>
                  <a:gd name="connsiteX8" fmla="*/ 328363 w 512705"/>
                  <a:gd name="connsiteY8" fmla="*/ 89603 h 418021"/>
                  <a:gd name="connsiteX9" fmla="*/ 311834 w 512705"/>
                  <a:gd name="connsiteY9" fmla="*/ 95112 h 418021"/>
                  <a:gd name="connsiteX10" fmla="*/ 311420 w 512705"/>
                  <a:gd name="connsiteY10" fmla="*/ 95250 h 418021"/>
                  <a:gd name="connsiteX11" fmla="*/ 309462 w 512705"/>
                  <a:gd name="connsiteY11" fmla="*/ 97415 h 418021"/>
                  <a:gd name="connsiteX12" fmla="*/ 289693 w 512705"/>
                  <a:gd name="connsiteY12" fmla="*/ 112031 h 418021"/>
                  <a:gd name="connsiteX13" fmla="*/ 282148 w 512705"/>
                  <a:gd name="connsiteY13" fmla="*/ 114517 h 418021"/>
                  <a:gd name="connsiteX14" fmla="*/ 282142 w 512705"/>
                  <a:gd name="connsiteY14" fmla="*/ 114517 h 418021"/>
                  <a:gd name="connsiteX15" fmla="*/ 253616 w 512705"/>
                  <a:gd name="connsiteY15" fmla="*/ 114517 h 418021"/>
                  <a:gd name="connsiteX16" fmla="*/ 248942 w 512705"/>
                  <a:gd name="connsiteY16" fmla="*/ 144559 h 418021"/>
                  <a:gd name="connsiteX17" fmla="*/ 252165 w 512705"/>
                  <a:gd name="connsiteY17" fmla="*/ 150290 h 418021"/>
                  <a:gd name="connsiteX18" fmla="*/ 286333 w 512705"/>
                  <a:gd name="connsiteY18" fmla="*/ 140152 h 418021"/>
                  <a:gd name="connsiteX19" fmla="*/ 293303 w 512705"/>
                  <a:gd name="connsiteY19" fmla="*/ 158490 h 418021"/>
                  <a:gd name="connsiteX20" fmla="*/ 284101 w 512705"/>
                  <a:gd name="connsiteY20" fmla="*/ 179313 h 418021"/>
                  <a:gd name="connsiteX21" fmla="*/ 274290 w 512705"/>
                  <a:gd name="connsiteY21" fmla="*/ 188174 h 418021"/>
                  <a:gd name="connsiteX22" fmla="*/ 215629 w 512705"/>
                  <a:gd name="connsiteY22" fmla="*/ 207786 h 418021"/>
                  <a:gd name="connsiteX23" fmla="*/ 203881 w 512705"/>
                  <a:gd name="connsiteY23" fmla="*/ 211714 h 418021"/>
                  <a:gd name="connsiteX24" fmla="*/ 193553 w 512705"/>
                  <a:gd name="connsiteY24" fmla="*/ 204876 h 418021"/>
                  <a:gd name="connsiteX25" fmla="*/ 160944 w 512705"/>
                  <a:gd name="connsiteY25" fmla="*/ 183288 h 418021"/>
                  <a:gd name="connsiteX26" fmla="*/ 122472 w 512705"/>
                  <a:gd name="connsiteY26" fmla="*/ 171674 h 418021"/>
                  <a:gd name="connsiteX27" fmla="*/ 110244 w 512705"/>
                  <a:gd name="connsiteY27" fmla="*/ 172753 h 418021"/>
                  <a:gd name="connsiteX28" fmla="*/ 51073 w 512705"/>
                  <a:gd name="connsiteY28" fmla="*/ 183196 h 418021"/>
                  <a:gd name="connsiteX29" fmla="*/ 47976 w 512705"/>
                  <a:gd name="connsiteY29" fmla="*/ 183785 h 418021"/>
                  <a:gd name="connsiteX30" fmla="*/ 26008 w 512705"/>
                  <a:gd name="connsiteY30" fmla="*/ 187958 h 418021"/>
                  <a:gd name="connsiteX31" fmla="*/ 48076 w 512705"/>
                  <a:gd name="connsiteY31" fmla="*/ 183766 h 418021"/>
                  <a:gd name="connsiteX32" fmla="*/ 23563 w 512705"/>
                  <a:gd name="connsiteY32" fmla="*/ 318203 h 418021"/>
                  <a:gd name="connsiteX33" fmla="*/ 36855 w 512705"/>
                  <a:gd name="connsiteY33" fmla="*/ 417894 h 418021"/>
                  <a:gd name="connsiteX34" fmla="*/ 0 w 512705"/>
                  <a:gd name="connsiteY34" fmla="*/ 403811 h 418021"/>
                  <a:gd name="connsiteX35" fmla="*/ 18639 w 512705"/>
                  <a:gd name="connsiteY35" fmla="*/ 414745 h 418021"/>
                  <a:gd name="connsiteX36" fmla="*/ 47712 w 512705"/>
                  <a:gd name="connsiteY36" fmla="*/ 417133 h 418021"/>
                  <a:gd name="connsiteX37" fmla="*/ 60763 w 512705"/>
                  <a:gd name="connsiteY37" fmla="*/ 414804 h 418021"/>
                  <a:gd name="connsiteX38" fmla="*/ 84684 w 512705"/>
                  <a:gd name="connsiteY38" fmla="*/ 378924 h 418021"/>
                  <a:gd name="connsiteX39" fmla="*/ 126951 w 512705"/>
                  <a:gd name="connsiteY39" fmla="*/ 356302 h 418021"/>
                  <a:gd name="connsiteX40" fmla="*/ 275776 w 512705"/>
                  <a:gd name="connsiteY40" fmla="*/ 356302 h 418021"/>
                  <a:gd name="connsiteX41" fmla="*/ 318038 w 512705"/>
                  <a:gd name="connsiteY41" fmla="*/ 333688 h 418021"/>
                  <a:gd name="connsiteX42" fmla="*/ 319430 w 512705"/>
                  <a:gd name="connsiteY42" fmla="*/ 331600 h 418021"/>
                  <a:gd name="connsiteX43" fmla="*/ 344295 w 512705"/>
                  <a:gd name="connsiteY43" fmla="*/ 320570 h 418021"/>
                  <a:gd name="connsiteX44" fmla="*/ 399067 w 512705"/>
                  <a:gd name="connsiteY44" fmla="*/ 328713 h 418021"/>
                  <a:gd name="connsiteX45" fmla="*/ 302963 w 512705"/>
                  <a:gd name="connsiteY45" fmla="*/ 203903 h 418021"/>
                  <a:gd name="connsiteX46" fmla="*/ 326009 w 512705"/>
                  <a:gd name="connsiteY46" fmla="*/ 211585 h 418021"/>
                  <a:gd name="connsiteX47" fmla="*/ 350585 w 512705"/>
                  <a:gd name="connsiteY47" fmla="*/ 229298 h 418021"/>
                  <a:gd name="connsiteX48" fmla="*/ 409381 w 512705"/>
                  <a:gd name="connsiteY48" fmla="*/ 307694 h 418021"/>
                  <a:gd name="connsiteX49" fmla="*/ 427499 w 512705"/>
                  <a:gd name="connsiteY49" fmla="*/ 309972 h 418021"/>
                  <a:gd name="connsiteX50" fmla="*/ 463833 w 512705"/>
                  <a:gd name="connsiteY50" fmla="*/ 280754 h 418021"/>
                  <a:gd name="connsiteX51" fmla="*/ 481816 w 512705"/>
                  <a:gd name="connsiteY51" fmla="*/ 245059 h 418021"/>
                  <a:gd name="connsiteX52" fmla="*/ 481816 w 512705"/>
                  <a:gd name="connsiteY52" fmla="*/ 245035 h 418021"/>
                  <a:gd name="connsiteX53" fmla="*/ 481816 w 512705"/>
                  <a:gd name="connsiteY53" fmla="*/ 210533 h 418021"/>
                  <a:gd name="connsiteX54" fmla="*/ 479187 w 512705"/>
                  <a:gd name="connsiteY54" fmla="*/ 205386 h 418021"/>
                  <a:gd name="connsiteX55" fmla="*/ 473469 w 512705"/>
                  <a:gd name="connsiteY55" fmla="*/ 204505 h 418021"/>
                  <a:gd name="connsiteX56" fmla="*/ 459343 w 512705"/>
                  <a:gd name="connsiteY56" fmla="*/ 209180 h 418021"/>
                  <a:gd name="connsiteX57" fmla="*/ 443989 w 512705"/>
                  <a:gd name="connsiteY57" fmla="*/ 207680 h 418021"/>
                  <a:gd name="connsiteX58" fmla="*/ 434773 w 512705"/>
                  <a:gd name="connsiteY58" fmla="*/ 195283 h 418021"/>
                  <a:gd name="connsiteX59" fmla="*/ 429068 w 512705"/>
                  <a:gd name="connsiteY59" fmla="*/ 169920 h 418021"/>
                  <a:gd name="connsiteX60" fmla="*/ 508073 w 512705"/>
                  <a:gd name="connsiteY60" fmla="*/ 195026 h 418021"/>
                  <a:gd name="connsiteX61" fmla="*/ 499989 w 512705"/>
                  <a:gd name="connsiteY61" fmla="*/ 164805 h 418021"/>
                  <a:gd name="connsiteX62" fmla="*/ 500742 w 512705"/>
                  <a:gd name="connsiteY62" fmla="*/ 116210 h 418021"/>
                  <a:gd name="connsiteX63" fmla="*/ 512686 w 512705"/>
                  <a:gd name="connsiteY63" fmla="*/ 76527 h 418021"/>
                  <a:gd name="connsiteX64" fmla="*/ 512705 w 512705"/>
                  <a:gd name="connsiteY64" fmla="*/ 76465 h 418021"/>
                  <a:gd name="connsiteX65" fmla="*/ 504849 w 512705"/>
                  <a:gd name="connsiteY65" fmla="*/ 62460 h 418021"/>
                  <a:gd name="connsiteX66" fmla="*/ 503265 w 512705"/>
                  <a:gd name="connsiteY66" fmla="*/ 59779 h 418021"/>
                  <a:gd name="connsiteX67" fmla="*/ 492139 w 512705"/>
                  <a:gd name="connsiteY67" fmla="*/ 42229 h 418021"/>
                  <a:gd name="connsiteX68" fmla="*/ 491177 w 512705"/>
                  <a:gd name="connsiteY68" fmla="*/ 40807 h 418021"/>
                  <a:gd name="connsiteX69" fmla="*/ 459265 w 512705"/>
                  <a:gd name="connsiteY69" fmla="*/ 0 h 418021"/>
                  <a:gd name="connsiteX70" fmla="*/ 459237 w 512705"/>
                  <a:gd name="connsiteY70" fmla="*/ 54 h 418021"/>
                  <a:gd name="connsiteX71" fmla="*/ 427587 w 512705"/>
                  <a:gd name="connsiteY71" fmla="*/ 57998 h 418021"/>
                  <a:gd name="connsiteX72" fmla="*/ 396502 w 512705"/>
                  <a:gd name="connsiteY72" fmla="*/ 82625 h 418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512705" h="418021">
                    <a:moveTo>
                      <a:pt x="396502" y="82625"/>
                    </a:moveTo>
                    <a:lnTo>
                      <a:pt x="371259" y="89583"/>
                    </a:lnTo>
                    <a:lnTo>
                      <a:pt x="371188" y="89603"/>
                    </a:lnTo>
                    <a:cubicBezTo>
                      <a:pt x="370672" y="92264"/>
                      <a:pt x="369367" y="94782"/>
                      <a:pt x="367241" y="96687"/>
                    </a:cubicBezTo>
                    <a:cubicBezTo>
                      <a:pt x="366936" y="96960"/>
                      <a:pt x="366616" y="97220"/>
                      <a:pt x="366278" y="97466"/>
                    </a:cubicBezTo>
                    <a:cubicBezTo>
                      <a:pt x="364020" y="99109"/>
                      <a:pt x="361404" y="99903"/>
                      <a:pt x="358812" y="99903"/>
                    </a:cubicBezTo>
                    <a:cubicBezTo>
                      <a:pt x="354892" y="99903"/>
                      <a:pt x="351023" y="98092"/>
                      <a:pt x="348542" y="94688"/>
                    </a:cubicBezTo>
                    <a:lnTo>
                      <a:pt x="344834" y="89603"/>
                    </a:lnTo>
                    <a:lnTo>
                      <a:pt x="328363" y="89603"/>
                    </a:lnTo>
                    <a:lnTo>
                      <a:pt x="311834" y="95112"/>
                    </a:lnTo>
                    <a:lnTo>
                      <a:pt x="311420" y="95250"/>
                    </a:lnTo>
                    <a:cubicBezTo>
                      <a:pt x="310793" y="95993"/>
                      <a:pt x="310278" y="96812"/>
                      <a:pt x="309462" y="97415"/>
                    </a:cubicBezTo>
                    <a:lnTo>
                      <a:pt x="289693" y="112031"/>
                    </a:lnTo>
                    <a:cubicBezTo>
                      <a:pt x="287509" y="113646"/>
                      <a:pt x="284864" y="114517"/>
                      <a:pt x="282148" y="114517"/>
                    </a:cubicBezTo>
                    <a:lnTo>
                      <a:pt x="282142" y="114517"/>
                    </a:lnTo>
                    <a:lnTo>
                      <a:pt x="253616" y="114517"/>
                    </a:lnTo>
                    <a:cubicBezTo>
                      <a:pt x="245313" y="122253"/>
                      <a:pt x="243381" y="134668"/>
                      <a:pt x="248942" y="144559"/>
                    </a:cubicBezTo>
                    <a:lnTo>
                      <a:pt x="252165" y="150290"/>
                    </a:lnTo>
                    <a:lnTo>
                      <a:pt x="286333" y="140152"/>
                    </a:lnTo>
                    <a:cubicBezTo>
                      <a:pt x="290760" y="145188"/>
                      <a:pt x="293265" y="151705"/>
                      <a:pt x="293303" y="158490"/>
                    </a:cubicBezTo>
                    <a:cubicBezTo>
                      <a:pt x="293329" y="166414"/>
                      <a:pt x="289979" y="174004"/>
                      <a:pt x="284101" y="179313"/>
                    </a:cubicBezTo>
                    <a:lnTo>
                      <a:pt x="274290" y="188174"/>
                    </a:lnTo>
                    <a:lnTo>
                      <a:pt x="215629" y="207786"/>
                    </a:lnTo>
                    <a:lnTo>
                      <a:pt x="203881" y="211714"/>
                    </a:lnTo>
                    <a:lnTo>
                      <a:pt x="193553" y="204876"/>
                    </a:lnTo>
                    <a:lnTo>
                      <a:pt x="160944" y="183288"/>
                    </a:lnTo>
                    <a:cubicBezTo>
                      <a:pt x="149398" y="175647"/>
                      <a:pt x="136077" y="171674"/>
                      <a:pt x="122472" y="171674"/>
                    </a:cubicBezTo>
                    <a:cubicBezTo>
                      <a:pt x="118404" y="171674"/>
                      <a:pt x="114311" y="172034"/>
                      <a:pt x="110244" y="172753"/>
                    </a:cubicBezTo>
                    <a:lnTo>
                      <a:pt x="51073" y="183196"/>
                    </a:lnTo>
                    <a:lnTo>
                      <a:pt x="47976" y="183785"/>
                    </a:lnTo>
                    <a:lnTo>
                      <a:pt x="26008" y="187958"/>
                    </a:lnTo>
                    <a:lnTo>
                      <a:pt x="48076" y="183766"/>
                    </a:lnTo>
                    <a:cubicBezTo>
                      <a:pt x="32293" y="225584"/>
                      <a:pt x="23563" y="270861"/>
                      <a:pt x="23563" y="318203"/>
                    </a:cubicBezTo>
                    <a:cubicBezTo>
                      <a:pt x="23563" y="352714"/>
                      <a:pt x="28253" y="386107"/>
                      <a:pt x="36855" y="417894"/>
                    </a:cubicBezTo>
                    <a:cubicBezTo>
                      <a:pt x="23249" y="417698"/>
                      <a:pt x="10177" y="412693"/>
                      <a:pt x="0" y="403811"/>
                    </a:cubicBezTo>
                    <a:cubicBezTo>
                      <a:pt x="5496" y="408630"/>
                      <a:pt x="11824" y="412337"/>
                      <a:pt x="18639" y="414745"/>
                    </a:cubicBezTo>
                    <a:cubicBezTo>
                      <a:pt x="27781" y="417974"/>
                      <a:pt x="37768" y="418910"/>
                      <a:pt x="47712" y="417133"/>
                    </a:cubicBezTo>
                    <a:lnTo>
                      <a:pt x="60763" y="414804"/>
                    </a:lnTo>
                    <a:lnTo>
                      <a:pt x="84684" y="378924"/>
                    </a:lnTo>
                    <a:cubicBezTo>
                      <a:pt x="94105" y="364792"/>
                      <a:pt x="109966" y="356302"/>
                      <a:pt x="126951" y="356302"/>
                    </a:cubicBezTo>
                    <a:lnTo>
                      <a:pt x="275776" y="356302"/>
                    </a:lnTo>
                    <a:cubicBezTo>
                      <a:pt x="292757" y="356302"/>
                      <a:pt x="308616" y="347816"/>
                      <a:pt x="318038" y="333688"/>
                    </a:cubicBezTo>
                    <a:lnTo>
                      <a:pt x="319430" y="331600"/>
                    </a:lnTo>
                    <a:cubicBezTo>
                      <a:pt x="324885" y="323421"/>
                      <a:pt x="334570" y="319124"/>
                      <a:pt x="344295" y="320570"/>
                    </a:cubicBezTo>
                    <a:lnTo>
                      <a:pt x="399067" y="328713"/>
                    </a:lnTo>
                    <a:lnTo>
                      <a:pt x="302963" y="203903"/>
                    </a:lnTo>
                    <a:lnTo>
                      <a:pt x="326009" y="211585"/>
                    </a:lnTo>
                    <a:cubicBezTo>
                      <a:pt x="335812" y="214852"/>
                      <a:pt x="344384" y="221032"/>
                      <a:pt x="350585" y="229298"/>
                    </a:cubicBezTo>
                    <a:lnTo>
                      <a:pt x="409381" y="307694"/>
                    </a:lnTo>
                    <a:cubicBezTo>
                      <a:pt x="413691" y="313439"/>
                      <a:pt x="421904" y="314473"/>
                      <a:pt x="427499" y="309972"/>
                    </a:cubicBezTo>
                    <a:lnTo>
                      <a:pt x="463833" y="280754"/>
                    </a:lnTo>
                    <a:cubicBezTo>
                      <a:pt x="475144" y="272377"/>
                      <a:pt x="481816" y="259136"/>
                      <a:pt x="481816" y="245059"/>
                    </a:cubicBezTo>
                    <a:lnTo>
                      <a:pt x="481816" y="245035"/>
                    </a:lnTo>
                    <a:lnTo>
                      <a:pt x="481816" y="210533"/>
                    </a:lnTo>
                    <a:cubicBezTo>
                      <a:pt x="481816" y="208493"/>
                      <a:pt x="480836" y="206577"/>
                      <a:pt x="479187" y="205386"/>
                    </a:cubicBezTo>
                    <a:cubicBezTo>
                      <a:pt x="477525" y="204176"/>
                      <a:pt x="475417" y="203854"/>
                      <a:pt x="473469" y="204505"/>
                    </a:cubicBezTo>
                    <a:lnTo>
                      <a:pt x="459343" y="209180"/>
                    </a:lnTo>
                    <a:cubicBezTo>
                      <a:pt x="454184" y="210885"/>
                      <a:pt x="448726" y="210358"/>
                      <a:pt x="443989" y="207680"/>
                    </a:cubicBezTo>
                    <a:cubicBezTo>
                      <a:pt x="439252" y="204995"/>
                      <a:pt x="435977" y="200598"/>
                      <a:pt x="434773" y="195283"/>
                    </a:cubicBezTo>
                    <a:lnTo>
                      <a:pt x="429068" y="169920"/>
                    </a:lnTo>
                    <a:lnTo>
                      <a:pt x="508073" y="195026"/>
                    </a:lnTo>
                    <a:lnTo>
                      <a:pt x="499989" y="164805"/>
                    </a:lnTo>
                    <a:cubicBezTo>
                      <a:pt x="495722" y="148850"/>
                      <a:pt x="495983" y="132024"/>
                      <a:pt x="500742" y="116210"/>
                    </a:cubicBezTo>
                    <a:lnTo>
                      <a:pt x="512686" y="76527"/>
                    </a:lnTo>
                    <a:lnTo>
                      <a:pt x="512705" y="76465"/>
                    </a:lnTo>
                    <a:cubicBezTo>
                      <a:pt x="510194" y="71730"/>
                      <a:pt x="507551" y="67075"/>
                      <a:pt x="504849" y="62460"/>
                    </a:cubicBezTo>
                    <a:cubicBezTo>
                      <a:pt x="504323" y="61565"/>
                      <a:pt x="503796" y="60669"/>
                      <a:pt x="503265" y="59779"/>
                    </a:cubicBezTo>
                    <a:cubicBezTo>
                      <a:pt x="499712" y="53821"/>
                      <a:pt x="496002" y="47971"/>
                      <a:pt x="492139" y="42229"/>
                    </a:cubicBezTo>
                    <a:cubicBezTo>
                      <a:pt x="491820" y="41754"/>
                      <a:pt x="491500" y="41281"/>
                      <a:pt x="491177" y="40807"/>
                    </a:cubicBezTo>
                    <a:cubicBezTo>
                      <a:pt x="481451" y="26484"/>
                      <a:pt x="470811" y="12833"/>
                      <a:pt x="459265" y="0"/>
                    </a:cubicBezTo>
                    <a:lnTo>
                      <a:pt x="459237" y="54"/>
                    </a:lnTo>
                    <a:lnTo>
                      <a:pt x="427587" y="57998"/>
                    </a:lnTo>
                    <a:cubicBezTo>
                      <a:pt x="420989" y="70082"/>
                      <a:pt x="409772" y="78969"/>
                      <a:pt x="396502" y="82625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9" name="Freeform: Shape 588">
                <a:extLst>
                  <a:ext uri="{FF2B5EF4-FFF2-40B4-BE49-F238E27FC236}">
                    <a16:creationId xmlns:a16="http://schemas.microsoft.com/office/drawing/2014/main" id="{3A5B4FC0-0899-4172-99CA-A39A8C852BEA}"/>
                  </a:ext>
                </a:extLst>
              </p:cNvPr>
              <p:cNvSpPr/>
              <p:nvPr/>
            </p:nvSpPr>
            <p:spPr>
              <a:xfrm>
                <a:off x="3115545" y="6481539"/>
                <a:ext cx="1531" cy="1465"/>
              </a:xfrm>
              <a:custGeom>
                <a:avLst/>
                <a:gdLst>
                  <a:gd name="connsiteX0" fmla="*/ 0 w 1531"/>
                  <a:gd name="connsiteY0" fmla="*/ 0 h 1465"/>
                  <a:gd name="connsiteX1" fmla="*/ 1532 w 1531"/>
                  <a:gd name="connsiteY1" fmla="*/ 1465 h 1465"/>
                  <a:gd name="connsiteX2" fmla="*/ 0 w 1531"/>
                  <a:gd name="connsiteY2" fmla="*/ 0 h 1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31" h="1465">
                    <a:moveTo>
                      <a:pt x="0" y="0"/>
                    </a:moveTo>
                    <a:cubicBezTo>
                      <a:pt x="503" y="497"/>
                      <a:pt x="1013" y="987"/>
                      <a:pt x="1532" y="1465"/>
                    </a:cubicBezTo>
                    <a:cubicBezTo>
                      <a:pt x="1011" y="989"/>
                      <a:pt x="505" y="497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0" name="Freeform: Shape 589">
                <a:extLst>
                  <a:ext uri="{FF2B5EF4-FFF2-40B4-BE49-F238E27FC236}">
                    <a16:creationId xmlns:a16="http://schemas.microsoft.com/office/drawing/2014/main" id="{EE157351-94FE-4863-94B2-BB52507771F6}"/>
                  </a:ext>
                </a:extLst>
              </p:cNvPr>
              <p:cNvSpPr/>
              <p:nvPr/>
            </p:nvSpPr>
            <p:spPr>
              <a:xfrm>
                <a:off x="3110557" y="6475938"/>
                <a:ext cx="882" cy="1081"/>
              </a:xfrm>
              <a:custGeom>
                <a:avLst/>
                <a:gdLst>
                  <a:gd name="connsiteX0" fmla="*/ 0 w 882"/>
                  <a:gd name="connsiteY0" fmla="*/ 0 h 1081"/>
                  <a:gd name="connsiteX1" fmla="*/ 883 w 882"/>
                  <a:gd name="connsiteY1" fmla="*/ 1081 h 1081"/>
                  <a:gd name="connsiteX2" fmla="*/ 0 w 882"/>
                  <a:gd name="connsiteY2" fmla="*/ 0 h 1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82" h="1081">
                    <a:moveTo>
                      <a:pt x="0" y="0"/>
                    </a:moveTo>
                    <a:cubicBezTo>
                      <a:pt x="286" y="368"/>
                      <a:pt x="587" y="721"/>
                      <a:pt x="883" y="1081"/>
                    </a:cubicBezTo>
                    <a:cubicBezTo>
                      <a:pt x="587" y="719"/>
                      <a:pt x="286" y="368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1" name="Freeform: Shape 590">
                <a:extLst>
                  <a:ext uri="{FF2B5EF4-FFF2-40B4-BE49-F238E27FC236}">
                    <a16:creationId xmlns:a16="http://schemas.microsoft.com/office/drawing/2014/main" id="{238491E0-13E7-49E7-A43B-D0AF7C95F479}"/>
                  </a:ext>
                </a:extLst>
              </p:cNvPr>
              <p:cNvSpPr/>
              <p:nvPr/>
            </p:nvSpPr>
            <p:spPr>
              <a:xfrm>
                <a:off x="3113002" y="6478869"/>
                <a:ext cx="1211" cy="1309"/>
              </a:xfrm>
              <a:custGeom>
                <a:avLst/>
                <a:gdLst>
                  <a:gd name="connsiteX0" fmla="*/ 0 w 1211"/>
                  <a:gd name="connsiteY0" fmla="*/ 0 h 1309"/>
                  <a:gd name="connsiteX1" fmla="*/ 1211 w 1211"/>
                  <a:gd name="connsiteY1" fmla="*/ 1310 h 1309"/>
                  <a:gd name="connsiteX2" fmla="*/ 0 w 1211"/>
                  <a:gd name="connsiteY2" fmla="*/ 0 h 1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11" h="1309">
                    <a:moveTo>
                      <a:pt x="0" y="0"/>
                    </a:moveTo>
                    <a:cubicBezTo>
                      <a:pt x="395" y="446"/>
                      <a:pt x="803" y="878"/>
                      <a:pt x="1211" y="1310"/>
                    </a:cubicBezTo>
                    <a:cubicBezTo>
                      <a:pt x="802" y="878"/>
                      <a:pt x="395" y="444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2" name="Freeform: Shape 591">
                <a:extLst>
                  <a:ext uri="{FF2B5EF4-FFF2-40B4-BE49-F238E27FC236}">
                    <a16:creationId xmlns:a16="http://schemas.microsoft.com/office/drawing/2014/main" id="{6424AF90-50BC-4696-AFDC-6B0401F890EA}"/>
                  </a:ext>
                </a:extLst>
              </p:cNvPr>
              <p:cNvSpPr/>
              <p:nvPr/>
            </p:nvSpPr>
            <p:spPr>
              <a:xfrm>
                <a:off x="3084198" y="6421788"/>
                <a:ext cx="13061" cy="34504"/>
              </a:xfrm>
              <a:custGeom>
                <a:avLst/>
                <a:gdLst>
                  <a:gd name="connsiteX0" fmla="*/ 0 w 13061"/>
                  <a:gd name="connsiteY0" fmla="*/ 0 h 34504"/>
                  <a:gd name="connsiteX1" fmla="*/ 13062 w 13061"/>
                  <a:gd name="connsiteY1" fmla="*/ 34504 h 34504"/>
                  <a:gd name="connsiteX2" fmla="*/ 0 w 13061"/>
                  <a:gd name="connsiteY2" fmla="*/ 0 h 34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61" h="34504">
                    <a:moveTo>
                      <a:pt x="0" y="0"/>
                    </a:moveTo>
                    <a:cubicBezTo>
                      <a:pt x="2035" y="12070"/>
                      <a:pt x="6394" y="23806"/>
                      <a:pt x="13062" y="34504"/>
                    </a:cubicBezTo>
                    <a:cubicBezTo>
                      <a:pt x="6394" y="23806"/>
                      <a:pt x="2035" y="12070"/>
                      <a:pt x="0" y="0"/>
                    </a:cubicBezTo>
                    <a:close/>
                  </a:path>
                </a:pathLst>
              </a:custGeom>
              <a:solidFill>
                <a:srgbClr val="FFEDB9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3" name="Freeform: Shape 592">
                <a:extLst>
                  <a:ext uri="{FF2B5EF4-FFF2-40B4-BE49-F238E27FC236}">
                    <a16:creationId xmlns:a16="http://schemas.microsoft.com/office/drawing/2014/main" id="{3F51654F-EAFA-49C6-8CA0-C48B1DD79777}"/>
                  </a:ext>
                </a:extLst>
              </p:cNvPr>
              <p:cNvSpPr/>
              <p:nvPr/>
            </p:nvSpPr>
            <p:spPr>
              <a:xfrm>
                <a:off x="3082872" y="6263823"/>
                <a:ext cx="83255" cy="234126"/>
              </a:xfrm>
              <a:custGeom>
                <a:avLst/>
                <a:gdLst>
                  <a:gd name="connsiteX0" fmla="*/ 72036 w 83255"/>
                  <a:gd name="connsiteY0" fmla="*/ 234126 h 234126"/>
                  <a:gd name="connsiteX1" fmla="*/ 58744 w 83255"/>
                  <a:gd name="connsiteY1" fmla="*/ 134436 h 234126"/>
                  <a:gd name="connsiteX2" fmla="*/ 83255 w 83255"/>
                  <a:gd name="connsiteY2" fmla="*/ 0 h 234126"/>
                  <a:gd name="connsiteX3" fmla="*/ 61187 w 83255"/>
                  <a:gd name="connsiteY3" fmla="*/ 4193 h 234126"/>
                  <a:gd name="connsiteX4" fmla="*/ 29847 w 83255"/>
                  <a:gd name="connsiteY4" fmla="*/ 47669 h 234126"/>
                  <a:gd name="connsiteX5" fmla="*/ 30133 w 83255"/>
                  <a:gd name="connsiteY5" fmla="*/ 60760 h 234126"/>
                  <a:gd name="connsiteX6" fmla="*/ 10673 w 83255"/>
                  <a:gd name="connsiteY6" fmla="*/ 98295 h 234126"/>
                  <a:gd name="connsiteX7" fmla="*/ 10673 w 83255"/>
                  <a:gd name="connsiteY7" fmla="*/ 98295 h 234126"/>
                  <a:gd name="connsiteX8" fmla="*/ 10640 w 83255"/>
                  <a:gd name="connsiteY8" fmla="*/ 98363 h 234126"/>
                  <a:gd name="connsiteX9" fmla="*/ 7884 w 83255"/>
                  <a:gd name="connsiteY9" fmla="*/ 104154 h 234126"/>
                  <a:gd name="connsiteX10" fmla="*/ 2120 w 83255"/>
                  <a:gd name="connsiteY10" fmla="*/ 122096 h 234126"/>
                  <a:gd name="connsiteX11" fmla="*/ 2056 w 83255"/>
                  <a:gd name="connsiteY11" fmla="*/ 122376 h 234126"/>
                  <a:gd name="connsiteX12" fmla="*/ 1670 w 83255"/>
                  <a:gd name="connsiteY12" fmla="*/ 124354 h 234126"/>
                  <a:gd name="connsiteX13" fmla="*/ 1448 w 83255"/>
                  <a:gd name="connsiteY13" fmla="*/ 125501 h 234126"/>
                  <a:gd name="connsiteX14" fmla="*/ 1296 w 83255"/>
                  <a:gd name="connsiteY14" fmla="*/ 126454 h 234126"/>
                  <a:gd name="connsiteX15" fmla="*/ 1327 w 83255"/>
                  <a:gd name="connsiteY15" fmla="*/ 157967 h 234126"/>
                  <a:gd name="connsiteX16" fmla="*/ 14389 w 83255"/>
                  <a:gd name="connsiteY16" fmla="*/ 192472 h 234126"/>
                  <a:gd name="connsiteX17" fmla="*/ 16156 w 83255"/>
                  <a:gd name="connsiteY17" fmla="*/ 195202 h 234126"/>
                  <a:gd name="connsiteX18" fmla="*/ 25396 w 83255"/>
                  <a:gd name="connsiteY18" fmla="*/ 208961 h 234126"/>
                  <a:gd name="connsiteX19" fmla="*/ 25396 w 83255"/>
                  <a:gd name="connsiteY19" fmla="*/ 208961 h 234126"/>
                  <a:gd name="connsiteX20" fmla="*/ 27686 w 83255"/>
                  <a:gd name="connsiteY20" fmla="*/ 212115 h 234126"/>
                  <a:gd name="connsiteX21" fmla="*/ 28569 w 83255"/>
                  <a:gd name="connsiteY21" fmla="*/ 213197 h 234126"/>
                  <a:gd name="connsiteX22" fmla="*/ 30131 w 83255"/>
                  <a:gd name="connsiteY22" fmla="*/ 215046 h 234126"/>
                  <a:gd name="connsiteX23" fmla="*/ 31342 w 83255"/>
                  <a:gd name="connsiteY23" fmla="*/ 216356 h 234126"/>
                  <a:gd name="connsiteX24" fmla="*/ 32676 w 83255"/>
                  <a:gd name="connsiteY24" fmla="*/ 217718 h 234126"/>
                  <a:gd name="connsiteX25" fmla="*/ 34208 w 83255"/>
                  <a:gd name="connsiteY25" fmla="*/ 219183 h 234126"/>
                  <a:gd name="connsiteX26" fmla="*/ 35182 w 83255"/>
                  <a:gd name="connsiteY26" fmla="*/ 220045 h 234126"/>
                  <a:gd name="connsiteX27" fmla="*/ 72036 w 83255"/>
                  <a:gd name="connsiteY27" fmla="*/ 234126 h 234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83255" h="234126">
                    <a:moveTo>
                      <a:pt x="72036" y="234126"/>
                    </a:moveTo>
                    <a:cubicBezTo>
                      <a:pt x="63434" y="202340"/>
                      <a:pt x="58744" y="168947"/>
                      <a:pt x="58744" y="134436"/>
                    </a:cubicBezTo>
                    <a:cubicBezTo>
                      <a:pt x="58744" y="87093"/>
                      <a:pt x="67474" y="41816"/>
                      <a:pt x="83255" y="0"/>
                    </a:cubicBezTo>
                    <a:lnTo>
                      <a:pt x="61187" y="4193"/>
                    </a:lnTo>
                    <a:cubicBezTo>
                      <a:pt x="42299" y="9941"/>
                      <a:pt x="29401" y="27435"/>
                      <a:pt x="29847" y="47669"/>
                    </a:cubicBezTo>
                    <a:lnTo>
                      <a:pt x="30133" y="60760"/>
                    </a:lnTo>
                    <a:lnTo>
                      <a:pt x="10673" y="98295"/>
                    </a:lnTo>
                    <a:lnTo>
                      <a:pt x="10673" y="98295"/>
                    </a:lnTo>
                    <a:cubicBezTo>
                      <a:pt x="10662" y="98317"/>
                      <a:pt x="10651" y="98341"/>
                      <a:pt x="10640" y="98363"/>
                    </a:cubicBezTo>
                    <a:cubicBezTo>
                      <a:pt x="9652" y="100271"/>
                      <a:pt x="8733" y="102202"/>
                      <a:pt x="7884" y="104154"/>
                    </a:cubicBezTo>
                    <a:cubicBezTo>
                      <a:pt x="5349" y="109982"/>
                      <a:pt x="3432" y="115994"/>
                      <a:pt x="2120" y="122096"/>
                    </a:cubicBezTo>
                    <a:cubicBezTo>
                      <a:pt x="2099" y="122190"/>
                      <a:pt x="2075" y="122282"/>
                      <a:pt x="2056" y="122376"/>
                    </a:cubicBezTo>
                    <a:cubicBezTo>
                      <a:pt x="1916" y="123033"/>
                      <a:pt x="1796" y="123693"/>
                      <a:pt x="1670" y="124354"/>
                    </a:cubicBezTo>
                    <a:cubicBezTo>
                      <a:pt x="1597" y="124736"/>
                      <a:pt x="1515" y="125117"/>
                      <a:pt x="1448" y="125501"/>
                    </a:cubicBezTo>
                    <a:cubicBezTo>
                      <a:pt x="1393" y="125819"/>
                      <a:pt x="1348" y="126136"/>
                      <a:pt x="1296" y="126454"/>
                    </a:cubicBezTo>
                    <a:cubicBezTo>
                      <a:pt x="-447" y="136908"/>
                      <a:pt x="-427" y="147561"/>
                      <a:pt x="1327" y="157967"/>
                    </a:cubicBezTo>
                    <a:cubicBezTo>
                      <a:pt x="3363" y="170037"/>
                      <a:pt x="7722" y="181774"/>
                      <a:pt x="14389" y="192472"/>
                    </a:cubicBezTo>
                    <a:cubicBezTo>
                      <a:pt x="14961" y="193389"/>
                      <a:pt x="15550" y="194300"/>
                      <a:pt x="16156" y="195202"/>
                    </a:cubicBezTo>
                    <a:lnTo>
                      <a:pt x="25396" y="208961"/>
                    </a:lnTo>
                    <a:lnTo>
                      <a:pt x="25396" y="208961"/>
                    </a:lnTo>
                    <a:cubicBezTo>
                      <a:pt x="26124" y="210047"/>
                      <a:pt x="26893" y="211093"/>
                      <a:pt x="27686" y="212115"/>
                    </a:cubicBezTo>
                    <a:cubicBezTo>
                      <a:pt x="27972" y="212484"/>
                      <a:pt x="28274" y="212836"/>
                      <a:pt x="28569" y="213197"/>
                    </a:cubicBezTo>
                    <a:cubicBezTo>
                      <a:pt x="29080" y="213824"/>
                      <a:pt x="29596" y="214444"/>
                      <a:pt x="30131" y="215046"/>
                    </a:cubicBezTo>
                    <a:cubicBezTo>
                      <a:pt x="30528" y="215490"/>
                      <a:pt x="30933" y="215924"/>
                      <a:pt x="31342" y="216356"/>
                    </a:cubicBezTo>
                    <a:cubicBezTo>
                      <a:pt x="31780" y="216818"/>
                      <a:pt x="32223" y="217272"/>
                      <a:pt x="32676" y="217718"/>
                    </a:cubicBezTo>
                    <a:cubicBezTo>
                      <a:pt x="33181" y="218215"/>
                      <a:pt x="33687" y="218707"/>
                      <a:pt x="34208" y="219183"/>
                    </a:cubicBezTo>
                    <a:cubicBezTo>
                      <a:pt x="34528" y="219477"/>
                      <a:pt x="34857" y="219759"/>
                      <a:pt x="35182" y="220045"/>
                    </a:cubicBezTo>
                    <a:cubicBezTo>
                      <a:pt x="45358" y="228925"/>
                      <a:pt x="58430" y="233931"/>
                      <a:pt x="72036" y="234126"/>
                    </a:cubicBezTo>
                    <a:close/>
                  </a:path>
                </a:pathLst>
              </a:custGeom>
              <a:solidFill>
                <a:srgbClr val="FFD586"/>
              </a:solidFill>
              <a:ln w="15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94" name="Graphic 355">
            <a:extLst>
              <a:ext uri="{FF2B5EF4-FFF2-40B4-BE49-F238E27FC236}">
                <a16:creationId xmlns:a16="http://schemas.microsoft.com/office/drawing/2014/main" id="{B77903D0-6D30-4070-8D6C-700B43EFD2FE}"/>
              </a:ext>
            </a:extLst>
          </p:cNvPr>
          <p:cNvGrpSpPr/>
          <p:nvPr/>
        </p:nvGrpSpPr>
        <p:grpSpPr>
          <a:xfrm>
            <a:off x="1297782" y="1161895"/>
            <a:ext cx="798513" cy="798513"/>
            <a:chOff x="1948984" y="5968046"/>
            <a:chExt cx="798513" cy="798513"/>
          </a:xfrm>
        </p:grpSpPr>
        <p:grpSp>
          <p:nvGrpSpPr>
            <p:cNvPr id="595" name="Graphic 355">
              <a:extLst>
                <a:ext uri="{FF2B5EF4-FFF2-40B4-BE49-F238E27FC236}">
                  <a16:creationId xmlns:a16="http://schemas.microsoft.com/office/drawing/2014/main" id="{1E046A02-F806-4563-95C1-9FC13EC2A3DA}"/>
                </a:ext>
              </a:extLst>
            </p:cNvPr>
            <p:cNvGrpSpPr/>
            <p:nvPr/>
          </p:nvGrpSpPr>
          <p:grpSpPr>
            <a:xfrm>
              <a:off x="1948983" y="6138499"/>
              <a:ext cx="798100" cy="457195"/>
              <a:chOff x="1948983" y="6138499"/>
              <a:chExt cx="798100" cy="457195"/>
            </a:xfrm>
            <a:solidFill>
              <a:schemeClr val="accent1"/>
            </a:solidFill>
          </p:grpSpPr>
          <p:sp>
            <p:nvSpPr>
              <p:cNvPr id="596" name="Freeform: Shape 595">
                <a:extLst>
                  <a:ext uri="{FF2B5EF4-FFF2-40B4-BE49-F238E27FC236}">
                    <a16:creationId xmlns:a16="http://schemas.microsoft.com/office/drawing/2014/main" id="{690F738C-25EB-408C-8869-51B0253D7528}"/>
                  </a:ext>
                </a:extLst>
              </p:cNvPr>
              <p:cNvSpPr/>
              <p:nvPr/>
            </p:nvSpPr>
            <p:spPr>
              <a:xfrm>
                <a:off x="2576673" y="6367096"/>
                <a:ext cx="57" cy="4565"/>
              </a:xfrm>
              <a:custGeom>
                <a:avLst/>
                <a:gdLst>
                  <a:gd name="connsiteX0" fmla="*/ 57 w 57"/>
                  <a:gd name="connsiteY0" fmla="*/ 0 h 4565"/>
                  <a:gd name="connsiteX1" fmla="*/ 0 w 57"/>
                  <a:gd name="connsiteY1" fmla="*/ 4566 h 4565"/>
                  <a:gd name="connsiteX2" fmla="*/ 57 w 57"/>
                  <a:gd name="connsiteY2" fmla="*/ 0 h 4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" h="4565">
                    <a:moveTo>
                      <a:pt x="57" y="0"/>
                    </a:moveTo>
                    <a:cubicBezTo>
                      <a:pt x="57" y="1527"/>
                      <a:pt x="29" y="3046"/>
                      <a:pt x="0" y="4566"/>
                    </a:cubicBezTo>
                    <a:cubicBezTo>
                      <a:pt x="37" y="3050"/>
                      <a:pt x="57" y="1527"/>
                      <a:pt x="57" y="0"/>
                    </a:cubicBezTo>
                    <a:close/>
                  </a:path>
                </a:pathLst>
              </a:custGeom>
              <a:noFill/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7" name="Freeform: Shape 596">
                <a:extLst>
                  <a:ext uri="{FF2B5EF4-FFF2-40B4-BE49-F238E27FC236}">
                    <a16:creationId xmlns:a16="http://schemas.microsoft.com/office/drawing/2014/main" id="{F01E2224-9206-4F73-80C7-317CBC44DDB7}"/>
                  </a:ext>
                </a:extLst>
              </p:cNvPr>
              <p:cNvSpPr/>
              <p:nvPr/>
            </p:nvSpPr>
            <p:spPr>
              <a:xfrm>
                <a:off x="2057238" y="6239489"/>
                <a:ext cx="581912" cy="255376"/>
              </a:xfrm>
              <a:custGeom>
                <a:avLst/>
                <a:gdLst>
                  <a:gd name="connsiteX0" fmla="*/ 581615 w 581912"/>
                  <a:gd name="connsiteY0" fmla="*/ 7255 h 255376"/>
                  <a:gd name="connsiteX1" fmla="*/ 549332 w 581912"/>
                  <a:gd name="connsiteY1" fmla="*/ 0 h 255376"/>
                  <a:gd name="connsiteX2" fmla="*/ 488610 w 581912"/>
                  <a:gd name="connsiteY2" fmla="*/ 6847 h 255376"/>
                  <a:gd name="connsiteX3" fmla="*/ 269584 w 581912"/>
                  <a:gd name="connsiteY3" fmla="*/ 76164 h 255376"/>
                  <a:gd name="connsiteX4" fmla="*/ 65701 w 581912"/>
                  <a:gd name="connsiteY4" fmla="*/ 182031 h 255376"/>
                  <a:gd name="connsiteX5" fmla="*/ 217 w 581912"/>
                  <a:gd name="connsiteY5" fmla="*/ 248085 h 255376"/>
                  <a:gd name="connsiteX6" fmla="*/ 96467 w 581912"/>
                  <a:gd name="connsiteY6" fmla="*/ 247879 h 255376"/>
                  <a:gd name="connsiteX7" fmla="*/ 90991 w 581912"/>
                  <a:gd name="connsiteY7" fmla="*/ 238559 h 255376"/>
                  <a:gd name="connsiteX8" fmla="*/ 90804 w 581912"/>
                  <a:gd name="connsiteY8" fmla="*/ 238224 h 255376"/>
                  <a:gd name="connsiteX9" fmla="*/ 88643 w 581912"/>
                  <a:gd name="connsiteY9" fmla="*/ 234226 h 255376"/>
                  <a:gd name="connsiteX10" fmla="*/ 88277 w 581912"/>
                  <a:gd name="connsiteY10" fmla="*/ 233531 h 255376"/>
                  <a:gd name="connsiteX11" fmla="*/ 86327 w 581912"/>
                  <a:gd name="connsiteY11" fmla="*/ 229723 h 255376"/>
                  <a:gd name="connsiteX12" fmla="*/ 85861 w 581912"/>
                  <a:gd name="connsiteY12" fmla="*/ 228784 h 255376"/>
                  <a:gd name="connsiteX13" fmla="*/ 84073 w 581912"/>
                  <a:gd name="connsiteY13" fmla="*/ 225090 h 255376"/>
                  <a:gd name="connsiteX14" fmla="*/ 83557 w 581912"/>
                  <a:gd name="connsiteY14" fmla="*/ 223985 h 255376"/>
                  <a:gd name="connsiteX15" fmla="*/ 81905 w 581912"/>
                  <a:gd name="connsiteY15" fmla="*/ 220363 h 255376"/>
                  <a:gd name="connsiteX16" fmla="*/ 81368 w 581912"/>
                  <a:gd name="connsiteY16" fmla="*/ 219137 h 255376"/>
                  <a:gd name="connsiteX17" fmla="*/ 79823 w 581912"/>
                  <a:gd name="connsiteY17" fmla="*/ 215538 h 255376"/>
                  <a:gd name="connsiteX18" fmla="*/ 79811 w 581912"/>
                  <a:gd name="connsiteY18" fmla="*/ 215510 h 255376"/>
                  <a:gd name="connsiteX19" fmla="*/ 197295 w 581912"/>
                  <a:gd name="connsiteY19" fmla="*/ 138727 h 255376"/>
                  <a:gd name="connsiteX20" fmla="*/ 280049 w 581912"/>
                  <a:gd name="connsiteY20" fmla="*/ 101440 h 255376"/>
                  <a:gd name="connsiteX21" fmla="*/ 502292 w 581912"/>
                  <a:gd name="connsiteY21" fmla="*/ 40508 h 255376"/>
                  <a:gd name="connsiteX22" fmla="*/ 513430 w 581912"/>
                  <a:gd name="connsiteY22" fmla="*/ 75146 h 255376"/>
                  <a:gd name="connsiteX23" fmla="*/ 581615 w 581912"/>
                  <a:gd name="connsiteY23" fmla="*/ 7255 h 255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81912" h="255376">
                    <a:moveTo>
                      <a:pt x="581615" y="7255"/>
                    </a:moveTo>
                    <a:cubicBezTo>
                      <a:pt x="580512" y="4588"/>
                      <a:pt x="572115" y="0"/>
                      <a:pt x="549332" y="0"/>
                    </a:cubicBezTo>
                    <a:cubicBezTo>
                      <a:pt x="535193" y="0"/>
                      <a:pt x="515523" y="1761"/>
                      <a:pt x="488610" y="6847"/>
                    </a:cubicBezTo>
                    <a:cubicBezTo>
                      <a:pt x="427367" y="18405"/>
                      <a:pt x="349579" y="43024"/>
                      <a:pt x="269584" y="76164"/>
                    </a:cubicBezTo>
                    <a:cubicBezTo>
                      <a:pt x="189588" y="109303"/>
                      <a:pt x="117171" y="146895"/>
                      <a:pt x="65701" y="182031"/>
                    </a:cubicBezTo>
                    <a:cubicBezTo>
                      <a:pt x="6616" y="222350"/>
                      <a:pt x="-1569" y="243758"/>
                      <a:pt x="217" y="248085"/>
                    </a:cubicBezTo>
                    <a:cubicBezTo>
                      <a:pt x="2968" y="254751"/>
                      <a:pt x="31247" y="260544"/>
                      <a:pt x="96467" y="247879"/>
                    </a:cubicBezTo>
                    <a:cubicBezTo>
                      <a:pt x="94570" y="244820"/>
                      <a:pt x="92744" y="241711"/>
                      <a:pt x="90991" y="238559"/>
                    </a:cubicBezTo>
                    <a:cubicBezTo>
                      <a:pt x="90929" y="238447"/>
                      <a:pt x="90866" y="238335"/>
                      <a:pt x="90804" y="238224"/>
                    </a:cubicBezTo>
                    <a:cubicBezTo>
                      <a:pt x="90071" y="236900"/>
                      <a:pt x="89352" y="235566"/>
                      <a:pt x="88643" y="234226"/>
                    </a:cubicBezTo>
                    <a:cubicBezTo>
                      <a:pt x="88521" y="233994"/>
                      <a:pt x="88399" y="233763"/>
                      <a:pt x="88277" y="233531"/>
                    </a:cubicBezTo>
                    <a:cubicBezTo>
                      <a:pt x="87615" y="232269"/>
                      <a:pt x="86966" y="230999"/>
                      <a:pt x="86327" y="229723"/>
                    </a:cubicBezTo>
                    <a:cubicBezTo>
                      <a:pt x="86172" y="229410"/>
                      <a:pt x="86016" y="229097"/>
                      <a:pt x="85861" y="228784"/>
                    </a:cubicBezTo>
                    <a:cubicBezTo>
                      <a:pt x="85254" y="227559"/>
                      <a:pt x="84657" y="226328"/>
                      <a:pt x="84073" y="225090"/>
                    </a:cubicBezTo>
                    <a:cubicBezTo>
                      <a:pt x="83900" y="224723"/>
                      <a:pt x="83729" y="224354"/>
                      <a:pt x="83557" y="223985"/>
                    </a:cubicBezTo>
                    <a:cubicBezTo>
                      <a:pt x="82997" y="222782"/>
                      <a:pt x="82444" y="221577"/>
                      <a:pt x="81905" y="220363"/>
                    </a:cubicBezTo>
                    <a:cubicBezTo>
                      <a:pt x="81724" y="219955"/>
                      <a:pt x="81547" y="219545"/>
                      <a:pt x="81368" y="219137"/>
                    </a:cubicBezTo>
                    <a:cubicBezTo>
                      <a:pt x="80846" y="217942"/>
                      <a:pt x="80327" y="216745"/>
                      <a:pt x="79823" y="215538"/>
                    </a:cubicBezTo>
                    <a:cubicBezTo>
                      <a:pt x="79819" y="215529"/>
                      <a:pt x="79815" y="215519"/>
                      <a:pt x="79811" y="215510"/>
                    </a:cubicBezTo>
                    <a:cubicBezTo>
                      <a:pt x="88570" y="199174"/>
                      <a:pt x="133656" y="170004"/>
                      <a:pt x="197295" y="138727"/>
                    </a:cubicBezTo>
                    <a:cubicBezTo>
                      <a:pt x="222365" y="126405"/>
                      <a:pt x="250311" y="113757"/>
                      <a:pt x="280049" y="101440"/>
                    </a:cubicBezTo>
                    <a:cubicBezTo>
                      <a:pt x="385266" y="57856"/>
                      <a:pt x="477550" y="33045"/>
                      <a:pt x="502292" y="40508"/>
                    </a:cubicBezTo>
                    <a:cubicBezTo>
                      <a:pt x="506883" y="51641"/>
                      <a:pt x="510628" y="63211"/>
                      <a:pt x="513430" y="75146"/>
                    </a:cubicBezTo>
                    <a:cubicBezTo>
                      <a:pt x="568486" y="37978"/>
                      <a:pt x="584368" y="13891"/>
                      <a:pt x="581615" y="7255"/>
                    </a:cubicBezTo>
                    <a:close/>
                  </a:path>
                </a:pathLst>
              </a:custGeom>
              <a:solidFill>
                <a:srgbClr val="B68057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8" name="Freeform: Shape 597">
                <a:extLst>
                  <a:ext uri="{FF2B5EF4-FFF2-40B4-BE49-F238E27FC236}">
                    <a16:creationId xmlns:a16="http://schemas.microsoft.com/office/drawing/2014/main" id="{0B9A625D-DD1A-4728-9756-BC0ED3FCD98D}"/>
                  </a:ext>
                </a:extLst>
              </p:cNvPr>
              <p:cNvSpPr/>
              <p:nvPr/>
            </p:nvSpPr>
            <p:spPr>
              <a:xfrm>
                <a:off x="2392944" y="6142899"/>
                <a:ext cx="4383" cy="920"/>
              </a:xfrm>
              <a:custGeom>
                <a:avLst/>
                <a:gdLst>
                  <a:gd name="connsiteX0" fmla="*/ 0 w 4383"/>
                  <a:gd name="connsiteY0" fmla="*/ 0 h 920"/>
                  <a:gd name="connsiteX1" fmla="*/ 4383 w 4383"/>
                  <a:gd name="connsiteY1" fmla="*/ 921 h 920"/>
                  <a:gd name="connsiteX2" fmla="*/ 0 w 4383"/>
                  <a:gd name="connsiteY2" fmla="*/ 0 h 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83" h="920">
                    <a:moveTo>
                      <a:pt x="0" y="0"/>
                    </a:moveTo>
                    <a:cubicBezTo>
                      <a:pt x="1467" y="292"/>
                      <a:pt x="2927" y="602"/>
                      <a:pt x="4383" y="921"/>
                    </a:cubicBezTo>
                    <a:cubicBezTo>
                      <a:pt x="2927" y="602"/>
                      <a:pt x="1467" y="292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9" name="Freeform: Shape 598">
                <a:extLst>
                  <a:ext uri="{FF2B5EF4-FFF2-40B4-BE49-F238E27FC236}">
                    <a16:creationId xmlns:a16="http://schemas.microsoft.com/office/drawing/2014/main" id="{E8184284-AF8E-4685-8033-F8B4757427F8}"/>
                  </a:ext>
                </a:extLst>
              </p:cNvPr>
              <p:cNvSpPr/>
              <p:nvPr/>
            </p:nvSpPr>
            <p:spPr>
              <a:xfrm>
                <a:off x="2403509" y="6145265"/>
                <a:ext cx="4938" cy="1290"/>
              </a:xfrm>
              <a:custGeom>
                <a:avLst/>
                <a:gdLst>
                  <a:gd name="connsiteX0" fmla="*/ 0 w 4938"/>
                  <a:gd name="connsiteY0" fmla="*/ 0 h 1290"/>
                  <a:gd name="connsiteX1" fmla="*/ 4939 w 4938"/>
                  <a:gd name="connsiteY1" fmla="*/ 1291 h 1290"/>
                  <a:gd name="connsiteX2" fmla="*/ 0 w 4938"/>
                  <a:gd name="connsiteY2" fmla="*/ 0 h 1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38" h="1290">
                    <a:moveTo>
                      <a:pt x="0" y="0"/>
                    </a:moveTo>
                    <a:cubicBezTo>
                      <a:pt x="1653" y="413"/>
                      <a:pt x="3299" y="841"/>
                      <a:pt x="4939" y="1291"/>
                    </a:cubicBezTo>
                    <a:cubicBezTo>
                      <a:pt x="3300" y="843"/>
                      <a:pt x="1654" y="413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0" name="Freeform: Shape 599">
                <a:extLst>
                  <a:ext uri="{FF2B5EF4-FFF2-40B4-BE49-F238E27FC236}">
                    <a16:creationId xmlns:a16="http://schemas.microsoft.com/office/drawing/2014/main" id="{F0B1DF89-CA1A-48AA-952E-7DAFCA72EBE5}"/>
                  </a:ext>
                </a:extLst>
              </p:cNvPr>
              <p:cNvSpPr/>
              <p:nvPr/>
            </p:nvSpPr>
            <p:spPr>
              <a:xfrm>
                <a:off x="2398265" y="6144025"/>
                <a:ext cx="4649" cy="1095"/>
              </a:xfrm>
              <a:custGeom>
                <a:avLst/>
                <a:gdLst>
                  <a:gd name="connsiteX0" fmla="*/ 0 w 4649"/>
                  <a:gd name="connsiteY0" fmla="*/ 0 h 1095"/>
                  <a:gd name="connsiteX1" fmla="*/ 4650 w 4649"/>
                  <a:gd name="connsiteY1" fmla="*/ 1095 h 1095"/>
                  <a:gd name="connsiteX2" fmla="*/ 0 w 4649"/>
                  <a:gd name="connsiteY2" fmla="*/ 0 h 1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49" h="1095">
                    <a:moveTo>
                      <a:pt x="0" y="0"/>
                    </a:moveTo>
                    <a:cubicBezTo>
                      <a:pt x="1556" y="349"/>
                      <a:pt x="3107" y="714"/>
                      <a:pt x="4650" y="1095"/>
                    </a:cubicBezTo>
                    <a:cubicBezTo>
                      <a:pt x="3105" y="716"/>
                      <a:pt x="1556" y="348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1" name="Freeform: Shape 600">
                <a:extLst>
                  <a:ext uri="{FF2B5EF4-FFF2-40B4-BE49-F238E27FC236}">
                    <a16:creationId xmlns:a16="http://schemas.microsoft.com/office/drawing/2014/main" id="{70B4AE0C-F674-4166-9753-C0EBBBEF7437}"/>
                  </a:ext>
                </a:extLst>
              </p:cNvPr>
              <p:cNvSpPr/>
              <p:nvPr/>
            </p:nvSpPr>
            <p:spPr>
              <a:xfrm>
                <a:off x="2213233" y="6278676"/>
                <a:ext cx="363496" cy="317018"/>
              </a:xfrm>
              <a:custGeom>
                <a:avLst/>
                <a:gdLst>
                  <a:gd name="connsiteX0" fmla="*/ 363439 w 363496"/>
                  <a:gd name="connsiteY0" fmla="*/ 92986 h 317018"/>
                  <a:gd name="connsiteX1" fmla="*/ 363496 w 363496"/>
                  <a:gd name="connsiteY1" fmla="*/ 88420 h 317018"/>
                  <a:gd name="connsiteX2" fmla="*/ 363441 w 363496"/>
                  <a:gd name="connsiteY2" fmla="*/ 84693 h 317018"/>
                  <a:gd name="connsiteX3" fmla="*/ 363385 w 363496"/>
                  <a:gd name="connsiteY3" fmla="*/ 84727 h 317018"/>
                  <a:gd name="connsiteX4" fmla="*/ 362649 w 363496"/>
                  <a:gd name="connsiteY4" fmla="*/ 70080 h 317018"/>
                  <a:gd name="connsiteX5" fmla="*/ 362719 w 363496"/>
                  <a:gd name="connsiteY5" fmla="*/ 70034 h 317018"/>
                  <a:gd name="connsiteX6" fmla="*/ 357293 w 363496"/>
                  <a:gd name="connsiteY6" fmla="*/ 36053 h 317018"/>
                  <a:gd name="connsiteX7" fmla="*/ 357439 w 363496"/>
                  <a:gd name="connsiteY7" fmla="*/ 35953 h 317018"/>
                  <a:gd name="connsiteX8" fmla="*/ 346301 w 363496"/>
                  <a:gd name="connsiteY8" fmla="*/ 1315 h 317018"/>
                  <a:gd name="connsiteX9" fmla="*/ 124057 w 363496"/>
                  <a:gd name="connsiteY9" fmla="*/ 62247 h 317018"/>
                  <a:gd name="connsiteX10" fmla="*/ 41304 w 363496"/>
                  <a:gd name="connsiteY10" fmla="*/ 99534 h 317018"/>
                  <a:gd name="connsiteX11" fmla="*/ 35838 w 363496"/>
                  <a:gd name="connsiteY11" fmla="*/ 149378 h 317018"/>
                  <a:gd name="connsiteX12" fmla="*/ 107277 w 363496"/>
                  <a:gd name="connsiteY12" fmla="*/ 315298 h 317018"/>
                  <a:gd name="connsiteX13" fmla="*/ 57 w 363496"/>
                  <a:gd name="connsiteY13" fmla="*/ 272959 h 317018"/>
                  <a:gd name="connsiteX14" fmla="*/ 0 w 363496"/>
                  <a:gd name="connsiteY14" fmla="*/ 272973 h 317018"/>
                  <a:gd name="connsiteX15" fmla="*/ 134898 w 363496"/>
                  <a:gd name="connsiteY15" fmla="*/ 317019 h 317018"/>
                  <a:gd name="connsiteX16" fmla="*/ 360815 w 363496"/>
                  <a:gd name="connsiteY16" fmla="*/ 123526 h 317018"/>
                  <a:gd name="connsiteX17" fmla="*/ 360496 w 363496"/>
                  <a:gd name="connsiteY17" fmla="*/ 123720 h 317018"/>
                  <a:gd name="connsiteX18" fmla="*/ 363439 w 363496"/>
                  <a:gd name="connsiteY18" fmla="*/ 92986 h 317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63496" h="317018">
                    <a:moveTo>
                      <a:pt x="363439" y="92986"/>
                    </a:moveTo>
                    <a:cubicBezTo>
                      <a:pt x="363469" y="91466"/>
                      <a:pt x="363496" y="89946"/>
                      <a:pt x="363496" y="88420"/>
                    </a:cubicBezTo>
                    <a:cubicBezTo>
                      <a:pt x="363496" y="87172"/>
                      <a:pt x="363462" y="85936"/>
                      <a:pt x="363441" y="84693"/>
                    </a:cubicBezTo>
                    <a:cubicBezTo>
                      <a:pt x="363422" y="84705"/>
                      <a:pt x="363404" y="84716"/>
                      <a:pt x="363385" y="84727"/>
                    </a:cubicBezTo>
                    <a:cubicBezTo>
                      <a:pt x="363304" y="79800"/>
                      <a:pt x="363049" y="74920"/>
                      <a:pt x="362649" y="70080"/>
                    </a:cubicBezTo>
                    <a:cubicBezTo>
                      <a:pt x="362673" y="70064"/>
                      <a:pt x="362695" y="70049"/>
                      <a:pt x="362719" y="70034"/>
                    </a:cubicBezTo>
                    <a:cubicBezTo>
                      <a:pt x="361760" y="58437"/>
                      <a:pt x="359928" y="47091"/>
                      <a:pt x="357293" y="36053"/>
                    </a:cubicBezTo>
                    <a:cubicBezTo>
                      <a:pt x="357342" y="36020"/>
                      <a:pt x="357389" y="35986"/>
                      <a:pt x="357439" y="35953"/>
                    </a:cubicBezTo>
                    <a:cubicBezTo>
                      <a:pt x="354635" y="24018"/>
                      <a:pt x="350892" y="12447"/>
                      <a:pt x="346301" y="1315"/>
                    </a:cubicBezTo>
                    <a:cubicBezTo>
                      <a:pt x="321558" y="-6146"/>
                      <a:pt x="229275" y="18665"/>
                      <a:pt x="124057" y="62247"/>
                    </a:cubicBezTo>
                    <a:cubicBezTo>
                      <a:pt x="94320" y="74564"/>
                      <a:pt x="66373" y="87212"/>
                      <a:pt x="41304" y="99534"/>
                    </a:cubicBezTo>
                    <a:cubicBezTo>
                      <a:pt x="37735" y="115581"/>
                      <a:pt x="35838" y="132257"/>
                      <a:pt x="35838" y="149378"/>
                    </a:cubicBezTo>
                    <a:cubicBezTo>
                      <a:pt x="35838" y="214733"/>
                      <a:pt x="63308" y="273635"/>
                      <a:pt x="107277" y="315298"/>
                    </a:cubicBezTo>
                    <a:cubicBezTo>
                      <a:pt x="67489" y="310502"/>
                      <a:pt x="30853" y="295483"/>
                      <a:pt x="57" y="272959"/>
                    </a:cubicBezTo>
                    <a:cubicBezTo>
                      <a:pt x="38" y="272964"/>
                      <a:pt x="19" y="272969"/>
                      <a:pt x="0" y="272973"/>
                    </a:cubicBezTo>
                    <a:cubicBezTo>
                      <a:pt x="37813" y="300659"/>
                      <a:pt x="84441" y="317019"/>
                      <a:pt x="134898" y="317019"/>
                    </a:cubicBezTo>
                    <a:cubicBezTo>
                      <a:pt x="249211" y="317019"/>
                      <a:pt x="343924" y="233111"/>
                      <a:pt x="360815" y="123526"/>
                    </a:cubicBezTo>
                    <a:cubicBezTo>
                      <a:pt x="360709" y="123591"/>
                      <a:pt x="360604" y="123656"/>
                      <a:pt x="360496" y="123720"/>
                    </a:cubicBezTo>
                    <a:cubicBezTo>
                      <a:pt x="362061" y="113650"/>
                      <a:pt x="363181" y="103430"/>
                      <a:pt x="363439" y="92986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2" name="Freeform: Shape 601">
                <a:extLst>
                  <a:ext uri="{FF2B5EF4-FFF2-40B4-BE49-F238E27FC236}">
                    <a16:creationId xmlns:a16="http://schemas.microsoft.com/office/drawing/2014/main" id="{C9DBF3BB-0E83-4827-9BB7-B3333A4BF5E2}"/>
                  </a:ext>
                </a:extLst>
              </p:cNvPr>
              <p:cNvSpPr/>
              <p:nvPr/>
            </p:nvSpPr>
            <p:spPr>
              <a:xfrm>
                <a:off x="2408671" y="6146616"/>
                <a:ext cx="74279" cy="35887"/>
              </a:xfrm>
              <a:custGeom>
                <a:avLst/>
                <a:gdLst>
                  <a:gd name="connsiteX0" fmla="*/ 74279 w 74279"/>
                  <a:gd name="connsiteY0" fmla="*/ 35870 h 35887"/>
                  <a:gd name="connsiteX1" fmla="*/ 0 w 74279"/>
                  <a:gd name="connsiteY1" fmla="*/ 0 h 35887"/>
                  <a:gd name="connsiteX2" fmla="*/ 74206 w 74279"/>
                  <a:gd name="connsiteY2" fmla="*/ 35887 h 35887"/>
                  <a:gd name="connsiteX3" fmla="*/ 74279 w 74279"/>
                  <a:gd name="connsiteY3" fmla="*/ 35870 h 35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4279" h="35887">
                    <a:moveTo>
                      <a:pt x="74279" y="35870"/>
                    </a:moveTo>
                    <a:cubicBezTo>
                      <a:pt x="52194" y="19714"/>
                      <a:pt x="27103" y="7426"/>
                      <a:pt x="0" y="0"/>
                    </a:cubicBezTo>
                    <a:cubicBezTo>
                      <a:pt x="27078" y="7433"/>
                      <a:pt x="52137" y="19737"/>
                      <a:pt x="74206" y="35887"/>
                    </a:cubicBezTo>
                    <a:cubicBezTo>
                      <a:pt x="74230" y="35881"/>
                      <a:pt x="74254" y="35874"/>
                      <a:pt x="74279" y="3587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3" name="Freeform: Shape 602">
                <a:extLst>
                  <a:ext uri="{FF2B5EF4-FFF2-40B4-BE49-F238E27FC236}">
                    <a16:creationId xmlns:a16="http://schemas.microsoft.com/office/drawing/2014/main" id="{2BA50711-7CD2-4A06-A5D9-0FE86060A5AF}"/>
                  </a:ext>
                </a:extLst>
              </p:cNvPr>
              <p:cNvSpPr/>
              <p:nvPr/>
            </p:nvSpPr>
            <p:spPr>
              <a:xfrm>
                <a:off x="2382100" y="6141012"/>
                <a:ext cx="3852" cy="615"/>
              </a:xfrm>
              <a:custGeom>
                <a:avLst/>
                <a:gdLst>
                  <a:gd name="connsiteX0" fmla="*/ 0 w 3852"/>
                  <a:gd name="connsiteY0" fmla="*/ 0 h 615"/>
                  <a:gd name="connsiteX1" fmla="*/ 3853 w 3852"/>
                  <a:gd name="connsiteY1" fmla="*/ 616 h 615"/>
                  <a:gd name="connsiteX2" fmla="*/ 0 w 3852"/>
                  <a:gd name="connsiteY2" fmla="*/ 0 h 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52" h="615">
                    <a:moveTo>
                      <a:pt x="0" y="0"/>
                    </a:moveTo>
                    <a:cubicBezTo>
                      <a:pt x="1289" y="192"/>
                      <a:pt x="2570" y="403"/>
                      <a:pt x="3853" y="616"/>
                    </a:cubicBezTo>
                    <a:cubicBezTo>
                      <a:pt x="2570" y="403"/>
                      <a:pt x="1289" y="192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4" name="Freeform: Shape 603">
                <a:extLst>
                  <a:ext uri="{FF2B5EF4-FFF2-40B4-BE49-F238E27FC236}">
                    <a16:creationId xmlns:a16="http://schemas.microsoft.com/office/drawing/2014/main" id="{5B4E6A9E-A2FD-41C8-9CCD-559A8E07BE72}"/>
                  </a:ext>
                </a:extLst>
              </p:cNvPr>
              <p:cNvSpPr/>
              <p:nvPr/>
            </p:nvSpPr>
            <p:spPr>
              <a:xfrm>
                <a:off x="2376577" y="6140256"/>
                <a:ext cx="3613" cy="488"/>
              </a:xfrm>
              <a:custGeom>
                <a:avLst/>
                <a:gdLst>
                  <a:gd name="connsiteX0" fmla="*/ 0 w 3613"/>
                  <a:gd name="connsiteY0" fmla="*/ 0 h 488"/>
                  <a:gd name="connsiteX1" fmla="*/ 3613 w 3613"/>
                  <a:gd name="connsiteY1" fmla="*/ 489 h 488"/>
                  <a:gd name="connsiteX2" fmla="*/ 0 w 3613"/>
                  <a:gd name="connsiteY2" fmla="*/ 0 h 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13" h="488">
                    <a:moveTo>
                      <a:pt x="0" y="0"/>
                    </a:moveTo>
                    <a:cubicBezTo>
                      <a:pt x="1208" y="149"/>
                      <a:pt x="2411" y="319"/>
                      <a:pt x="3613" y="489"/>
                    </a:cubicBezTo>
                    <a:cubicBezTo>
                      <a:pt x="2411" y="319"/>
                      <a:pt x="1210" y="149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5" name="Freeform: Shape 604">
                <a:extLst>
                  <a:ext uri="{FF2B5EF4-FFF2-40B4-BE49-F238E27FC236}">
                    <a16:creationId xmlns:a16="http://schemas.microsoft.com/office/drawing/2014/main" id="{34510CEA-E6E3-4141-8CE7-AC7FC9C6FAAE}"/>
                  </a:ext>
                </a:extLst>
              </p:cNvPr>
              <p:cNvSpPr/>
              <p:nvPr/>
            </p:nvSpPr>
            <p:spPr>
              <a:xfrm>
                <a:off x="2371000" y="6139631"/>
                <a:ext cx="3349" cy="369"/>
              </a:xfrm>
              <a:custGeom>
                <a:avLst/>
                <a:gdLst>
                  <a:gd name="connsiteX0" fmla="*/ 0 w 3349"/>
                  <a:gd name="connsiteY0" fmla="*/ 0 h 369"/>
                  <a:gd name="connsiteX1" fmla="*/ 3350 w 3349"/>
                  <a:gd name="connsiteY1" fmla="*/ 370 h 369"/>
                  <a:gd name="connsiteX2" fmla="*/ 0 w 3349"/>
                  <a:gd name="connsiteY2" fmla="*/ 0 h 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49" h="369">
                    <a:moveTo>
                      <a:pt x="0" y="0"/>
                    </a:moveTo>
                    <a:cubicBezTo>
                      <a:pt x="1121" y="111"/>
                      <a:pt x="2234" y="243"/>
                      <a:pt x="3350" y="370"/>
                    </a:cubicBezTo>
                    <a:cubicBezTo>
                      <a:pt x="2234" y="243"/>
                      <a:pt x="1119" y="111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6" name="Freeform: Shape 605">
                <a:extLst>
                  <a:ext uri="{FF2B5EF4-FFF2-40B4-BE49-F238E27FC236}">
                    <a16:creationId xmlns:a16="http://schemas.microsoft.com/office/drawing/2014/main" id="{588E59B2-7199-4BA4-BA66-590E85FB80F5}"/>
                  </a:ext>
                </a:extLst>
              </p:cNvPr>
              <p:cNvSpPr/>
              <p:nvPr/>
            </p:nvSpPr>
            <p:spPr>
              <a:xfrm>
                <a:off x="2365358" y="6139138"/>
                <a:ext cx="3070" cy="263"/>
              </a:xfrm>
              <a:custGeom>
                <a:avLst/>
                <a:gdLst>
                  <a:gd name="connsiteX0" fmla="*/ 0 w 3070"/>
                  <a:gd name="connsiteY0" fmla="*/ 0 h 263"/>
                  <a:gd name="connsiteX1" fmla="*/ 3070 w 3070"/>
                  <a:gd name="connsiteY1" fmla="*/ 264 h 263"/>
                  <a:gd name="connsiteX2" fmla="*/ 0 w 3070"/>
                  <a:gd name="connsiteY2" fmla="*/ 0 h 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70" h="263">
                    <a:moveTo>
                      <a:pt x="0" y="0"/>
                    </a:moveTo>
                    <a:cubicBezTo>
                      <a:pt x="1026" y="76"/>
                      <a:pt x="2046" y="173"/>
                      <a:pt x="3070" y="264"/>
                    </a:cubicBezTo>
                    <a:cubicBezTo>
                      <a:pt x="2046" y="175"/>
                      <a:pt x="1026" y="78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7" name="Freeform: Shape 606">
                <a:extLst>
                  <a:ext uri="{FF2B5EF4-FFF2-40B4-BE49-F238E27FC236}">
                    <a16:creationId xmlns:a16="http://schemas.microsoft.com/office/drawing/2014/main" id="{36D4CDE6-B717-4EDA-A2ED-093B188E9730}"/>
                  </a:ext>
                </a:extLst>
              </p:cNvPr>
              <p:cNvSpPr/>
              <p:nvPr/>
            </p:nvSpPr>
            <p:spPr>
              <a:xfrm>
                <a:off x="2353923" y="6138569"/>
                <a:ext cx="2138" cy="79"/>
              </a:xfrm>
              <a:custGeom>
                <a:avLst/>
                <a:gdLst>
                  <a:gd name="connsiteX0" fmla="*/ 0 w 2138"/>
                  <a:gd name="connsiteY0" fmla="*/ 0 h 79"/>
                  <a:gd name="connsiteX1" fmla="*/ 2138 w 2138"/>
                  <a:gd name="connsiteY1" fmla="*/ 79 h 79"/>
                  <a:gd name="connsiteX2" fmla="*/ 0 w 2138"/>
                  <a:gd name="connsiteY2" fmla="*/ 0 h 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38" h="79">
                    <a:moveTo>
                      <a:pt x="0" y="0"/>
                    </a:moveTo>
                    <a:cubicBezTo>
                      <a:pt x="714" y="17"/>
                      <a:pt x="1426" y="54"/>
                      <a:pt x="2138" y="79"/>
                    </a:cubicBezTo>
                    <a:cubicBezTo>
                      <a:pt x="1426" y="54"/>
                      <a:pt x="714" y="1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8" name="Freeform: Shape 607">
                <a:extLst>
                  <a:ext uri="{FF2B5EF4-FFF2-40B4-BE49-F238E27FC236}">
                    <a16:creationId xmlns:a16="http://schemas.microsoft.com/office/drawing/2014/main" id="{37120E0D-0069-4F54-9FC6-8066B51E6CCD}"/>
                  </a:ext>
                </a:extLst>
              </p:cNvPr>
              <p:cNvSpPr/>
              <p:nvPr/>
            </p:nvSpPr>
            <p:spPr>
              <a:xfrm>
                <a:off x="2359668" y="6138784"/>
                <a:ext cx="2719" cy="166"/>
              </a:xfrm>
              <a:custGeom>
                <a:avLst/>
                <a:gdLst>
                  <a:gd name="connsiteX0" fmla="*/ 0 w 2719"/>
                  <a:gd name="connsiteY0" fmla="*/ 0 h 166"/>
                  <a:gd name="connsiteX1" fmla="*/ 2719 w 2719"/>
                  <a:gd name="connsiteY1" fmla="*/ 167 h 166"/>
                  <a:gd name="connsiteX2" fmla="*/ 0 w 2719"/>
                  <a:gd name="connsiteY2" fmla="*/ 0 h 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19" h="166">
                    <a:moveTo>
                      <a:pt x="0" y="0"/>
                    </a:moveTo>
                    <a:cubicBezTo>
                      <a:pt x="910" y="46"/>
                      <a:pt x="1813" y="111"/>
                      <a:pt x="2719" y="167"/>
                    </a:cubicBezTo>
                    <a:cubicBezTo>
                      <a:pt x="1813" y="111"/>
                      <a:pt x="908" y="4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9" name="Freeform: Shape 608">
                <a:extLst>
                  <a:ext uri="{FF2B5EF4-FFF2-40B4-BE49-F238E27FC236}">
                    <a16:creationId xmlns:a16="http://schemas.microsoft.com/office/drawing/2014/main" id="{7E6F69AE-8CDF-4A25-9E24-9C909B65290E}"/>
                  </a:ext>
                </a:extLst>
              </p:cNvPr>
              <p:cNvSpPr/>
              <p:nvPr/>
            </p:nvSpPr>
            <p:spPr>
              <a:xfrm>
                <a:off x="2387561" y="6141894"/>
                <a:ext cx="4114" cy="760"/>
              </a:xfrm>
              <a:custGeom>
                <a:avLst/>
                <a:gdLst>
                  <a:gd name="connsiteX0" fmla="*/ 0 w 4114"/>
                  <a:gd name="connsiteY0" fmla="*/ 0 h 760"/>
                  <a:gd name="connsiteX1" fmla="*/ 4115 w 4114"/>
                  <a:gd name="connsiteY1" fmla="*/ 760 h 760"/>
                  <a:gd name="connsiteX2" fmla="*/ 0 w 4114"/>
                  <a:gd name="connsiteY2" fmla="*/ 0 h 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14" h="760">
                    <a:moveTo>
                      <a:pt x="0" y="0"/>
                    </a:moveTo>
                    <a:cubicBezTo>
                      <a:pt x="1376" y="240"/>
                      <a:pt x="2746" y="497"/>
                      <a:pt x="4115" y="760"/>
                    </a:cubicBezTo>
                    <a:cubicBezTo>
                      <a:pt x="2746" y="498"/>
                      <a:pt x="1376" y="24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0" name="Freeform: Shape 609">
                <a:extLst>
                  <a:ext uri="{FF2B5EF4-FFF2-40B4-BE49-F238E27FC236}">
                    <a16:creationId xmlns:a16="http://schemas.microsoft.com/office/drawing/2014/main" id="{62FE0730-DDA8-4B0D-85E8-53AECA8BE64B}"/>
                  </a:ext>
                </a:extLst>
              </p:cNvPr>
              <p:cNvSpPr/>
              <p:nvPr/>
            </p:nvSpPr>
            <p:spPr>
              <a:xfrm>
                <a:off x="2148229" y="6478044"/>
                <a:ext cx="5486" cy="9320"/>
              </a:xfrm>
              <a:custGeom>
                <a:avLst/>
                <a:gdLst>
                  <a:gd name="connsiteX0" fmla="*/ 5486 w 5486"/>
                  <a:gd name="connsiteY0" fmla="*/ 9319 h 9320"/>
                  <a:gd name="connsiteX1" fmla="*/ 0 w 5486"/>
                  <a:gd name="connsiteY1" fmla="*/ 0 h 9320"/>
                  <a:gd name="connsiteX2" fmla="*/ 5475 w 5486"/>
                  <a:gd name="connsiteY2" fmla="*/ 9320 h 9320"/>
                  <a:gd name="connsiteX3" fmla="*/ 5486 w 5486"/>
                  <a:gd name="connsiteY3" fmla="*/ 9319 h 9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86" h="9320">
                    <a:moveTo>
                      <a:pt x="5486" y="9319"/>
                    </a:moveTo>
                    <a:cubicBezTo>
                      <a:pt x="3588" y="6260"/>
                      <a:pt x="1756" y="3154"/>
                      <a:pt x="0" y="0"/>
                    </a:cubicBezTo>
                    <a:cubicBezTo>
                      <a:pt x="1754" y="3154"/>
                      <a:pt x="3580" y="6261"/>
                      <a:pt x="5475" y="9320"/>
                    </a:cubicBezTo>
                    <a:cubicBezTo>
                      <a:pt x="5480" y="9320"/>
                      <a:pt x="5483" y="9320"/>
                      <a:pt x="5486" y="9319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1" name="Freeform: Shape 610">
                <a:extLst>
                  <a:ext uri="{FF2B5EF4-FFF2-40B4-BE49-F238E27FC236}">
                    <a16:creationId xmlns:a16="http://schemas.microsoft.com/office/drawing/2014/main" id="{9ADED8A8-8515-4CB4-8458-2F47C6D00D1F}"/>
                  </a:ext>
                </a:extLst>
              </p:cNvPr>
              <p:cNvSpPr/>
              <p:nvPr/>
            </p:nvSpPr>
            <p:spPr>
              <a:xfrm>
                <a:off x="2139144" y="6459849"/>
                <a:ext cx="1652" cy="3622"/>
              </a:xfrm>
              <a:custGeom>
                <a:avLst/>
                <a:gdLst>
                  <a:gd name="connsiteX0" fmla="*/ 0 w 1652"/>
                  <a:gd name="connsiteY0" fmla="*/ 0 h 3622"/>
                  <a:gd name="connsiteX1" fmla="*/ 1653 w 1652"/>
                  <a:gd name="connsiteY1" fmla="*/ 3623 h 3622"/>
                  <a:gd name="connsiteX2" fmla="*/ 0 w 1652"/>
                  <a:gd name="connsiteY2" fmla="*/ 0 h 3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52" h="3622">
                    <a:moveTo>
                      <a:pt x="0" y="0"/>
                    </a:moveTo>
                    <a:cubicBezTo>
                      <a:pt x="540" y="1214"/>
                      <a:pt x="1092" y="2419"/>
                      <a:pt x="1653" y="3623"/>
                    </a:cubicBezTo>
                    <a:cubicBezTo>
                      <a:pt x="1092" y="2421"/>
                      <a:pt x="540" y="1214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2" name="Freeform: Shape 611">
                <a:extLst>
                  <a:ext uri="{FF2B5EF4-FFF2-40B4-BE49-F238E27FC236}">
                    <a16:creationId xmlns:a16="http://schemas.microsoft.com/office/drawing/2014/main" id="{0259804B-78A0-403C-9092-A2FAB2A375D1}"/>
                  </a:ext>
                </a:extLst>
              </p:cNvPr>
              <p:cNvSpPr/>
              <p:nvPr/>
            </p:nvSpPr>
            <p:spPr>
              <a:xfrm>
                <a:off x="2143567" y="6469208"/>
                <a:ext cx="1949" cy="3808"/>
              </a:xfrm>
              <a:custGeom>
                <a:avLst/>
                <a:gdLst>
                  <a:gd name="connsiteX0" fmla="*/ 0 w 1949"/>
                  <a:gd name="connsiteY0" fmla="*/ 0 h 3808"/>
                  <a:gd name="connsiteX1" fmla="*/ 1949 w 1949"/>
                  <a:gd name="connsiteY1" fmla="*/ 3808 h 3808"/>
                  <a:gd name="connsiteX2" fmla="*/ 0 w 1949"/>
                  <a:gd name="connsiteY2" fmla="*/ 0 h 38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49" h="3808">
                    <a:moveTo>
                      <a:pt x="0" y="0"/>
                    </a:moveTo>
                    <a:cubicBezTo>
                      <a:pt x="638" y="1276"/>
                      <a:pt x="1287" y="2545"/>
                      <a:pt x="1949" y="3808"/>
                    </a:cubicBezTo>
                    <a:cubicBezTo>
                      <a:pt x="1287" y="2546"/>
                      <a:pt x="638" y="1276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3" name="Freeform: Shape 612">
                <a:extLst>
                  <a:ext uri="{FF2B5EF4-FFF2-40B4-BE49-F238E27FC236}">
                    <a16:creationId xmlns:a16="http://schemas.microsoft.com/office/drawing/2014/main" id="{EE70C433-56AC-4730-8439-98742F3AFE56}"/>
                  </a:ext>
                </a:extLst>
              </p:cNvPr>
              <p:cNvSpPr/>
              <p:nvPr/>
            </p:nvSpPr>
            <p:spPr>
              <a:xfrm>
                <a:off x="2145881" y="6473712"/>
                <a:ext cx="2160" cy="3997"/>
              </a:xfrm>
              <a:custGeom>
                <a:avLst/>
                <a:gdLst>
                  <a:gd name="connsiteX0" fmla="*/ 0 w 2160"/>
                  <a:gd name="connsiteY0" fmla="*/ 0 h 3997"/>
                  <a:gd name="connsiteX1" fmla="*/ 2161 w 2160"/>
                  <a:gd name="connsiteY1" fmla="*/ 3997 h 3997"/>
                  <a:gd name="connsiteX2" fmla="*/ 0 w 2160"/>
                  <a:gd name="connsiteY2" fmla="*/ 0 h 3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60" h="3997">
                    <a:moveTo>
                      <a:pt x="0" y="0"/>
                    </a:moveTo>
                    <a:cubicBezTo>
                      <a:pt x="708" y="1340"/>
                      <a:pt x="1427" y="2673"/>
                      <a:pt x="2161" y="3997"/>
                    </a:cubicBezTo>
                    <a:cubicBezTo>
                      <a:pt x="1427" y="2673"/>
                      <a:pt x="710" y="1340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4" name="Freeform: Shape 613">
                <a:extLst>
                  <a:ext uri="{FF2B5EF4-FFF2-40B4-BE49-F238E27FC236}">
                    <a16:creationId xmlns:a16="http://schemas.microsoft.com/office/drawing/2014/main" id="{CC1B0DCB-B229-47ED-8D11-C3CF1B8933DC}"/>
                  </a:ext>
                </a:extLst>
              </p:cNvPr>
              <p:cNvSpPr/>
              <p:nvPr/>
            </p:nvSpPr>
            <p:spPr>
              <a:xfrm>
                <a:off x="2141312" y="6464576"/>
                <a:ext cx="1787" cy="3694"/>
              </a:xfrm>
              <a:custGeom>
                <a:avLst/>
                <a:gdLst>
                  <a:gd name="connsiteX0" fmla="*/ 0 w 1787"/>
                  <a:gd name="connsiteY0" fmla="*/ 0 h 3694"/>
                  <a:gd name="connsiteX1" fmla="*/ 1788 w 1787"/>
                  <a:gd name="connsiteY1" fmla="*/ 3694 h 3694"/>
                  <a:gd name="connsiteX2" fmla="*/ 0 w 1787"/>
                  <a:gd name="connsiteY2" fmla="*/ 0 h 3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87" h="3694">
                    <a:moveTo>
                      <a:pt x="0" y="0"/>
                    </a:moveTo>
                    <a:cubicBezTo>
                      <a:pt x="584" y="1238"/>
                      <a:pt x="1181" y="2469"/>
                      <a:pt x="1788" y="3694"/>
                    </a:cubicBezTo>
                    <a:cubicBezTo>
                      <a:pt x="1181" y="2469"/>
                      <a:pt x="586" y="1237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5" name="Freeform: Shape 614">
                <a:extLst>
                  <a:ext uri="{FF2B5EF4-FFF2-40B4-BE49-F238E27FC236}">
                    <a16:creationId xmlns:a16="http://schemas.microsoft.com/office/drawing/2014/main" id="{D523B6DD-1E06-4059-95B6-C165AF387082}"/>
                  </a:ext>
                </a:extLst>
              </p:cNvPr>
              <p:cNvSpPr/>
              <p:nvPr/>
            </p:nvSpPr>
            <p:spPr>
              <a:xfrm>
                <a:off x="2137064" y="6455024"/>
                <a:ext cx="1544" cy="3598"/>
              </a:xfrm>
              <a:custGeom>
                <a:avLst/>
                <a:gdLst>
                  <a:gd name="connsiteX0" fmla="*/ 0 w 1544"/>
                  <a:gd name="connsiteY0" fmla="*/ 0 h 3598"/>
                  <a:gd name="connsiteX1" fmla="*/ 1545 w 1544"/>
                  <a:gd name="connsiteY1" fmla="*/ 3599 h 3598"/>
                  <a:gd name="connsiteX2" fmla="*/ 0 w 1544"/>
                  <a:gd name="connsiteY2" fmla="*/ 0 h 3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44" h="3598">
                    <a:moveTo>
                      <a:pt x="0" y="0"/>
                    </a:moveTo>
                    <a:cubicBezTo>
                      <a:pt x="503" y="1207"/>
                      <a:pt x="1021" y="2403"/>
                      <a:pt x="1545" y="3599"/>
                    </a:cubicBezTo>
                    <a:cubicBezTo>
                      <a:pt x="1021" y="2403"/>
                      <a:pt x="503" y="1205"/>
                      <a:pt x="0" y="0"/>
                    </a:cubicBezTo>
                    <a:close/>
                  </a:path>
                </a:pathLst>
              </a:custGeom>
              <a:solidFill>
                <a:srgbClr val="FFD042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6" name="Freeform: Shape 615">
                <a:extLst>
                  <a:ext uri="{FF2B5EF4-FFF2-40B4-BE49-F238E27FC236}">
                    <a16:creationId xmlns:a16="http://schemas.microsoft.com/office/drawing/2014/main" id="{FB4CAE66-C2DB-4ED7-A560-C2D8F9D2AF5E}"/>
                  </a:ext>
                </a:extLst>
              </p:cNvPr>
              <p:cNvSpPr/>
              <p:nvPr/>
            </p:nvSpPr>
            <p:spPr>
              <a:xfrm>
                <a:off x="2137052" y="6378211"/>
                <a:ext cx="183461" cy="215760"/>
              </a:xfrm>
              <a:custGeom>
                <a:avLst/>
                <a:gdLst>
                  <a:gd name="connsiteX0" fmla="*/ 112019 w 183461"/>
                  <a:gd name="connsiteY0" fmla="*/ 49844 h 215760"/>
                  <a:gd name="connsiteX1" fmla="*/ 117485 w 183461"/>
                  <a:gd name="connsiteY1" fmla="*/ 0 h 215760"/>
                  <a:gd name="connsiteX2" fmla="*/ 0 w 183461"/>
                  <a:gd name="connsiteY2" fmla="*/ 76783 h 215760"/>
                  <a:gd name="connsiteX3" fmla="*/ 13 w 183461"/>
                  <a:gd name="connsiteY3" fmla="*/ 76811 h 215760"/>
                  <a:gd name="connsiteX4" fmla="*/ 1557 w 183461"/>
                  <a:gd name="connsiteY4" fmla="*/ 80410 h 215760"/>
                  <a:gd name="connsiteX5" fmla="*/ 2094 w 183461"/>
                  <a:gd name="connsiteY5" fmla="*/ 81636 h 215760"/>
                  <a:gd name="connsiteX6" fmla="*/ 3747 w 183461"/>
                  <a:gd name="connsiteY6" fmla="*/ 85258 h 215760"/>
                  <a:gd name="connsiteX7" fmla="*/ 4262 w 183461"/>
                  <a:gd name="connsiteY7" fmla="*/ 86363 h 215760"/>
                  <a:gd name="connsiteX8" fmla="*/ 6050 w 183461"/>
                  <a:gd name="connsiteY8" fmla="*/ 90057 h 215760"/>
                  <a:gd name="connsiteX9" fmla="*/ 6517 w 183461"/>
                  <a:gd name="connsiteY9" fmla="*/ 90996 h 215760"/>
                  <a:gd name="connsiteX10" fmla="*/ 8466 w 183461"/>
                  <a:gd name="connsiteY10" fmla="*/ 94804 h 215760"/>
                  <a:gd name="connsiteX11" fmla="*/ 8833 w 183461"/>
                  <a:gd name="connsiteY11" fmla="*/ 95499 h 215760"/>
                  <a:gd name="connsiteX12" fmla="*/ 10993 w 183461"/>
                  <a:gd name="connsiteY12" fmla="*/ 99497 h 215760"/>
                  <a:gd name="connsiteX13" fmla="*/ 11181 w 183461"/>
                  <a:gd name="connsiteY13" fmla="*/ 99832 h 215760"/>
                  <a:gd name="connsiteX14" fmla="*/ 16667 w 183461"/>
                  <a:gd name="connsiteY14" fmla="*/ 109150 h 215760"/>
                  <a:gd name="connsiteX15" fmla="*/ 16910 w 183461"/>
                  <a:gd name="connsiteY15" fmla="*/ 109104 h 215760"/>
                  <a:gd name="connsiteX16" fmla="*/ 36919 w 183461"/>
                  <a:gd name="connsiteY16" fmla="*/ 136573 h 215760"/>
                  <a:gd name="connsiteX17" fmla="*/ 37200 w 183461"/>
                  <a:gd name="connsiteY17" fmla="*/ 136514 h 215760"/>
                  <a:gd name="connsiteX18" fmla="*/ 46844 w 183461"/>
                  <a:gd name="connsiteY18" fmla="*/ 147304 h 215760"/>
                  <a:gd name="connsiteX19" fmla="*/ 46657 w 183461"/>
                  <a:gd name="connsiteY19" fmla="*/ 147344 h 215760"/>
                  <a:gd name="connsiteX20" fmla="*/ 76424 w 183461"/>
                  <a:gd name="connsiteY20" fmla="*/ 173377 h 215760"/>
                  <a:gd name="connsiteX21" fmla="*/ 76241 w 183461"/>
                  <a:gd name="connsiteY21" fmla="*/ 173422 h 215760"/>
                  <a:gd name="connsiteX22" fmla="*/ 183461 w 183461"/>
                  <a:gd name="connsiteY22" fmla="*/ 215760 h 215760"/>
                  <a:gd name="connsiteX23" fmla="*/ 112019 w 183461"/>
                  <a:gd name="connsiteY23" fmla="*/ 49844 h 215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83461" h="215760">
                    <a:moveTo>
                      <a:pt x="112019" y="49844"/>
                    </a:moveTo>
                    <a:cubicBezTo>
                      <a:pt x="112019" y="32723"/>
                      <a:pt x="113916" y="16046"/>
                      <a:pt x="117485" y="0"/>
                    </a:cubicBezTo>
                    <a:cubicBezTo>
                      <a:pt x="53845" y="31277"/>
                      <a:pt x="8760" y="60449"/>
                      <a:pt x="0" y="76783"/>
                    </a:cubicBezTo>
                    <a:cubicBezTo>
                      <a:pt x="5" y="76792"/>
                      <a:pt x="8" y="76802"/>
                      <a:pt x="13" y="76811"/>
                    </a:cubicBezTo>
                    <a:cubicBezTo>
                      <a:pt x="516" y="78018"/>
                      <a:pt x="1033" y="79215"/>
                      <a:pt x="1557" y="80410"/>
                    </a:cubicBezTo>
                    <a:cubicBezTo>
                      <a:pt x="1737" y="80818"/>
                      <a:pt x="1913" y="81229"/>
                      <a:pt x="2094" y="81636"/>
                    </a:cubicBezTo>
                    <a:cubicBezTo>
                      <a:pt x="2634" y="82850"/>
                      <a:pt x="3186" y="84057"/>
                      <a:pt x="3747" y="85258"/>
                    </a:cubicBezTo>
                    <a:cubicBezTo>
                      <a:pt x="3918" y="85627"/>
                      <a:pt x="4088" y="85995"/>
                      <a:pt x="4262" y="86363"/>
                    </a:cubicBezTo>
                    <a:cubicBezTo>
                      <a:pt x="4847" y="87601"/>
                      <a:pt x="5444" y="88832"/>
                      <a:pt x="6050" y="90057"/>
                    </a:cubicBezTo>
                    <a:cubicBezTo>
                      <a:pt x="6206" y="90370"/>
                      <a:pt x="6361" y="90683"/>
                      <a:pt x="6517" y="90996"/>
                    </a:cubicBezTo>
                    <a:cubicBezTo>
                      <a:pt x="7155" y="92272"/>
                      <a:pt x="7804" y="93542"/>
                      <a:pt x="8466" y="94804"/>
                    </a:cubicBezTo>
                    <a:cubicBezTo>
                      <a:pt x="8587" y="95036"/>
                      <a:pt x="8711" y="95268"/>
                      <a:pt x="8833" y="95499"/>
                    </a:cubicBezTo>
                    <a:cubicBezTo>
                      <a:pt x="9541" y="96839"/>
                      <a:pt x="10260" y="98173"/>
                      <a:pt x="10993" y="99497"/>
                    </a:cubicBezTo>
                    <a:cubicBezTo>
                      <a:pt x="11055" y="99609"/>
                      <a:pt x="11119" y="99720"/>
                      <a:pt x="11181" y="99832"/>
                    </a:cubicBezTo>
                    <a:cubicBezTo>
                      <a:pt x="12937" y="102986"/>
                      <a:pt x="14769" y="106091"/>
                      <a:pt x="16667" y="109150"/>
                    </a:cubicBezTo>
                    <a:cubicBezTo>
                      <a:pt x="16750" y="109134"/>
                      <a:pt x="16827" y="109120"/>
                      <a:pt x="16910" y="109104"/>
                    </a:cubicBezTo>
                    <a:cubicBezTo>
                      <a:pt x="22904" y="118769"/>
                      <a:pt x="29602" y="127943"/>
                      <a:pt x="36919" y="136573"/>
                    </a:cubicBezTo>
                    <a:cubicBezTo>
                      <a:pt x="37013" y="136554"/>
                      <a:pt x="37105" y="136535"/>
                      <a:pt x="37200" y="136514"/>
                    </a:cubicBezTo>
                    <a:cubicBezTo>
                      <a:pt x="40327" y="140197"/>
                      <a:pt x="43494" y="143829"/>
                      <a:pt x="46844" y="147304"/>
                    </a:cubicBezTo>
                    <a:cubicBezTo>
                      <a:pt x="46780" y="147318"/>
                      <a:pt x="46720" y="147331"/>
                      <a:pt x="46657" y="147344"/>
                    </a:cubicBezTo>
                    <a:cubicBezTo>
                      <a:pt x="55804" y="156845"/>
                      <a:pt x="65757" y="165564"/>
                      <a:pt x="76424" y="173377"/>
                    </a:cubicBezTo>
                    <a:cubicBezTo>
                      <a:pt x="76362" y="173393"/>
                      <a:pt x="76303" y="173406"/>
                      <a:pt x="76241" y="173422"/>
                    </a:cubicBezTo>
                    <a:cubicBezTo>
                      <a:pt x="107037" y="195945"/>
                      <a:pt x="143674" y="210965"/>
                      <a:pt x="183461" y="215760"/>
                    </a:cubicBezTo>
                    <a:cubicBezTo>
                      <a:pt x="139489" y="174101"/>
                      <a:pt x="112019" y="115199"/>
                      <a:pt x="112019" y="49844"/>
                    </a:cubicBezTo>
                    <a:close/>
                  </a:path>
                </a:pathLst>
              </a:custGeom>
              <a:solidFill>
                <a:srgbClr val="DBB246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7" name="Freeform: Shape 616">
                <a:extLst>
                  <a:ext uri="{FF2B5EF4-FFF2-40B4-BE49-F238E27FC236}">
                    <a16:creationId xmlns:a16="http://schemas.microsoft.com/office/drawing/2014/main" id="{AE051AE2-487B-4D5D-9C20-3A6E64238141}"/>
                  </a:ext>
                </a:extLst>
              </p:cNvPr>
              <p:cNvSpPr/>
              <p:nvPr/>
            </p:nvSpPr>
            <p:spPr>
              <a:xfrm>
                <a:off x="2122197" y="6138499"/>
                <a:ext cx="360680" cy="193589"/>
              </a:xfrm>
              <a:custGeom>
                <a:avLst/>
                <a:gdLst>
                  <a:gd name="connsiteX0" fmla="*/ 360680 w 360680"/>
                  <a:gd name="connsiteY0" fmla="*/ 44004 h 193589"/>
                  <a:gd name="connsiteX1" fmla="*/ 286474 w 360680"/>
                  <a:gd name="connsiteY1" fmla="*/ 8117 h 193589"/>
                  <a:gd name="connsiteX2" fmla="*/ 286250 w 360680"/>
                  <a:gd name="connsiteY2" fmla="*/ 8057 h 193589"/>
                  <a:gd name="connsiteX3" fmla="*/ 281312 w 360680"/>
                  <a:gd name="connsiteY3" fmla="*/ 6766 h 193589"/>
                  <a:gd name="connsiteX4" fmla="*/ 280718 w 360680"/>
                  <a:gd name="connsiteY4" fmla="*/ 6621 h 193589"/>
                  <a:gd name="connsiteX5" fmla="*/ 276068 w 360680"/>
                  <a:gd name="connsiteY5" fmla="*/ 5526 h 193589"/>
                  <a:gd name="connsiteX6" fmla="*/ 275130 w 360680"/>
                  <a:gd name="connsiteY6" fmla="*/ 5323 h 193589"/>
                  <a:gd name="connsiteX7" fmla="*/ 270747 w 360680"/>
                  <a:gd name="connsiteY7" fmla="*/ 4402 h 193589"/>
                  <a:gd name="connsiteX8" fmla="*/ 269478 w 360680"/>
                  <a:gd name="connsiteY8" fmla="*/ 4159 h 193589"/>
                  <a:gd name="connsiteX9" fmla="*/ 265364 w 360680"/>
                  <a:gd name="connsiteY9" fmla="*/ 3399 h 193589"/>
                  <a:gd name="connsiteX10" fmla="*/ 263755 w 360680"/>
                  <a:gd name="connsiteY10" fmla="*/ 3132 h 193589"/>
                  <a:gd name="connsiteX11" fmla="*/ 259903 w 360680"/>
                  <a:gd name="connsiteY11" fmla="*/ 2516 h 193589"/>
                  <a:gd name="connsiteX12" fmla="*/ 257994 w 360680"/>
                  <a:gd name="connsiteY12" fmla="*/ 2249 h 193589"/>
                  <a:gd name="connsiteX13" fmla="*/ 254381 w 360680"/>
                  <a:gd name="connsiteY13" fmla="*/ 1761 h 193589"/>
                  <a:gd name="connsiteX14" fmla="*/ 252152 w 360680"/>
                  <a:gd name="connsiteY14" fmla="*/ 1505 h 193589"/>
                  <a:gd name="connsiteX15" fmla="*/ 248803 w 360680"/>
                  <a:gd name="connsiteY15" fmla="*/ 1135 h 193589"/>
                  <a:gd name="connsiteX16" fmla="*/ 246231 w 360680"/>
                  <a:gd name="connsiteY16" fmla="*/ 906 h 193589"/>
                  <a:gd name="connsiteX17" fmla="*/ 243161 w 360680"/>
                  <a:gd name="connsiteY17" fmla="*/ 643 h 193589"/>
                  <a:gd name="connsiteX18" fmla="*/ 240190 w 360680"/>
                  <a:gd name="connsiteY18" fmla="*/ 456 h 193589"/>
                  <a:gd name="connsiteX19" fmla="*/ 237471 w 360680"/>
                  <a:gd name="connsiteY19" fmla="*/ 289 h 193589"/>
                  <a:gd name="connsiteX20" fmla="*/ 233864 w 360680"/>
                  <a:gd name="connsiteY20" fmla="*/ 152 h 193589"/>
                  <a:gd name="connsiteX21" fmla="*/ 231726 w 360680"/>
                  <a:gd name="connsiteY21" fmla="*/ 73 h 193589"/>
                  <a:gd name="connsiteX22" fmla="*/ 225933 w 360680"/>
                  <a:gd name="connsiteY22" fmla="*/ 0 h 193589"/>
                  <a:gd name="connsiteX23" fmla="*/ 0 w 360680"/>
                  <a:gd name="connsiteY23" fmla="*/ 193589 h 193589"/>
                  <a:gd name="connsiteX24" fmla="*/ 175084 w 360680"/>
                  <a:gd name="connsiteY24" fmla="*/ 105842 h 193589"/>
                  <a:gd name="connsiteX25" fmla="*/ 360680 w 360680"/>
                  <a:gd name="connsiteY25" fmla="*/ 44004 h 193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60680" h="193589">
                    <a:moveTo>
                      <a:pt x="360680" y="44004"/>
                    </a:moveTo>
                    <a:cubicBezTo>
                      <a:pt x="338611" y="27854"/>
                      <a:pt x="313552" y="15550"/>
                      <a:pt x="286474" y="8117"/>
                    </a:cubicBezTo>
                    <a:cubicBezTo>
                      <a:pt x="286399" y="8096"/>
                      <a:pt x="286325" y="8077"/>
                      <a:pt x="286250" y="8057"/>
                    </a:cubicBezTo>
                    <a:cubicBezTo>
                      <a:pt x="284612" y="7609"/>
                      <a:pt x="282966" y="7179"/>
                      <a:pt x="281312" y="6766"/>
                    </a:cubicBezTo>
                    <a:cubicBezTo>
                      <a:pt x="281113" y="6717"/>
                      <a:pt x="280915" y="6669"/>
                      <a:pt x="280718" y="6621"/>
                    </a:cubicBezTo>
                    <a:cubicBezTo>
                      <a:pt x="279173" y="6240"/>
                      <a:pt x="277624" y="5875"/>
                      <a:pt x="276068" y="5526"/>
                    </a:cubicBezTo>
                    <a:cubicBezTo>
                      <a:pt x="275755" y="5456"/>
                      <a:pt x="275443" y="5391"/>
                      <a:pt x="275130" y="5323"/>
                    </a:cubicBezTo>
                    <a:cubicBezTo>
                      <a:pt x="273674" y="5002"/>
                      <a:pt x="272214" y="4694"/>
                      <a:pt x="270747" y="4402"/>
                    </a:cubicBezTo>
                    <a:cubicBezTo>
                      <a:pt x="270324" y="4318"/>
                      <a:pt x="269901" y="4240"/>
                      <a:pt x="269478" y="4159"/>
                    </a:cubicBezTo>
                    <a:cubicBezTo>
                      <a:pt x="268110" y="3894"/>
                      <a:pt x="266740" y="3637"/>
                      <a:pt x="265364" y="3399"/>
                    </a:cubicBezTo>
                    <a:cubicBezTo>
                      <a:pt x="264829" y="3305"/>
                      <a:pt x="264290" y="3221"/>
                      <a:pt x="263755" y="3132"/>
                    </a:cubicBezTo>
                    <a:cubicBezTo>
                      <a:pt x="262474" y="2918"/>
                      <a:pt x="261192" y="2708"/>
                      <a:pt x="259903" y="2516"/>
                    </a:cubicBezTo>
                    <a:cubicBezTo>
                      <a:pt x="259267" y="2421"/>
                      <a:pt x="258629" y="2338"/>
                      <a:pt x="257994" y="2249"/>
                    </a:cubicBezTo>
                    <a:cubicBezTo>
                      <a:pt x="256793" y="2081"/>
                      <a:pt x="255589" y="1911"/>
                      <a:pt x="254381" y="1761"/>
                    </a:cubicBezTo>
                    <a:cubicBezTo>
                      <a:pt x="253640" y="1668"/>
                      <a:pt x="252895" y="1591"/>
                      <a:pt x="252152" y="1505"/>
                    </a:cubicBezTo>
                    <a:cubicBezTo>
                      <a:pt x="251036" y="1378"/>
                      <a:pt x="249923" y="1246"/>
                      <a:pt x="248803" y="1135"/>
                    </a:cubicBezTo>
                    <a:cubicBezTo>
                      <a:pt x="247947" y="1049"/>
                      <a:pt x="247088" y="983"/>
                      <a:pt x="246231" y="906"/>
                    </a:cubicBezTo>
                    <a:cubicBezTo>
                      <a:pt x="245209" y="816"/>
                      <a:pt x="244188" y="719"/>
                      <a:pt x="243161" y="643"/>
                    </a:cubicBezTo>
                    <a:cubicBezTo>
                      <a:pt x="242173" y="570"/>
                      <a:pt x="241181" y="516"/>
                      <a:pt x="240190" y="456"/>
                    </a:cubicBezTo>
                    <a:cubicBezTo>
                      <a:pt x="239284" y="400"/>
                      <a:pt x="238381" y="335"/>
                      <a:pt x="237471" y="289"/>
                    </a:cubicBezTo>
                    <a:cubicBezTo>
                      <a:pt x="236273" y="229"/>
                      <a:pt x="235068" y="194"/>
                      <a:pt x="233864" y="152"/>
                    </a:cubicBezTo>
                    <a:cubicBezTo>
                      <a:pt x="233152" y="129"/>
                      <a:pt x="232440" y="92"/>
                      <a:pt x="231726" y="73"/>
                    </a:cubicBezTo>
                    <a:cubicBezTo>
                      <a:pt x="229800" y="25"/>
                      <a:pt x="227870" y="0"/>
                      <a:pt x="225933" y="0"/>
                    </a:cubicBezTo>
                    <a:cubicBezTo>
                      <a:pt x="111585" y="0"/>
                      <a:pt x="16850" y="83957"/>
                      <a:pt x="0" y="193589"/>
                    </a:cubicBezTo>
                    <a:cubicBezTo>
                      <a:pt x="53129" y="161517"/>
                      <a:pt x="113803" y="131223"/>
                      <a:pt x="175084" y="105842"/>
                    </a:cubicBezTo>
                    <a:cubicBezTo>
                      <a:pt x="238876" y="79413"/>
                      <a:pt x="302206" y="58396"/>
                      <a:pt x="360680" y="44004"/>
                    </a:cubicBezTo>
                    <a:close/>
                  </a:path>
                </a:pathLst>
              </a:custGeom>
              <a:solidFill>
                <a:srgbClr val="DBB246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8" name="Freeform: Shape 617">
                <a:extLst>
                  <a:ext uri="{FF2B5EF4-FFF2-40B4-BE49-F238E27FC236}">
                    <a16:creationId xmlns:a16="http://schemas.microsoft.com/office/drawing/2014/main" id="{0FE2F8A5-1D96-4CB2-8A31-18B978DF22B5}"/>
                  </a:ext>
                </a:extLst>
              </p:cNvPr>
              <p:cNvSpPr/>
              <p:nvPr/>
            </p:nvSpPr>
            <p:spPr>
              <a:xfrm>
                <a:off x="1948983" y="6160520"/>
                <a:ext cx="798100" cy="413049"/>
              </a:xfrm>
              <a:custGeom>
                <a:avLst/>
                <a:gdLst>
                  <a:gd name="connsiteX0" fmla="*/ 794459 w 798100"/>
                  <a:gd name="connsiteY0" fmla="*/ 42839 h 413049"/>
                  <a:gd name="connsiteX1" fmla="*/ 794459 w 798100"/>
                  <a:gd name="connsiteY1" fmla="*/ 42833 h 413049"/>
                  <a:gd name="connsiteX2" fmla="*/ 636453 w 798100"/>
                  <a:gd name="connsiteY2" fmla="*/ 3096 h 413049"/>
                  <a:gd name="connsiteX3" fmla="*/ 533967 w 798100"/>
                  <a:gd name="connsiteY3" fmla="*/ 21964 h 413049"/>
                  <a:gd name="connsiteX4" fmla="*/ 533894 w 798100"/>
                  <a:gd name="connsiteY4" fmla="*/ 21981 h 413049"/>
                  <a:gd name="connsiteX5" fmla="*/ 348298 w 798100"/>
                  <a:gd name="connsiteY5" fmla="*/ 83816 h 413049"/>
                  <a:gd name="connsiteX6" fmla="*/ 173214 w 798100"/>
                  <a:gd name="connsiteY6" fmla="*/ 171563 h 413049"/>
                  <a:gd name="connsiteX7" fmla="*/ 3834 w 798100"/>
                  <a:gd name="connsiteY7" fmla="*/ 370323 h 413049"/>
                  <a:gd name="connsiteX8" fmla="*/ 112019 w 798100"/>
                  <a:gd name="connsiteY8" fmla="*/ 413049 h 413049"/>
                  <a:gd name="connsiteX9" fmla="*/ 264249 w 798100"/>
                  <a:gd name="connsiteY9" fmla="*/ 391131 h 413049"/>
                  <a:gd name="connsiteX10" fmla="*/ 264307 w 798100"/>
                  <a:gd name="connsiteY10" fmla="*/ 391116 h 413049"/>
                  <a:gd name="connsiteX11" fmla="*/ 264489 w 798100"/>
                  <a:gd name="connsiteY11" fmla="*/ 391072 h 413049"/>
                  <a:gd name="connsiteX12" fmla="*/ 234722 w 798100"/>
                  <a:gd name="connsiteY12" fmla="*/ 365039 h 413049"/>
                  <a:gd name="connsiteX13" fmla="*/ 123313 w 798100"/>
                  <a:gd name="connsiteY13" fmla="*/ 379502 h 413049"/>
                  <a:gd name="connsiteX14" fmla="*/ 49418 w 798100"/>
                  <a:gd name="connsiteY14" fmla="*/ 353107 h 413049"/>
                  <a:gd name="connsiteX15" fmla="*/ 362268 w 798100"/>
                  <a:gd name="connsiteY15" fmla="*/ 117171 h 413049"/>
                  <a:gd name="connsiteX16" fmla="*/ 676557 w 798100"/>
                  <a:gd name="connsiteY16" fmla="*/ 37347 h 413049"/>
                  <a:gd name="connsiteX17" fmla="*/ 676571 w 798100"/>
                  <a:gd name="connsiteY17" fmla="*/ 37347 h 413049"/>
                  <a:gd name="connsiteX18" fmla="*/ 676571 w 798100"/>
                  <a:gd name="connsiteY18" fmla="*/ 37347 h 413049"/>
                  <a:gd name="connsiteX19" fmla="*/ 676571 w 798100"/>
                  <a:gd name="connsiteY19" fmla="*/ 37347 h 413049"/>
                  <a:gd name="connsiteX20" fmla="*/ 750452 w 798100"/>
                  <a:gd name="connsiteY20" fmla="*/ 63742 h 413049"/>
                  <a:gd name="connsiteX21" fmla="*/ 627690 w 798100"/>
                  <a:gd name="connsiteY21" fmla="*/ 202848 h 413049"/>
                  <a:gd name="connsiteX22" fmla="*/ 627746 w 798100"/>
                  <a:gd name="connsiteY22" fmla="*/ 206576 h 413049"/>
                  <a:gd name="connsiteX23" fmla="*/ 627689 w 798100"/>
                  <a:gd name="connsiteY23" fmla="*/ 211141 h 413049"/>
                  <a:gd name="connsiteX24" fmla="*/ 624746 w 798100"/>
                  <a:gd name="connsiteY24" fmla="*/ 241877 h 413049"/>
                  <a:gd name="connsiteX25" fmla="*/ 625065 w 798100"/>
                  <a:gd name="connsiteY25" fmla="*/ 241683 h 413049"/>
                  <a:gd name="connsiteX26" fmla="*/ 794459 w 798100"/>
                  <a:gd name="connsiteY26" fmla="*/ 42839 h 413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98100" h="413049">
                    <a:moveTo>
                      <a:pt x="794459" y="42839"/>
                    </a:moveTo>
                    <a:lnTo>
                      <a:pt x="794459" y="42833"/>
                    </a:lnTo>
                    <a:cubicBezTo>
                      <a:pt x="779602" y="6971"/>
                      <a:pt x="724957" y="-6745"/>
                      <a:pt x="636453" y="3096"/>
                    </a:cubicBezTo>
                    <a:cubicBezTo>
                      <a:pt x="604888" y="6613"/>
                      <a:pt x="570367" y="13007"/>
                      <a:pt x="533967" y="21964"/>
                    </a:cubicBezTo>
                    <a:cubicBezTo>
                      <a:pt x="533944" y="21970"/>
                      <a:pt x="533918" y="21976"/>
                      <a:pt x="533894" y="21981"/>
                    </a:cubicBezTo>
                    <a:cubicBezTo>
                      <a:pt x="475422" y="36373"/>
                      <a:pt x="412092" y="57390"/>
                      <a:pt x="348298" y="83816"/>
                    </a:cubicBezTo>
                    <a:cubicBezTo>
                      <a:pt x="287017" y="109197"/>
                      <a:pt x="226343" y="139491"/>
                      <a:pt x="173214" y="171563"/>
                    </a:cubicBezTo>
                    <a:cubicBezTo>
                      <a:pt x="60194" y="239791"/>
                      <a:pt x="-18632" y="316077"/>
                      <a:pt x="3834" y="370323"/>
                    </a:cubicBezTo>
                    <a:cubicBezTo>
                      <a:pt x="15579" y="398651"/>
                      <a:pt x="53704" y="413049"/>
                      <a:pt x="112019" y="413049"/>
                    </a:cubicBezTo>
                    <a:cubicBezTo>
                      <a:pt x="153339" y="413049"/>
                      <a:pt x="204877" y="405748"/>
                      <a:pt x="264249" y="391131"/>
                    </a:cubicBezTo>
                    <a:cubicBezTo>
                      <a:pt x="264269" y="391126"/>
                      <a:pt x="264288" y="391121"/>
                      <a:pt x="264307" y="391116"/>
                    </a:cubicBezTo>
                    <a:cubicBezTo>
                      <a:pt x="264369" y="391101"/>
                      <a:pt x="264427" y="391088"/>
                      <a:pt x="264489" y="391072"/>
                    </a:cubicBezTo>
                    <a:cubicBezTo>
                      <a:pt x="253823" y="383258"/>
                      <a:pt x="243869" y="374540"/>
                      <a:pt x="234722" y="365039"/>
                    </a:cubicBezTo>
                    <a:cubicBezTo>
                      <a:pt x="191675" y="374516"/>
                      <a:pt x="153621" y="379502"/>
                      <a:pt x="123313" y="379502"/>
                    </a:cubicBezTo>
                    <a:cubicBezTo>
                      <a:pt x="83397" y="379502"/>
                      <a:pt x="56795" y="370977"/>
                      <a:pt x="49418" y="353107"/>
                    </a:cubicBezTo>
                    <a:cubicBezTo>
                      <a:pt x="28615" y="302709"/>
                      <a:pt x="168683" y="197076"/>
                      <a:pt x="362268" y="117171"/>
                    </a:cubicBezTo>
                    <a:cubicBezTo>
                      <a:pt x="487206" y="65601"/>
                      <a:pt x="603913" y="37350"/>
                      <a:pt x="676557" y="37347"/>
                    </a:cubicBezTo>
                    <a:cubicBezTo>
                      <a:pt x="676562" y="37347"/>
                      <a:pt x="676571" y="37347"/>
                      <a:pt x="676571" y="37347"/>
                    </a:cubicBezTo>
                    <a:lnTo>
                      <a:pt x="676571" y="37347"/>
                    </a:lnTo>
                    <a:lnTo>
                      <a:pt x="676571" y="37347"/>
                    </a:lnTo>
                    <a:cubicBezTo>
                      <a:pt x="716479" y="37347"/>
                      <a:pt x="743076" y="45873"/>
                      <a:pt x="750452" y="63742"/>
                    </a:cubicBezTo>
                    <a:cubicBezTo>
                      <a:pt x="763426" y="95173"/>
                      <a:pt x="713817" y="148089"/>
                      <a:pt x="627690" y="202848"/>
                    </a:cubicBezTo>
                    <a:cubicBezTo>
                      <a:pt x="627711" y="204090"/>
                      <a:pt x="627746" y="205328"/>
                      <a:pt x="627746" y="206576"/>
                    </a:cubicBezTo>
                    <a:cubicBezTo>
                      <a:pt x="627746" y="208103"/>
                      <a:pt x="627725" y="209625"/>
                      <a:pt x="627689" y="211141"/>
                    </a:cubicBezTo>
                    <a:cubicBezTo>
                      <a:pt x="627430" y="221586"/>
                      <a:pt x="626311" y="231806"/>
                      <a:pt x="624746" y="241877"/>
                    </a:cubicBezTo>
                    <a:cubicBezTo>
                      <a:pt x="624853" y="241812"/>
                      <a:pt x="624957" y="241747"/>
                      <a:pt x="625065" y="241683"/>
                    </a:cubicBezTo>
                    <a:cubicBezTo>
                      <a:pt x="751141" y="165382"/>
                      <a:pt x="814474" y="91190"/>
                      <a:pt x="794459" y="42839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9" name="Freeform: Shape 618">
                <a:extLst>
                  <a:ext uri="{FF2B5EF4-FFF2-40B4-BE49-F238E27FC236}">
                    <a16:creationId xmlns:a16="http://schemas.microsoft.com/office/drawing/2014/main" id="{33DAE3B9-71D9-4D16-A864-6BBAFE9F6E68}"/>
                  </a:ext>
                </a:extLst>
              </p:cNvPr>
              <p:cNvSpPr/>
              <p:nvPr/>
            </p:nvSpPr>
            <p:spPr>
              <a:xfrm>
                <a:off x="2008995" y="6197866"/>
                <a:ext cx="679845" cy="329457"/>
              </a:xfrm>
              <a:custGeom>
                <a:avLst/>
                <a:gdLst>
                  <a:gd name="connsiteX0" fmla="*/ 307102 w 679845"/>
                  <a:gd name="connsiteY0" fmla="*/ 91564 h 329457"/>
                  <a:gd name="connsiteX1" fmla="*/ 1145 w 679845"/>
                  <a:gd name="connsiteY1" fmla="*/ 310915 h 329457"/>
                  <a:gd name="connsiteX2" fmla="*/ 63300 w 679845"/>
                  <a:gd name="connsiteY2" fmla="*/ 329457 h 329457"/>
                  <a:gd name="connsiteX3" fmla="*/ 164972 w 679845"/>
                  <a:gd name="connsiteY3" fmla="*/ 316921 h 329457"/>
                  <a:gd name="connsiteX4" fmla="*/ 144963 w 679845"/>
                  <a:gd name="connsiteY4" fmla="*/ 289452 h 329457"/>
                  <a:gd name="connsiteX5" fmla="*/ 144720 w 679845"/>
                  <a:gd name="connsiteY5" fmla="*/ 289498 h 329457"/>
                  <a:gd name="connsiteX6" fmla="*/ 144711 w 679845"/>
                  <a:gd name="connsiteY6" fmla="*/ 289500 h 329457"/>
                  <a:gd name="connsiteX7" fmla="*/ 48460 w 679845"/>
                  <a:gd name="connsiteY7" fmla="*/ 289706 h 329457"/>
                  <a:gd name="connsiteX8" fmla="*/ 113945 w 679845"/>
                  <a:gd name="connsiteY8" fmla="*/ 223652 h 329457"/>
                  <a:gd name="connsiteX9" fmla="*/ 317828 w 679845"/>
                  <a:gd name="connsiteY9" fmla="*/ 117785 h 329457"/>
                  <a:gd name="connsiteX10" fmla="*/ 536854 w 679845"/>
                  <a:gd name="connsiteY10" fmla="*/ 48468 h 329457"/>
                  <a:gd name="connsiteX11" fmla="*/ 597575 w 679845"/>
                  <a:gd name="connsiteY11" fmla="*/ 41621 h 329457"/>
                  <a:gd name="connsiteX12" fmla="*/ 629859 w 679845"/>
                  <a:gd name="connsiteY12" fmla="*/ 48876 h 329457"/>
                  <a:gd name="connsiteX13" fmla="*/ 561677 w 679845"/>
                  <a:gd name="connsiteY13" fmla="*/ 116764 h 329457"/>
                  <a:gd name="connsiteX14" fmla="*/ 561531 w 679845"/>
                  <a:gd name="connsiteY14" fmla="*/ 116864 h 329457"/>
                  <a:gd name="connsiteX15" fmla="*/ 566957 w 679845"/>
                  <a:gd name="connsiteY15" fmla="*/ 150844 h 329457"/>
                  <a:gd name="connsiteX16" fmla="*/ 678701 w 679845"/>
                  <a:gd name="connsiteY16" fmla="*/ 31242 h 329457"/>
                  <a:gd name="connsiteX17" fmla="*/ 616560 w 679845"/>
                  <a:gd name="connsiteY17" fmla="*/ 12700 h 329457"/>
                  <a:gd name="connsiteX18" fmla="*/ 616560 w 679845"/>
                  <a:gd name="connsiteY18" fmla="*/ 0 h 329457"/>
                  <a:gd name="connsiteX19" fmla="*/ 616548 w 679845"/>
                  <a:gd name="connsiteY19" fmla="*/ 12700 h 329457"/>
                  <a:gd name="connsiteX20" fmla="*/ 307102 w 679845"/>
                  <a:gd name="connsiteY20" fmla="*/ 91564 h 329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79845" h="329457">
                    <a:moveTo>
                      <a:pt x="307102" y="91564"/>
                    </a:moveTo>
                    <a:cubicBezTo>
                      <a:pt x="97206" y="178202"/>
                      <a:pt x="-12560" y="277713"/>
                      <a:pt x="1145" y="310915"/>
                    </a:cubicBezTo>
                    <a:cubicBezTo>
                      <a:pt x="6007" y="322698"/>
                      <a:pt x="28663" y="329457"/>
                      <a:pt x="63300" y="329457"/>
                    </a:cubicBezTo>
                    <a:cubicBezTo>
                      <a:pt x="91761" y="329457"/>
                      <a:pt x="126389" y="325069"/>
                      <a:pt x="164972" y="316921"/>
                    </a:cubicBezTo>
                    <a:cubicBezTo>
                      <a:pt x="157653" y="308291"/>
                      <a:pt x="150957" y="299115"/>
                      <a:pt x="144963" y="289452"/>
                    </a:cubicBezTo>
                    <a:cubicBezTo>
                      <a:pt x="144880" y="289468"/>
                      <a:pt x="144803" y="289482"/>
                      <a:pt x="144720" y="289498"/>
                    </a:cubicBezTo>
                    <a:cubicBezTo>
                      <a:pt x="144717" y="289498"/>
                      <a:pt x="144714" y="289500"/>
                      <a:pt x="144711" y="289500"/>
                    </a:cubicBezTo>
                    <a:cubicBezTo>
                      <a:pt x="79491" y="302165"/>
                      <a:pt x="51212" y="296372"/>
                      <a:pt x="48460" y="289706"/>
                    </a:cubicBezTo>
                    <a:cubicBezTo>
                      <a:pt x="46674" y="285377"/>
                      <a:pt x="54860" y="263971"/>
                      <a:pt x="113945" y="223652"/>
                    </a:cubicBezTo>
                    <a:cubicBezTo>
                      <a:pt x="165415" y="188516"/>
                      <a:pt x="237832" y="150924"/>
                      <a:pt x="317828" y="117785"/>
                    </a:cubicBezTo>
                    <a:cubicBezTo>
                      <a:pt x="397823" y="84646"/>
                      <a:pt x="475609" y="60027"/>
                      <a:pt x="536854" y="48468"/>
                    </a:cubicBezTo>
                    <a:cubicBezTo>
                      <a:pt x="563766" y="43383"/>
                      <a:pt x="583437" y="41621"/>
                      <a:pt x="597575" y="41621"/>
                    </a:cubicBezTo>
                    <a:cubicBezTo>
                      <a:pt x="620359" y="41621"/>
                      <a:pt x="628756" y="46211"/>
                      <a:pt x="629859" y="48876"/>
                    </a:cubicBezTo>
                    <a:cubicBezTo>
                      <a:pt x="632610" y="55512"/>
                      <a:pt x="616729" y="79599"/>
                      <a:pt x="561677" y="116764"/>
                    </a:cubicBezTo>
                    <a:cubicBezTo>
                      <a:pt x="561628" y="116797"/>
                      <a:pt x="561580" y="116831"/>
                      <a:pt x="561531" y="116864"/>
                    </a:cubicBezTo>
                    <a:cubicBezTo>
                      <a:pt x="564166" y="127902"/>
                      <a:pt x="565998" y="139248"/>
                      <a:pt x="566957" y="150844"/>
                    </a:cubicBezTo>
                    <a:cubicBezTo>
                      <a:pt x="648077" y="98050"/>
                      <a:pt x="687211" y="51859"/>
                      <a:pt x="678701" y="31242"/>
                    </a:cubicBezTo>
                    <a:cubicBezTo>
                      <a:pt x="673839" y="19460"/>
                      <a:pt x="651189" y="12700"/>
                      <a:pt x="616560" y="12700"/>
                    </a:cubicBezTo>
                    <a:lnTo>
                      <a:pt x="616560" y="0"/>
                    </a:lnTo>
                    <a:lnTo>
                      <a:pt x="616548" y="12700"/>
                    </a:lnTo>
                    <a:cubicBezTo>
                      <a:pt x="542410" y="12703"/>
                      <a:pt x="426730" y="42186"/>
                      <a:pt x="307102" y="91564"/>
                    </a:cubicBezTo>
                    <a:close/>
                  </a:path>
                </a:pathLst>
              </a:custGeom>
              <a:solidFill>
                <a:srgbClr val="D49E6C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0" name="Freeform: Shape 619">
                <a:extLst>
                  <a:ext uri="{FF2B5EF4-FFF2-40B4-BE49-F238E27FC236}">
                    <a16:creationId xmlns:a16="http://schemas.microsoft.com/office/drawing/2014/main" id="{5A15E2F3-5027-4D7A-A9A5-51B843E10840}"/>
                  </a:ext>
                </a:extLst>
              </p:cNvPr>
              <p:cNvSpPr/>
              <p:nvPr/>
            </p:nvSpPr>
            <p:spPr>
              <a:xfrm>
                <a:off x="1996353" y="6197866"/>
                <a:ext cx="629200" cy="342157"/>
              </a:xfrm>
              <a:custGeom>
                <a:avLst/>
                <a:gdLst>
                  <a:gd name="connsiteX0" fmla="*/ 177895 w 629200"/>
                  <a:gd name="connsiteY0" fmla="*/ 316862 h 342157"/>
                  <a:gd name="connsiteX1" fmla="*/ 177614 w 629200"/>
                  <a:gd name="connsiteY1" fmla="*/ 316921 h 342157"/>
                  <a:gd name="connsiteX2" fmla="*/ 75943 w 629200"/>
                  <a:gd name="connsiteY2" fmla="*/ 329457 h 342157"/>
                  <a:gd name="connsiteX3" fmla="*/ 13787 w 629200"/>
                  <a:gd name="connsiteY3" fmla="*/ 310915 h 342157"/>
                  <a:gd name="connsiteX4" fmla="*/ 319745 w 629200"/>
                  <a:gd name="connsiteY4" fmla="*/ 91564 h 342157"/>
                  <a:gd name="connsiteX5" fmla="*/ 629188 w 629200"/>
                  <a:gd name="connsiteY5" fmla="*/ 12700 h 342157"/>
                  <a:gd name="connsiteX6" fmla="*/ 629201 w 629200"/>
                  <a:gd name="connsiteY6" fmla="*/ 0 h 342157"/>
                  <a:gd name="connsiteX7" fmla="*/ 629187 w 629200"/>
                  <a:gd name="connsiteY7" fmla="*/ 0 h 342157"/>
                  <a:gd name="connsiteX8" fmla="*/ 314898 w 629200"/>
                  <a:gd name="connsiteY8" fmla="*/ 79824 h 342157"/>
                  <a:gd name="connsiteX9" fmla="*/ 2048 w 629200"/>
                  <a:gd name="connsiteY9" fmla="*/ 315762 h 342157"/>
                  <a:gd name="connsiteX10" fmla="*/ 75943 w 629200"/>
                  <a:gd name="connsiteY10" fmla="*/ 342157 h 342157"/>
                  <a:gd name="connsiteX11" fmla="*/ 187352 w 629200"/>
                  <a:gd name="connsiteY11" fmla="*/ 327694 h 342157"/>
                  <a:gd name="connsiteX12" fmla="*/ 187539 w 629200"/>
                  <a:gd name="connsiteY12" fmla="*/ 327654 h 342157"/>
                  <a:gd name="connsiteX13" fmla="*/ 177895 w 629200"/>
                  <a:gd name="connsiteY13" fmla="*/ 316862 h 342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29200" h="342157">
                    <a:moveTo>
                      <a:pt x="177895" y="316862"/>
                    </a:moveTo>
                    <a:cubicBezTo>
                      <a:pt x="177801" y="316883"/>
                      <a:pt x="177709" y="316900"/>
                      <a:pt x="177614" y="316921"/>
                    </a:cubicBezTo>
                    <a:cubicBezTo>
                      <a:pt x="139030" y="325071"/>
                      <a:pt x="104403" y="329457"/>
                      <a:pt x="75943" y="329457"/>
                    </a:cubicBezTo>
                    <a:cubicBezTo>
                      <a:pt x="41306" y="329457"/>
                      <a:pt x="18651" y="322699"/>
                      <a:pt x="13787" y="310915"/>
                    </a:cubicBezTo>
                    <a:cubicBezTo>
                      <a:pt x="82" y="277713"/>
                      <a:pt x="109848" y="178202"/>
                      <a:pt x="319745" y="91564"/>
                    </a:cubicBezTo>
                    <a:cubicBezTo>
                      <a:pt x="439372" y="42186"/>
                      <a:pt x="555052" y="12703"/>
                      <a:pt x="629188" y="12700"/>
                    </a:cubicBezTo>
                    <a:lnTo>
                      <a:pt x="629201" y="0"/>
                    </a:lnTo>
                    <a:cubicBezTo>
                      <a:pt x="629201" y="0"/>
                      <a:pt x="629191" y="0"/>
                      <a:pt x="629187" y="0"/>
                    </a:cubicBezTo>
                    <a:cubicBezTo>
                      <a:pt x="556543" y="3"/>
                      <a:pt x="439836" y="28254"/>
                      <a:pt x="314898" y="79824"/>
                    </a:cubicBezTo>
                    <a:cubicBezTo>
                      <a:pt x="121313" y="159731"/>
                      <a:pt x="-18755" y="265364"/>
                      <a:pt x="2048" y="315762"/>
                    </a:cubicBezTo>
                    <a:cubicBezTo>
                      <a:pt x="9425" y="333634"/>
                      <a:pt x="36026" y="342157"/>
                      <a:pt x="75943" y="342157"/>
                    </a:cubicBezTo>
                    <a:cubicBezTo>
                      <a:pt x="106251" y="342157"/>
                      <a:pt x="144305" y="337171"/>
                      <a:pt x="187352" y="327694"/>
                    </a:cubicBezTo>
                    <a:cubicBezTo>
                      <a:pt x="187415" y="327679"/>
                      <a:pt x="187476" y="327667"/>
                      <a:pt x="187539" y="327654"/>
                    </a:cubicBezTo>
                    <a:cubicBezTo>
                      <a:pt x="184189" y="324177"/>
                      <a:pt x="181022" y="320545"/>
                      <a:pt x="177895" y="316862"/>
                    </a:cubicBezTo>
                    <a:close/>
                  </a:path>
                </a:pathLst>
              </a:custGeom>
              <a:solidFill>
                <a:srgbClr val="B68057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1" name="Freeform: Shape 620">
                <a:extLst>
                  <a:ext uri="{FF2B5EF4-FFF2-40B4-BE49-F238E27FC236}">
                    <a16:creationId xmlns:a16="http://schemas.microsoft.com/office/drawing/2014/main" id="{176E13CF-FE05-41EC-ACE1-F510B8783ACD}"/>
                  </a:ext>
                </a:extLst>
              </p:cNvPr>
              <p:cNvSpPr/>
              <p:nvPr/>
            </p:nvSpPr>
            <p:spPr>
              <a:xfrm>
                <a:off x="2625554" y="6197866"/>
                <a:ext cx="1587" cy="1"/>
              </a:xfrm>
              <a:custGeom>
                <a:avLst/>
                <a:gdLst>
                  <a:gd name="connsiteX0" fmla="*/ 0 w 1587"/>
                  <a:gd name="connsiteY0" fmla="*/ 2 h 1"/>
                  <a:gd name="connsiteX1" fmla="*/ 0 w 1587"/>
                  <a:gd name="connsiteY1" fmla="*/ 0 h 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87" h="1">
                    <a:moveTo>
                      <a:pt x="0" y="2"/>
                    </a:moveTo>
                    <a:lnTo>
                      <a:pt x="0" y="0"/>
                    </a:lnTo>
                  </a:path>
                </a:pathLst>
              </a:custGeom>
              <a:ln w="0" cap="rnd">
                <a:solidFill>
                  <a:srgbClr val="B68057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2" name="Freeform: Shape 621">
                <a:extLst>
                  <a:ext uri="{FF2B5EF4-FFF2-40B4-BE49-F238E27FC236}">
                    <a16:creationId xmlns:a16="http://schemas.microsoft.com/office/drawing/2014/main" id="{968DC4C9-5A01-478E-8D12-C8226FCF437D}"/>
                  </a:ext>
                </a:extLst>
              </p:cNvPr>
              <p:cNvSpPr/>
              <p:nvPr/>
            </p:nvSpPr>
            <p:spPr>
              <a:xfrm>
                <a:off x="2575881" y="6197868"/>
                <a:ext cx="125600" cy="165536"/>
              </a:xfrm>
              <a:custGeom>
                <a:avLst/>
                <a:gdLst>
                  <a:gd name="connsiteX0" fmla="*/ 111814 w 125600"/>
                  <a:gd name="connsiteY0" fmla="*/ 31240 h 165536"/>
                  <a:gd name="connsiteX1" fmla="*/ 70 w 125600"/>
                  <a:gd name="connsiteY1" fmla="*/ 150843 h 165536"/>
                  <a:gd name="connsiteX2" fmla="*/ 0 w 125600"/>
                  <a:gd name="connsiteY2" fmla="*/ 150889 h 165536"/>
                  <a:gd name="connsiteX3" fmla="*/ 737 w 125600"/>
                  <a:gd name="connsiteY3" fmla="*/ 165537 h 165536"/>
                  <a:gd name="connsiteX4" fmla="*/ 792 w 125600"/>
                  <a:gd name="connsiteY4" fmla="*/ 165502 h 165536"/>
                  <a:gd name="connsiteX5" fmla="*/ 123554 w 125600"/>
                  <a:gd name="connsiteY5" fmla="*/ 26395 h 165536"/>
                  <a:gd name="connsiteX6" fmla="*/ 49673 w 125600"/>
                  <a:gd name="connsiteY6" fmla="*/ 0 h 165536"/>
                  <a:gd name="connsiteX7" fmla="*/ 49673 w 125600"/>
                  <a:gd name="connsiteY7" fmla="*/ 12700 h 165536"/>
                  <a:gd name="connsiteX8" fmla="*/ 111814 w 125600"/>
                  <a:gd name="connsiteY8" fmla="*/ 31240 h 165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5600" h="165536">
                    <a:moveTo>
                      <a:pt x="111814" y="31240"/>
                    </a:moveTo>
                    <a:cubicBezTo>
                      <a:pt x="120325" y="51857"/>
                      <a:pt x="81190" y="98049"/>
                      <a:pt x="70" y="150843"/>
                    </a:cubicBezTo>
                    <a:cubicBezTo>
                      <a:pt x="46" y="150859"/>
                      <a:pt x="24" y="150873"/>
                      <a:pt x="0" y="150889"/>
                    </a:cubicBezTo>
                    <a:cubicBezTo>
                      <a:pt x="400" y="155729"/>
                      <a:pt x="656" y="160611"/>
                      <a:pt x="737" y="165537"/>
                    </a:cubicBezTo>
                    <a:cubicBezTo>
                      <a:pt x="756" y="165526"/>
                      <a:pt x="773" y="165513"/>
                      <a:pt x="792" y="165502"/>
                    </a:cubicBezTo>
                    <a:cubicBezTo>
                      <a:pt x="86919" y="110742"/>
                      <a:pt x="136527" y="57826"/>
                      <a:pt x="123554" y="26395"/>
                    </a:cubicBezTo>
                    <a:cubicBezTo>
                      <a:pt x="116178" y="8526"/>
                      <a:pt x="89581" y="0"/>
                      <a:pt x="49673" y="0"/>
                    </a:cubicBezTo>
                    <a:lnTo>
                      <a:pt x="49673" y="12700"/>
                    </a:lnTo>
                    <a:cubicBezTo>
                      <a:pt x="84301" y="12698"/>
                      <a:pt x="106952" y="19456"/>
                      <a:pt x="111814" y="31240"/>
                    </a:cubicBezTo>
                    <a:close/>
                  </a:path>
                </a:pathLst>
              </a:custGeom>
              <a:solidFill>
                <a:srgbClr val="B68057"/>
              </a:solidFill>
              <a:ln w="1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623" name="Graphic 361">
            <a:extLst>
              <a:ext uri="{FF2B5EF4-FFF2-40B4-BE49-F238E27FC236}">
                <a16:creationId xmlns:a16="http://schemas.microsoft.com/office/drawing/2014/main" id="{62B8B92E-9DDF-47F2-9502-E46E9FE62BE6}"/>
              </a:ext>
            </a:extLst>
          </p:cNvPr>
          <p:cNvGrpSpPr/>
          <p:nvPr/>
        </p:nvGrpSpPr>
        <p:grpSpPr>
          <a:xfrm>
            <a:off x="704150" y="2034402"/>
            <a:ext cx="812800" cy="812800"/>
            <a:chOff x="86909" y="5953759"/>
            <a:chExt cx="812800" cy="812800"/>
          </a:xfrm>
        </p:grpSpPr>
        <p:grpSp>
          <p:nvGrpSpPr>
            <p:cNvPr id="624" name="Graphic 361">
              <a:extLst>
                <a:ext uri="{FF2B5EF4-FFF2-40B4-BE49-F238E27FC236}">
                  <a16:creationId xmlns:a16="http://schemas.microsoft.com/office/drawing/2014/main" id="{00E0A87E-E716-47F4-B577-50E374B07F55}"/>
                </a:ext>
              </a:extLst>
            </p:cNvPr>
            <p:cNvGrpSpPr/>
            <p:nvPr/>
          </p:nvGrpSpPr>
          <p:grpSpPr>
            <a:xfrm>
              <a:off x="86909" y="5953759"/>
              <a:ext cx="812800" cy="812800"/>
              <a:chOff x="86909" y="5953759"/>
              <a:chExt cx="812800" cy="812800"/>
            </a:xfrm>
            <a:solidFill>
              <a:schemeClr val="accent1"/>
            </a:solidFill>
          </p:grpSpPr>
          <p:sp>
            <p:nvSpPr>
              <p:cNvPr id="625" name="Freeform: Shape 624">
                <a:extLst>
                  <a:ext uri="{FF2B5EF4-FFF2-40B4-BE49-F238E27FC236}">
                    <a16:creationId xmlns:a16="http://schemas.microsoft.com/office/drawing/2014/main" id="{59FF0124-C07D-4586-84FC-B03C3185D490}"/>
                  </a:ext>
                </a:extLst>
              </p:cNvPr>
              <p:cNvSpPr/>
              <p:nvPr/>
            </p:nvSpPr>
            <p:spPr>
              <a:xfrm>
                <a:off x="315509" y="6182359"/>
                <a:ext cx="355600" cy="355600"/>
              </a:xfrm>
              <a:custGeom>
                <a:avLst/>
                <a:gdLst>
                  <a:gd name="connsiteX0" fmla="*/ 355600 w 355600"/>
                  <a:gd name="connsiteY0" fmla="*/ 177800 h 355600"/>
                  <a:gd name="connsiteX1" fmla="*/ 177800 w 355600"/>
                  <a:gd name="connsiteY1" fmla="*/ 355600 h 355600"/>
                  <a:gd name="connsiteX2" fmla="*/ 0 w 355600"/>
                  <a:gd name="connsiteY2" fmla="*/ 177800 h 355600"/>
                  <a:gd name="connsiteX3" fmla="*/ 177800 w 355600"/>
                  <a:gd name="connsiteY3" fmla="*/ 0 h 355600"/>
                  <a:gd name="connsiteX4" fmla="*/ 355600 w 355600"/>
                  <a:gd name="connsiteY4" fmla="*/ 177800 h 35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5600" h="355600">
                    <a:moveTo>
                      <a:pt x="355600" y="177800"/>
                    </a:moveTo>
                    <a:cubicBezTo>
                      <a:pt x="355600" y="275996"/>
                      <a:pt x="275996" y="355600"/>
                      <a:pt x="177800" y="355600"/>
                    </a:cubicBezTo>
                    <a:cubicBezTo>
                      <a:pt x="79604" y="355600"/>
                      <a:pt x="0" y="275996"/>
                      <a:pt x="0" y="177800"/>
                    </a:cubicBezTo>
                    <a:cubicBezTo>
                      <a:pt x="0" y="79604"/>
                      <a:pt x="79604" y="0"/>
                      <a:pt x="177800" y="0"/>
                    </a:cubicBezTo>
                    <a:cubicBezTo>
                      <a:pt x="275996" y="0"/>
                      <a:pt x="355600" y="79604"/>
                      <a:pt x="355600" y="17780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6" name="Freeform: Shape 625">
                <a:extLst>
                  <a:ext uri="{FF2B5EF4-FFF2-40B4-BE49-F238E27FC236}">
                    <a16:creationId xmlns:a16="http://schemas.microsoft.com/office/drawing/2014/main" id="{A8CA5286-3E70-4865-9BF3-6E23A23CF38D}"/>
                  </a:ext>
                </a:extLst>
              </p:cNvPr>
              <p:cNvSpPr/>
              <p:nvPr/>
            </p:nvSpPr>
            <p:spPr>
              <a:xfrm>
                <a:off x="480609" y="5953759"/>
                <a:ext cx="25400" cy="114300"/>
              </a:xfrm>
              <a:custGeom>
                <a:avLst/>
                <a:gdLst>
                  <a:gd name="connsiteX0" fmla="*/ 12700 w 25400"/>
                  <a:gd name="connsiteY0" fmla="*/ 114300 h 114300"/>
                  <a:gd name="connsiteX1" fmla="*/ 25400 w 25400"/>
                  <a:gd name="connsiteY1" fmla="*/ 101600 h 114300"/>
                  <a:gd name="connsiteX2" fmla="*/ 25400 w 25400"/>
                  <a:gd name="connsiteY2" fmla="*/ 12700 h 114300"/>
                  <a:gd name="connsiteX3" fmla="*/ 12700 w 25400"/>
                  <a:gd name="connsiteY3" fmla="*/ 0 h 114300"/>
                  <a:gd name="connsiteX4" fmla="*/ 0 w 25400"/>
                  <a:gd name="connsiteY4" fmla="*/ 12700 h 114300"/>
                  <a:gd name="connsiteX5" fmla="*/ 0 w 25400"/>
                  <a:gd name="connsiteY5" fmla="*/ 101600 h 114300"/>
                  <a:gd name="connsiteX6" fmla="*/ 12700 w 25400"/>
                  <a:gd name="connsiteY6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114300">
                    <a:moveTo>
                      <a:pt x="12700" y="114300"/>
                    </a:moveTo>
                    <a:cubicBezTo>
                      <a:pt x="19720" y="114300"/>
                      <a:pt x="25400" y="108614"/>
                      <a:pt x="25400" y="101600"/>
                    </a:cubicBezTo>
                    <a:lnTo>
                      <a:pt x="25400" y="12700"/>
                    </a:lnTo>
                    <a:cubicBezTo>
                      <a:pt x="25400" y="5686"/>
                      <a:pt x="19720" y="0"/>
                      <a:pt x="12700" y="0"/>
                    </a:cubicBezTo>
                    <a:cubicBezTo>
                      <a:pt x="5680" y="0"/>
                      <a:pt x="0" y="5686"/>
                      <a:pt x="0" y="12700"/>
                    </a:cubicBezTo>
                    <a:lnTo>
                      <a:pt x="0" y="101600"/>
                    </a:lnTo>
                    <a:cubicBezTo>
                      <a:pt x="0" y="108614"/>
                      <a:pt x="5680" y="114300"/>
                      <a:pt x="12700" y="11430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7" name="Freeform: Shape 626">
                <a:extLst>
                  <a:ext uri="{FF2B5EF4-FFF2-40B4-BE49-F238E27FC236}">
                    <a16:creationId xmlns:a16="http://schemas.microsoft.com/office/drawing/2014/main" id="{7A0D085A-47F7-45BF-9B1E-CC2211CF63A0}"/>
                  </a:ext>
                </a:extLst>
              </p:cNvPr>
              <p:cNvSpPr/>
              <p:nvPr/>
            </p:nvSpPr>
            <p:spPr>
              <a:xfrm>
                <a:off x="480609" y="6093459"/>
                <a:ext cx="25400" cy="50800"/>
              </a:xfrm>
              <a:custGeom>
                <a:avLst/>
                <a:gdLst>
                  <a:gd name="connsiteX0" fmla="*/ 12700 w 25400"/>
                  <a:gd name="connsiteY0" fmla="*/ 50800 h 50800"/>
                  <a:gd name="connsiteX1" fmla="*/ 25400 w 25400"/>
                  <a:gd name="connsiteY1" fmla="*/ 38100 h 50800"/>
                  <a:gd name="connsiteX2" fmla="*/ 25400 w 25400"/>
                  <a:gd name="connsiteY2" fmla="*/ 12700 h 50800"/>
                  <a:gd name="connsiteX3" fmla="*/ 12700 w 25400"/>
                  <a:gd name="connsiteY3" fmla="*/ 0 h 50800"/>
                  <a:gd name="connsiteX4" fmla="*/ 0 w 25400"/>
                  <a:gd name="connsiteY4" fmla="*/ 12700 h 50800"/>
                  <a:gd name="connsiteX5" fmla="*/ 0 w 25400"/>
                  <a:gd name="connsiteY5" fmla="*/ 38100 h 50800"/>
                  <a:gd name="connsiteX6" fmla="*/ 12700 w 25400"/>
                  <a:gd name="connsiteY6" fmla="*/ 5080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50800">
                    <a:moveTo>
                      <a:pt x="12700" y="50800"/>
                    </a:moveTo>
                    <a:cubicBezTo>
                      <a:pt x="19720" y="50800"/>
                      <a:pt x="25400" y="45114"/>
                      <a:pt x="25400" y="38100"/>
                    </a:cubicBezTo>
                    <a:lnTo>
                      <a:pt x="25400" y="12700"/>
                    </a:lnTo>
                    <a:cubicBezTo>
                      <a:pt x="25400" y="5686"/>
                      <a:pt x="19720" y="0"/>
                      <a:pt x="12700" y="0"/>
                    </a:cubicBezTo>
                    <a:cubicBezTo>
                      <a:pt x="5680" y="0"/>
                      <a:pt x="0" y="5686"/>
                      <a:pt x="0" y="12700"/>
                    </a:cubicBezTo>
                    <a:lnTo>
                      <a:pt x="0" y="38100"/>
                    </a:lnTo>
                    <a:cubicBezTo>
                      <a:pt x="0" y="45114"/>
                      <a:pt x="5680" y="50800"/>
                      <a:pt x="12700" y="5080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8" name="Freeform: Shape 627">
                <a:extLst>
                  <a:ext uri="{FF2B5EF4-FFF2-40B4-BE49-F238E27FC236}">
                    <a16:creationId xmlns:a16="http://schemas.microsoft.com/office/drawing/2014/main" id="{BA1FB1CF-B762-4E72-BFBE-D3F7FA3DD2ED}"/>
                  </a:ext>
                </a:extLst>
              </p:cNvPr>
              <p:cNvSpPr/>
              <p:nvPr/>
            </p:nvSpPr>
            <p:spPr>
              <a:xfrm>
                <a:off x="480609" y="6652259"/>
                <a:ext cx="25400" cy="114300"/>
              </a:xfrm>
              <a:custGeom>
                <a:avLst/>
                <a:gdLst>
                  <a:gd name="connsiteX0" fmla="*/ 12700 w 25400"/>
                  <a:gd name="connsiteY0" fmla="*/ 0 h 114300"/>
                  <a:gd name="connsiteX1" fmla="*/ 0 w 25400"/>
                  <a:gd name="connsiteY1" fmla="*/ 12700 h 114300"/>
                  <a:gd name="connsiteX2" fmla="*/ 0 w 25400"/>
                  <a:gd name="connsiteY2" fmla="*/ 101600 h 114300"/>
                  <a:gd name="connsiteX3" fmla="*/ 12700 w 25400"/>
                  <a:gd name="connsiteY3" fmla="*/ 114300 h 114300"/>
                  <a:gd name="connsiteX4" fmla="*/ 25400 w 25400"/>
                  <a:gd name="connsiteY4" fmla="*/ 101600 h 114300"/>
                  <a:gd name="connsiteX5" fmla="*/ 25400 w 25400"/>
                  <a:gd name="connsiteY5" fmla="*/ 12700 h 114300"/>
                  <a:gd name="connsiteX6" fmla="*/ 12700 w 25400"/>
                  <a:gd name="connsiteY6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114300">
                    <a:moveTo>
                      <a:pt x="12700" y="0"/>
                    </a:moveTo>
                    <a:cubicBezTo>
                      <a:pt x="5680" y="0"/>
                      <a:pt x="0" y="5680"/>
                      <a:pt x="0" y="12700"/>
                    </a:cubicBezTo>
                    <a:lnTo>
                      <a:pt x="0" y="101600"/>
                    </a:lnTo>
                    <a:cubicBezTo>
                      <a:pt x="0" y="108620"/>
                      <a:pt x="5680" y="114300"/>
                      <a:pt x="12700" y="114300"/>
                    </a:cubicBezTo>
                    <a:cubicBezTo>
                      <a:pt x="19720" y="114300"/>
                      <a:pt x="25400" y="108620"/>
                      <a:pt x="25400" y="101600"/>
                    </a:cubicBezTo>
                    <a:lnTo>
                      <a:pt x="25400" y="12700"/>
                    </a:lnTo>
                    <a:cubicBezTo>
                      <a:pt x="25400" y="5680"/>
                      <a:pt x="19720" y="0"/>
                      <a:pt x="1270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9" name="Freeform: Shape 628">
                <a:extLst>
                  <a:ext uri="{FF2B5EF4-FFF2-40B4-BE49-F238E27FC236}">
                    <a16:creationId xmlns:a16="http://schemas.microsoft.com/office/drawing/2014/main" id="{308E26EB-00B4-4EE5-BF3C-E6B06324954B}"/>
                  </a:ext>
                </a:extLst>
              </p:cNvPr>
              <p:cNvSpPr/>
              <p:nvPr/>
            </p:nvSpPr>
            <p:spPr>
              <a:xfrm>
                <a:off x="480609" y="6576059"/>
                <a:ext cx="25400" cy="50800"/>
              </a:xfrm>
              <a:custGeom>
                <a:avLst/>
                <a:gdLst>
                  <a:gd name="connsiteX0" fmla="*/ 12700 w 25400"/>
                  <a:gd name="connsiteY0" fmla="*/ 0 h 50800"/>
                  <a:gd name="connsiteX1" fmla="*/ 0 w 25400"/>
                  <a:gd name="connsiteY1" fmla="*/ 12700 h 50800"/>
                  <a:gd name="connsiteX2" fmla="*/ 0 w 25400"/>
                  <a:gd name="connsiteY2" fmla="*/ 38100 h 50800"/>
                  <a:gd name="connsiteX3" fmla="*/ 12700 w 25400"/>
                  <a:gd name="connsiteY3" fmla="*/ 50800 h 50800"/>
                  <a:gd name="connsiteX4" fmla="*/ 25400 w 25400"/>
                  <a:gd name="connsiteY4" fmla="*/ 38100 h 50800"/>
                  <a:gd name="connsiteX5" fmla="*/ 25400 w 25400"/>
                  <a:gd name="connsiteY5" fmla="*/ 12700 h 50800"/>
                  <a:gd name="connsiteX6" fmla="*/ 12700 w 25400"/>
                  <a:gd name="connsiteY6" fmla="*/ 0 h 5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400" h="50800">
                    <a:moveTo>
                      <a:pt x="12700" y="0"/>
                    </a:moveTo>
                    <a:cubicBezTo>
                      <a:pt x="5680" y="0"/>
                      <a:pt x="0" y="5680"/>
                      <a:pt x="0" y="12700"/>
                    </a:cubicBezTo>
                    <a:lnTo>
                      <a:pt x="0" y="38100"/>
                    </a:lnTo>
                    <a:cubicBezTo>
                      <a:pt x="0" y="45120"/>
                      <a:pt x="5680" y="50800"/>
                      <a:pt x="12700" y="50800"/>
                    </a:cubicBezTo>
                    <a:cubicBezTo>
                      <a:pt x="19720" y="50800"/>
                      <a:pt x="25400" y="45120"/>
                      <a:pt x="25400" y="38100"/>
                    </a:cubicBezTo>
                    <a:lnTo>
                      <a:pt x="25400" y="12700"/>
                    </a:lnTo>
                    <a:cubicBezTo>
                      <a:pt x="25400" y="5680"/>
                      <a:pt x="19720" y="0"/>
                      <a:pt x="1270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0" name="Freeform: Shape 629">
                <a:extLst>
                  <a:ext uri="{FF2B5EF4-FFF2-40B4-BE49-F238E27FC236}">
                    <a16:creationId xmlns:a16="http://schemas.microsoft.com/office/drawing/2014/main" id="{226861E9-302D-4021-A101-EC8B42981EAB}"/>
                  </a:ext>
                </a:extLst>
              </p:cNvPr>
              <p:cNvSpPr/>
              <p:nvPr/>
            </p:nvSpPr>
            <p:spPr>
              <a:xfrm>
                <a:off x="785409" y="6347459"/>
                <a:ext cx="114300" cy="25400"/>
              </a:xfrm>
              <a:custGeom>
                <a:avLst/>
                <a:gdLst>
                  <a:gd name="connsiteX0" fmla="*/ 101600 w 114300"/>
                  <a:gd name="connsiteY0" fmla="*/ 0 h 25400"/>
                  <a:gd name="connsiteX1" fmla="*/ 12700 w 114300"/>
                  <a:gd name="connsiteY1" fmla="*/ 0 h 25400"/>
                  <a:gd name="connsiteX2" fmla="*/ 0 w 114300"/>
                  <a:gd name="connsiteY2" fmla="*/ 12700 h 25400"/>
                  <a:gd name="connsiteX3" fmla="*/ 12700 w 114300"/>
                  <a:gd name="connsiteY3" fmla="*/ 25400 h 25400"/>
                  <a:gd name="connsiteX4" fmla="*/ 101600 w 114300"/>
                  <a:gd name="connsiteY4" fmla="*/ 25400 h 25400"/>
                  <a:gd name="connsiteX5" fmla="*/ 114300 w 114300"/>
                  <a:gd name="connsiteY5" fmla="*/ 12700 h 25400"/>
                  <a:gd name="connsiteX6" fmla="*/ 101600 w 114300"/>
                  <a:gd name="connsiteY6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25400">
                    <a:moveTo>
                      <a:pt x="101600" y="0"/>
                    </a:move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101600" y="25400"/>
                    </a:lnTo>
                    <a:cubicBezTo>
                      <a:pt x="108620" y="25400"/>
                      <a:pt x="114300" y="19720"/>
                      <a:pt x="114300" y="12700"/>
                    </a:cubicBezTo>
                    <a:cubicBezTo>
                      <a:pt x="114300" y="5680"/>
                      <a:pt x="108620" y="0"/>
                      <a:pt x="10160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1" name="Freeform: Shape 630">
                <a:extLst>
                  <a:ext uri="{FF2B5EF4-FFF2-40B4-BE49-F238E27FC236}">
                    <a16:creationId xmlns:a16="http://schemas.microsoft.com/office/drawing/2014/main" id="{1A06A921-707F-4D07-8B25-CFFC012F9E68}"/>
                  </a:ext>
                </a:extLst>
              </p:cNvPr>
              <p:cNvSpPr/>
              <p:nvPr/>
            </p:nvSpPr>
            <p:spPr>
              <a:xfrm>
                <a:off x="709209" y="6347459"/>
                <a:ext cx="50800" cy="25400"/>
              </a:xfrm>
              <a:custGeom>
                <a:avLst/>
                <a:gdLst>
                  <a:gd name="connsiteX0" fmla="*/ 12700 w 50800"/>
                  <a:gd name="connsiteY0" fmla="*/ 0 h 25400"/>
                  <a:gd name="connsiteX1" fmla="*/ 0 w 50800"/>
                  <a:gd name="connsiteY1" fmla="*/ 12700 h 25400"/>
                  <a:gd name="connsiteX2" fmla="*/ 12700 w 50800"/>
                  <a:gd name="connsiteY2" fmla="*/ 25400 h 25400"/>
                  <a:gd name="connsiteX3" fmla="*/ 38100 w 50800"/>
                  <a:gd name="connsiteY3" fmla="*/ 25400 h 25400"/>
                  <a:gd name="connsiteX4" fmla="*/ 50800 w 50800"/>
                  <a:gd name="connsiteY4" fmla="*/ 12700 h 25400"/>
                  <a:gd name="connsiteX5" fmla="*/ 38100 w 50800"/>
                  <a:gd name="connsiteY5" fmla="*/ 0 h 25400"/>
                  <a:gd name="connsiteX6" fmla="*/ 12700 w 50800"/>
                  <a:gd name="connsiteY6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800" h="25400">
                    <a:moveTo>
                      <a:pt x="12700" y="0"/>
                    </a:move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38100" y="25400"/>
                    </a:lnTo>
                    <a:cubicBezTo>
                      <a:pt x="45120" y="25400"/>
                      <a:pt x="50800" y="19720"/>
                      <a:pt x="50800" y="12700"/>
                    </a:cubicBezTo>
                    <a:cubicBezTo>
                      <a:pt x="50800" y="5680"/>
                      <a:pt x="45120" y="0"/>
                      <a:pt x="38100" y="0"/>
                    </a:cubicBezTo>
                    <a:lnTo>
                      <a:pt x="12700" y="0"/>
                    </a:ln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2" name="Freeform: Shape 631">
                <a:extLst>
                  <a:ext uri="{FF2B5EF4-FFF2-40B4-BE49-F238E27FC236}">
                    <a16:creationId xmlns:a16="http://schemas.microsoft.com/office/drawing/2014/main" id="{404F359E-7C16-4262-81AA-3C8462DD170F}"/>
                  </a:ext>
                </a:extLst>
              </p:cNvPr>
              <p:cNvSpPr/>
              <p:nvPr/>
            </p:nvSpPr>
            <p:spPr>
              <a:xfrm>
                <a:off x="86909" y="6347459"/>
                <a:ext cx="114300" cy="25400"/>
              </a:xfrm>
              <a:custGeom>
                <a:avLst/>
                <a:gdLst>
                  <a:gd name="connsiteX0" fmla="*/ 114300 w 114300"/>
                  <a:gd name="connsiteY0" fmla="*/ 12700 h 25400"/>
                  <a:gd name="connsiteX1" fmla="*/ 101600 w 114300"/>
                  <a:gd name="connsiteY1" fmla="*/ 0 h 25400"/>
                  <a:gd name="connsiteX2" fmla="*/ 12700 w 114300"/>
                  <a:gd name="connsiteY2" fmla="*/ 0 h 25400"/>
                  <a:gd name="connsiteX3" fmla="*/ 0 w 114300"/>
                  <a:gd name="connsiteY3" fmla="*/ 12700 h 25400"/>
                  <a:gd name="connsiteX4" fmla="*/ 12700 w 114300"/>
                  <a:gd name="connsiteY4" fmla="*/ 25400 h 25400"/>
                  <a:gd name="connsiteX5" fmla="*/ 101600 w 114300"/>
                  <a:gd name="connsiteY5" fmla="*/ 25400 h 25400"/>
                  <a:gd name="connsiteX6" fmla="*/ 114300 w 114300"/>
                  <a:gd name="connsiteY6" fmla="*/ 1270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25400">
                    <a:moveTo>
                      <a:pt x="114300" y="12700"/>
                    </a:moveTo>
                    <a:cubicBezTo>
                      <a:pt x="114300" y="5680"/>
                      <a:pt x="108620" y="0"/>
                      <a:pt x="101600" y="0"/>
                    </a:cubicBez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101600" y="25400"/>
                    </a:lnTo>
                    <a:cubicBezTo>
                      <a:pt x="108620" y="25400"/>
                      <a:pt x="114300" y="19720"/>
                      <a:pt x="114300" y="1270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3" name="Freeform: Shape 632">
                <a:extLst>
                  <a:ext uri="{FF2B5EF4-FFF2-40B4-BE49-F238E27FC236}">
                    <a16:creationId xmlns:a16="http://schemas.microsoft.com/office/drawing/2014/main" id="{D9FBD41C-31AE-484F-8F09-E0A734CB4442}"/>
                  </a:ext>
                </a:extLst>
              </p:cNvPr>
              <p:cNvSpPr/>
              <p:nvPr/>
            </p:nvSpPr>
            <p:spPr>
              <a:xfrm>
                <a:off x="226609" y="6347459"/>
                <a:ext cx="50800" cy="25400"/>
              </a:xfrm>
              <a:custGeom>
                <a:avLst/>
                <a:gdLst>
                  <a:gd name="connsiteX0" fmla="*/ 38100 w 50800"/>
                  <a:gd name="connsiteY0" fmla="*/ 0 h 25400"/>
                  <a:gd name="connsiteX1" fmla="*/ 12700 w 50800"/>
                  <a:gd name="connsiteY1" fmla="*/ 0 h 25400"/>
                  <a:gd name="connsiteX2" fmla="*/ 0 w 50800"/>
                  <a:gd name="connsiteY2" fmla="*/ 12700 h 25400"/>
                  <a:gd name="connsiteX3" fmla="*/ 12700 w 50800"/>
                  <a:gd name="connsiteY3" fmla="*/ 25400 h 25400"/>
                  <a:gd name="connsiteX4" fmla="*/ 38100 w 50800"/>
                  <a:gd name="connsiteY4" fmla="*/ 25400 h 25400"/>
                  <a:gd name="connsiteX5" fmla="*/ 50800 w 50800"/>
                  <a:gd name="connsiteY5" fmla="*/ 12700 h 25400"/>
                  <a:gd name="connsiteX6" fmla="*/ 38100 w 50800"/>
                  <a:gd name="connsiteY6" fmla="*/ 0 h 25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800" h="25400">
                    <a:moveTo>
                      <a:pt x="38100" y="0"/>
                    </a:moveTo>
                    <a:lnTo>
                      <a:pt x="12700" y="0"/>
                    </a:lnTo>
                    <a:cubicBezTo>
                      <a:pt x="5680" y="0"/>
                      <a:pt x="0" y="5680"/>
                      <a:pt x="0" y="12700"/>
                    </a:cubicBezTo>
                    <a:cubicBezTo>
                      <a:pt x="0" y="19720"/>
                      <a:pt x="5680" y="25400"/>
                      <a:pt x="12700" y="25400"/>
                    </a:cubicBezTo>
                    <a:lnTo>
                      <a:pt x="38100" y="25400"/>
                    </a:lnTo>
                    <a:cubicBezTo>
                      <a:pt x="45120" y="25400"/>
                      <a:pt x="50800" y="19720"/>
                      <a:pt x="50800" y="12700"/>
                    </a:cubicBezTo>
                    <a:cubicBezTo>
                      <a:pt x="50800" y="5680"/>
                      <a:pt x="45120" y="0"/>
                      <a:pt x="38100" y="0"/>
                    </a:cubicBezTo>
                    <a:close/>
                  </a:path>
                </a:pathLst>
              </a:custGeom>
              <a:solidFill>
                <a:srgbClr val="FFCF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4" name="Freeform: Shape 633">
                <a:extLst>
                  <a:ext uri="{FF2B5EF4-FFF2-40B4-BE49-F238E27FC236}">
                    <a16:creationId xmlns:a16="http://schemas.microsoft.com/office/drawing/2014/main" id="{FE918ECD-36CC-4E66-B464-F706421A5E2E}"/>
                  </a:ext>
                </a:extLst>
              </p:cNvPr>
              <p:cNvSpPr/>
              <p:nvPr/>
            </p:nvSpPr>
            <p:spPr>
              <a:xfrm>
                <a:off x="213907" y="6509097"/>
                <a:ext cx="130461" cy="130461"/>
              </a:xfrm>
              <a:custGeom>
                <a:avLst/>
                <a:gdLst>
                  <a:gd name="connsiteX0" fmla="*/ 108781 w 130461"/>
                  <a:gd name="connsiteY0" fmla="*/ 3722 h 130461"/>
                  <a:gd name="connsiteX1" fmla="*/ 3721 w 130461"/>
                  <a:gd name="connsiteY1" fmla="*/ 108782 h 130461"/>
                  <a:gd name="connsiteX2" fmla="*/ 3721 w 130461"/>
                  <a:gd name="connsiteY2" fmla="*/ 126742 h 130461"/>
                  <a:gd name="connsiteX3" fmla="*/ 12701 w 130461"/>
                  <a:gd name="connsiteY3" fmla="*/ 130461 h 130461"/>
                  <a:gd name="connsiteX4" fmla="*/ 21680 w 130461"/>
                  <a:gd name="connsiteY4" fmla="*/ 126740 h 130461"/>
                  <a:gd name="connsiteX5" fmla="*/ 126741 w 130461"/>
                  <a:gd name="connsiteY5" fmla="*/ 21679 h 130461"/>
                  <a:gd name="connsiteX6" fmla="*/ 126741 w 130461"/>
                  <a:gd name="connsiteY6" fmla="*/ 3720 h 130461"/>
                  <a:gd name="connsiteX7" fmla="*/ 108781 w 130461"/>
                  <a:gd name="connsiteY7" fmla="*/ 3722 h 130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461" h="130461">
                    <a:moveTo>
                      <a:pt x="108781" y="3722"/>
                    </a:moveTo>
                    <a:lnTo>
                      <a:pt x="3721" y="108782"/>
                    </a:lnTo>
                    <a:cubicBezTo>
                      <a:pt x="-1240" y="113743"/>
                      <a:pt x="-1240" y="121781"/>
                      <a:pt x="3721" y="126742"/>
                    </a:cubicBezTo>
                    <a:cubicBezTo>
                      <a:pt x="6202" y="129221"/>
                      <a:pt x="9452" y="130461"/>
                      <a:pt x="12701" y="130461"/>
                    </a:cubicBezTo>
                    <a:cubicBezTo>
                      <a:pt x="15951" y="130461"/>
                      <a:pt x="19200" y="129221"/>
                      <a:pt x="21680" y="126740"/>
                    </a:cubicBezTo>
                    <a:lnTo>
                      <a:pt x="126741" y="21679"/>
                    </a:lnTo>
                    <a:cubicBezTo>
                      <a:pt x="131702" y="16718"/>
                      <a:pt x="131702" y="8681"/>
                      <a:pt x="126741" y="3720"/>
                    </a:cubicBezTo>
                    <a:cubicBezTo>
                      <a:pt x="121780" y="-1241"/>
                      <a:pt x="113742" y="-1239"/>
                      <a:pt x="108781" y="3722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5" name="Freeform: Shape 634">
                <a:extLst>
                  <a:ext uri="{FF2B5EF4-FFF2-40B4-BE49-F238E27FC236}">
                    <a16:creationId xmlns:a16="http://schemas.microsoft.com/office/drawing/2014/main" id="{853CA51D-02C1-4852-B79A-F7B174380DD3}"/>
                  </a:ext>
                </a:extLst>
              </p:cNvPr>
              <p:cNvSpPr/>
              <p:nvPr/>
            </p:nvSpPr>
            <p:spPr>
              <a:xfrm>
                <a:off x="642248" y="6080757"/>
                <a:ext cx="130459" cy="130455"/>
              </a:xfrm>
              <a:custGeom>
                <a:avLst/>
                <a:gdLst>
                  <a:gd name="connsiteX0" fmla="*/ 12700 w 130459"/>
                  <a:gd name="connsiteY0" fmla="*/ 130456 h 130455"/>
                  <a:gd name="connsiteX1" fmla="*/ 21679 w 130459"/>
                  <a:gd name="connsiteY1" fmla="*/ 126734 h 130455"/>
                  <a:gd name="connsiteX2" fmla="*/ 126739 w 130459"/>
                  <a:gd name="connsiteY2" fmla="*/ 21680 h 130455"/>
                  <a:gd name="connsiteX3" fmla="*/ 126739 w 130459"/>
                  <a:gd name="connsiteY3" fmla="*/ 3721 h 130455"/>
                  <a:gd name="connsiteX4" fmla="*/ 108781 w 130459"/>
                  <a:gd name="connsiteY4" fmla="*/ 3721 h 130455"/>
                  <a:gd name="connsiteX5" fmla="*/ 3721 w 130459"/>
                  <a:gd name="connsiteY5" fmla="*/ 108775 h 130455"/>
                  <a:gd name="connsiteX6" fmla="*/ 3721 w 130459"/>
                  <a:gd name="connsiteY6" fmla="*/ 126734 h 130455"/>
                  <a:gd name="connsiteX7" fmla="*/ 12700 w 130459"/>
                  <a:gd name="connsiteY7" fmla="*/ 130456 h 130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459" h="130455">
                    <a:moveTo>
                      <a:pt x="12700" y="130456"/>
                    </a:moveTo>
                    <a:cubicBezTo>
                      <a:pt x="15949" y="130456"/>
                      <a:pt x="19199" y="129216"/>
                      <a:pt x="21679" y="126734"/>
                    </a:cubicBezTo>
                    <a:lnTo>
                      <a:pt x="126739" y="21680"/>
                    </a:lnTo>
                    <a:cubicBezTo>
                      <a:pt x="131700" y="16719"/>
                      <a:pt x="131700" y="8682"/>
                      <a:pt x="126739" y="3721"/>
                    </a:cubicBezTo>
                    <a:cubicBezTo>
                      <a:pt x="121778" y="-1240"/>
                      <a:pt x="113742" y="-1240"/>
                      <a:pt x="108781" y="3721"/>
                    </a:cubicBezTo>
                    <a:lnTo>
                      <a:pt x="3721" y="108775"/>
                    </a:lnTo>
                    <a:cubicBezTo>
                      <a:pt x="-1240" y="113736"/>
                      <a:pt x="-1240" y="121774"/>
                      <a:pt x="3721" y="126734"/>
                    </a:cubicBezTo>
                    <a:cubicBezTo>
                      <a:pt x="6200" y="129216"/>
                      <a:pt x="9450" y="130456"/>
                      <a:pt x="12700" y="130456"/>
                    </a:cubicBez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6" name="Freeform: Shape 635">
                <a:extLst>
                  <a:ext uri="{FF2B5EF4-FFF2-40B4-BE49-F238E27FC236}">
                    <a16:creationId xmlns:a16="http://schemas.microsoft.com/office/drawing/2014/main" id="{371C80DE-495D-4181-840A-620D3011E25C}"/>
                  </a:ext>
                </a:extLst>
              </p:cNvPr>
              <p:cNvSpPr/>
              <p:nvPr/>
            </p:nvSpPr>
            <p:spPr>
              <a:xfrm>
                <a:off x="354241" y="6042402"/>
                <a:ext cx="64282" cy="119261"/>
              </a:xfrm>
              <a:custGeom>
                <a:avLst/>
                <a:gdLst>
                  <a:gd name="connsiteX0" fmla="*/ 39849 w 64282"/>
                  <a:gd name="connsiteY0" fmla="*/ 111418 h 119261"/>
                  <a:gd name="connsiteX1" fmla="*/ 51582 w 64282"/>
                  <a:gd name="connsiteY1" fmla="*/ 119262 h 119261"/>
                  <a:gd name="connsiteX2" fmla="*/ 56444 w 64282"/>
                  <a:gd name="connsiteY2" fmla="*/ 118288 h 119261"/>
                  <a:gd name="connsiteX3" fmla="*/ 63315 w 64282"/>
                  <a:gd name="connsiteY3" fmla="*/ 101694 h 119261"/>
                  <a:gd name="connsiteX4" fmla="*/ 24433 w 64282"/>
                  <a:gd name="connsiteY4" fmla="*/ 7829 h 119261"/>
                  <a:gd name="connsiteX5" fmla="*/ 7838 w 64282"/>
                  <a:gd name="connsiteY5" fmla="*/ 958 h 119261"/>
                  <a:gd name="connsiteX6" fmla="*/ 968 w 64282"/>
                  <a:gd name="connsiteY6" fmla="*/ 17552 h 119261"/>
                  <a:gd name="connsiteX7" fmla="*/ 39849 w 64282"/>
                  <a:gd name="connsiteY7" fmla="*/ 111418 h 119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282" h="119261">
                    <a:moveTo>
                      <a:pt x="39849" y="111418"/>
                    </a:moveTo>
                    <a:cubicBezTo>
                      <a:pt x="41870" y="116304"/>
                      <a:pt x="46608" y="119262"/>
                      <a:pt x="51582" y="119262"/>
                    </a:cubicBezTo>
                    <a:cubicBezTo>
                      <a:pt x="53206" y="119262"/>
                      <a:pt x="54857" y="118946"/>
                      <a:pt x="56444" y="118288"/>
                    </a:cubicBezTo>
                    <a:cubicBezTo>
                      <a:pt x="62918" y="115604"/>
                      <a:pt x="65995" y="108175"/>
                      <a:pt x="63315" y="101694"/>
                    </a:cubicBezTo>
                    <a:lnTo>
                      <a:pt x="24433" y="7829"/>
                    </a:lnTo>
                    <a:cubicBezTo>
                      <a:pt x="21753" y="1348"/>
                      <a:pt x="14300" y="-1696"/>
                      <a:pt x="7838" y="958"/>
                    </a:cubicBezTo>
                    <a:cubicBezTo>
                      <a:pt x="1365" y="3642"/>
                      <a:pt x="-1712" y="11072"/>
                      <a:pt x="968" y="17552"/>
                    </a:cubicBezTo>
                    <a:lnTo>
                      <a:pt x="39849" y="111418"/>
                    </a:ln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7" name="Freeform: Shape 636">
                <a:extLst>
                  <a:ext uri="{FF2B5EF4-FFF2-40B4-BE49-F238E27FC236}">
                    <a16:creationId xmlns:a16="http://schemas.microsoft.com/office/drawing/2014/main" id="{BBDF828D-9713-4185-B5F6-E0EBD74C5C65}"/>
                  </a:ext>
                </a:extLst>
              </p:cNvPr>
              <p:cNvSpPr/>
              <p:nvPr/>
            </p:nvSpPr>
            <p:spPr>
              <a:xfrm>
                <a:off x="568095" y="6558668"/>
                <a:ext cx="64282" cy="119251"/>
              </a:xfrm>
              <a:custGeom>
                <a:avLst/>
                <a:gdLst>
                  <a:gd name="connsiteX0" fmla="*/ 24433 w 64282"/>
                  <a:gd name="connsiteY0" fmla="*/ 7828 h 119251"/>
                  <a:gd name="connsiteX1" fmla="*/ 7838 w 64282"/>
                  <a:gd name="connsiteY1" fmla="*/ 957 h 119251"/>
                  <a:gd name="connsiteX2" fmla="*/ 968 w 64282"/>
                  <a:gd name="connsiteY2" fmla="*/ 17551 h 119251"/>
                  <a:gd name="connsiteX3" fmla="*/ 39849 w 64282"/>
                  <a:gd name="connsiteY3" fmla="*/ 111412 h 119251"/>
                  <a:gd name="connsiteX4" fmla="*/ 51582 w 64282"/>
                  <a:gd name="connsiteY4" fmla="*/ 119251 h 119251"/>
                  <a:gd name="connsiteX5" fmla="*/ 56445 w 64282"/>
                  <a:gd name="connsiteY5" fmla="*/ 118284 h 119251"/>
                  <a:gd name="connsiteX6" fmla="*/ 63315 w 64282"/>
                  <a:gd name="connsiteY6" fmla="*/ 101690 h 119251"/>
                  <a:gd name="connsiteX7" fmla="*/ 24433 w 64282"/>
                  <a:gd name="connsiteY7" fmla="*/ 7828 h 119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282" h="119251">
                    <a:moveTo>
                      <a:pt x="24433" y="7828"/>
                    </a:moveTo>
                    <a:cubicBezTo>
                      <a:pt x="21742" y="1354"/>
                      <a:pt x="14300" y="-1697"/>
                      <a:pt x="7838" y="957"/>
                    </a:cubicBezTo>
                    <a:cubicBezTo>
                      <a:pt x="1365" y="3637"/>
                      <a:pt x="-1712" y="11065"/>
                      <a:pt x="968" y="17551"/>
                    </a:cubicBezTo>
                    <a:lnTo>
                      <a:pt x="39849" y="111412"/>
                    </a:lnTo>
                    <a:cubicBezTo>
                      <a:pt x="41870" y="116298"/>
                      <a:pt x="46608" y="119251"/>
                      <a:pt x="51582" y="119251"/>
                    </a:cubicBezTo>
                    <a:cubicBezTo>
                      <a:pt x="53206" y="119251"/>
                      <a:pt x="54857" y="118942"/>
                      <a:pt x="56445" y="118284"/>
                    </a:cubicBezTo>
                    <a:cubicBezTo>
                      <a:pt x="62918" y="115605"/>
                      <a:pt x="65995" y="108177"/>
                      <a:pt x="63315" y="101690"/>
                    </a:cubicBezTo>
                    <a:lnTo>
                      <a:pt x="24433" y="7828"/>
                    </a:ln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8" name="Freeform: Shape 637">
                <a:extLst>
                  <a:ext uri="{FF2B5EF4-FFF2-40B4-BE49-F238E27FC236}">
                    <a16:creationId xmlns:a16="http://schemas.microsoft.com/office/drawing/2014/main" id="{DEE75C71-6A22-4205-9F12-4106C366A573}"/>
                  </a:ext>
                </a:extLst>
              </p:cNvPr>
              <p:cNvSpPr/>
              <p:nvPr/>
            </p:nvSpPr>
            <p:spPr>
              <a:xfrm>
                <a:off x="642247" y="6509098"/>
                <a:ext cx="130459" cy="130461"/>
              </a:xfrm>
              <a:custGeom>
                <a:avLst/>
                <a:gdLst>
                  <a:gd name="connsiteX0" fmla="*/ 21680 w 130459"/>
                  <a:gd name="connsiteY0" fmla="*/ 3721 h 130461"/>
                  <a:gd name="connsiteX1" fmla="*/ 3721 w 130459"/>
                  <a:gd name="connsiteY1" fmla="*/ 3721 h 130461"/>
                  <a:gd name="connsiteX2" fmla="*/ 3721 w 130459"/>
                  <a:gd name="connsiteY2" fmla="*/ 21680 h 130461"/>
                  <a:gd name="connsiteX3" fmla="*/ 108781 w 130459"/>
                  <a:gd name="connsiteY3" fmla="*/ 126741 h 130461"/>
                  <a:gd name="connsiteX4" fmla="*/ 117760 w 130459"/>
                  <a:gd name="connsiteY4" fmla="*/ 130462 h 130461"/>
                  <a:gd name="connsiteX5" fmla="*/ 126739 w 130459"/>
                  <a:gd name="connsiteY5" fmla="*/ 126741 h 130461"/>
                  <a:gd name="connsiteX6" fmla="*/ 126739 w 130459"/>
                  <a:gd name="connsiteY6" fmla="*/ 108781 h 130461"/>
                  <a:gd name="connsiteX7" fmla="*/ 21680 w 130459"/>
                  <a:gd name="connsiteY7" fmla="*/ 3721 h 130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459" h="130461">
                    <a:moveTo>
                      <a:pt x="21680" y="3721"/>
                    </a:move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108781" y="126741"/>
                    </a:lnTo>
                    <a:cubicBezTo>
                      <a:pt x="111263" y="129222"/>
                      <a:pt x="114511" y="130462"/>
                      <a:pt x="117760" y="130462"/>
                    </a:cubicBezTo>
                    <a:cubicBezTo>
                      <a:pt x="121010" y="130462"/>
                      <a:pt x="124260" y="129222"/>
                      <a:pt x="126739" y="126741"/>
                    </a:cubicBezTo>
                    <a:cubicBezTo>
                      <a:pt x="131700" y="121780"/>
                      <a:pt x="131700" y="113742"/>
                      <a:pt x="126739" y="108781"/>
                    </a:cubicBezTo>
                    <a:lnTo>
                      <a:pt x="21680" y="3721"/>
                    </a:ln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9" name="Freeform: Shape 638">
                <a:extLst>
                  <a:ext uri="{FF2B5EF4-FFF2-40B4-BE49-F238E27FC236}">
                    <a16:creationId xmlns:a16="http://schemas.microsoft.com/office/drawing/2014/main" id="{42407BC1-4E5A-41E0-8DB0-F23A52A050A7}"/>
                  </a:ext>
                </a:extLst>
              </p:cNvPr>
              <p:cNvSpPr/>
              <p:nvPr/>
            </p:nvSpPr>
            <p:spPr>
              <a:xfrm>
                <a:off x="213906" y="6080757"/>
                <a:ext cx="130461" cy="130455"/>
              </a:xfrm>
              <a:custGeom>
                <a:avLst/>
                <a:gdLst>
                  <a:gd name="connsiteX0" fmla="*/ 108783 w 130461"/>
                  <a:gd name="connsiteY0" fmla="*/ 126734 h 130455"/>
                  <a:gd name="connsiteX1" fmla="*/ 117762 w 130461"/>
                  <a:gd name="connsiteY1" fmla="*/ 130456 h 130455"/>
                  <a:gd name="connsiteX2" fmla="*/ 126741 w 130461"/>
                  <a:gd name="connsiteY2" fmla="*/ 126734 h 130455"/>
                  <a:gd name="connsiteX3" fmla="*/ 126741 w 130461"/>
                  <a:gd name="connsiteY3" fmla="*/ 108775 h 130455"/>
                  <a:gd name="connsiteX4" fmla="*/ 21680 w 130461"/>
                  <a:gd name="connsiteY4" fmla="*/ 3721 h 130455"/>
                  <a:gd name="connsiteX5" fmla="*/ 3721 w 130461"/>
                  <a:gd name="connsiteY5" fmla="*/ 3721 h 130455"/>
                  <a:gd name="connsiteX6" fmla="*/ 3721 w 130461"/>
                  <a:gd name="connsiteY6" fmla="*/ 21680 h 130455"/>
                  <a:gd name="connsiteX7" fmla="*/ 108783 w 130461"/>
                  <a:gd name="connsiteY7" fmla="*/ 126734 h 130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461" h="130455">
                    <a:moveTo>
                      <a:pt x="108783" y="126734"/>
                    </a:moveTo>
                    <a:cubicBezTo>
                      <a:pt x="111264" y="129216"/>
                      <a:pt x="114512" y="130456"/>
                      <a:pt x="117762" y="130456"/>
                    </a:cubicBezTo>
                    <a:cubicBezTo>
                      <a:pt x="121012" y="130456"/>
                      <a:pt x="124261" y="129216"/>
                      <a:pt x="126741" y="126734"/>
                    </a:cubicBezTo>
                    <a:cubicBezTo>
                      <a:pt x="131702" y="121774"/>
                      <a:pt x="131702" y="113736"/>
                      <a:pt x="126741" y="108775"/>
                    </a:cubicBezTo>
                    <a:lnTo>
                      <a:pt x="21680" y="3721"/>
                    </a:lnTo>
                    <a:cubicBezTo>
                      <a:pt x="16719" y="-1240"/>
                      <a:pt x="8682" y="-1240"/>
                      <a:pt x="3721" y="3721"/>
                    </a:cubicBezTo>
                    <a:cubicBezTo>
                      <a:pt x="-1240" y="8682"/>
                      <a:pt x="-1240" y="16719"/>
                      <a:pt x="3721" y="21680"/>
                    </a:cubicBezTo>
                    <a:lnTo>
                      <a:pt x="108783" y="126734"/>
                    </a:lnTo>
                    <a:close/>
                  </a:path>
                </a:pathLst>
              </a:custGeom>
              <a:solidFill>
                <a:srgbClr val="FF93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0" name="Freeform: Shape 639">
                <a:extLst>
                  <a:ext uri="{FF2B5EF4-FFF2-40B4-BE49-F238E27FC236}">
                    <a16:creationId xmlns:a16="http://schemas.microsoft.com/office/drawing/2014/main" id="{03F43E51-1CFF-4A6F-8315-F139F0B63833}"/>
                  </a:ext>
                </a:extLst>
              </p:cNvPr>
              <p:cNvSpPr/>
              <p:nvPr/>
            </p:nvSpPr>
            <p:spPr>
              <a:xfrm>
                <a:off x="568095" y="6042399"/>
                <a:ext cx="64282" cy="119266"/>
              </a:xfrm>
              <a:custGeom>
                <a:avLst/>
                <a:gdLst>
                  <a:gd name="connsiteX0" fmla="*/ 7838 w 64282"/>
                  <a:gd name="connsiteY0" fmla="*/ 118294 h 119266"/>
                  <a:gd name="connsiteX1" fmla="*/ 12700 w 64282"/>
                  <a:gd name="connsiteY1" fmla="*/ 119267 h 119266"/>
                  <a:gd name="connsiteX2" fmla="*/ 24433 w 64282"/>
                  <a:gd name="connsiteY2" fmla="*/ 111423 h 119266"/>
                  <a:gd name="connsiteX3" fmla="*/ 63315 w 64282"/>
                  <a:gd name="connsiteY3" fmla="*/ 17556 h 119266"/>
                  <a:gd name="connsiteX4" fmla="*/ 56444 w 64282"/>
                  <a:gd name="connsiteY4" fmla="*/ 961 h 119266"/>
                  <a:gd name="connsiteX5" fmla="*/ 39850 w 64282"/>
                  <a:gd name="connsiteY5" fmla="*/ 7832 h 119266"/>
                  <a:gd name="connsiteX6" fmla="*/ 969 w 64282"/>
                  <a:gd name="connsiteY6" fmla="*/ 101699 h 119266"/>
                  <a:gd name="connsiteX7" fmla="*/ 7838 w 64282"/>
                  <a:gd name="connsiteY7" fmla="*/ 118294 h 119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282" h="119266">
                    <a:moveTo>
                      <a:pt x="7838" y="118294"/>
                    </a:moveTo>
                    <a:cubicBezTo>
                      <a:pt x="9425" y="118951"/>
                      <a:pt x="11075" y="119267"/>
                      <a:pt x="12700" y="119267"/>
                    </a:cubicBezTo>
                    <a:cubicBezTo>
                      <a:pt x="17674" y="119267"/>
                      <a:pt x="22411" y="116309"/>
                      <a:pt x="24433" y="111423"/>
                    </a:cubicBezTo>
                    <a:lnTo>
                      <a:pt x="63315" y="17556"/>
                    </a:lnTo>
                    <a:cubicBezTo>
                      <a:pt x="65994" y="11075"/>
                      <a:pt x="62918" y="3646"/>
                      <a:pt x="56444" y="961"/>
                    </a:cubicBezTo>
                    <a:cubicBezTo>
                      <a:pt x="50006" y="-1699"/>
                      <a:pt x="42528" y="1346"/>
                      <a:pt x="39850" y="7832"/>
                    </a:cubicBezTo>
                    <a:lnTo>
                      <a:pt x="969" y="101699"/>
                    </a:lnTo>
                    <a:cubicBezTo>
                      <a:pt x="-1713" y="108178"/>
                      <a:pt x="1364" y="115608"/>
                      <a:pt x="7838" y="118294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1" name="Freeform: Shape 640">
                <a:extLst>
                  <a:ext uri="{FF2B5EF4-FFF2-40B4-BE49-F238E27FC236}">
                    <a16:creationId xmlns:a16="http://schemas.microsoft.com/office/drawing/2014/main" id="{36E73CCC-835B-4485-A27F-BBE825A14953}"/>
                  </a:ext>
                </a:extLst>
              </p:cNvPr>
              <p:cNvSpPr/>
              <p:nvPr/>
            </p:nvSpPr>
            <p:spPr>
              <a:xfrm>
                <a:off x="354241" y="6558661"/>
                <a:ext cx="64281" cy="119256"/>
              </a:xfrm>
              <a:custGeom>
                <a:avLst/>
                <a:gdLst>
                  <a:gd name="connsiteX0" fmla="*/ 56443 w 64281"/>
                  <a:gd name="connsiteY0" fmla="*/ 964 h 119256"/>
                  <a:gd name="connsiteX1" fmla="*/ 39849 w 64281"/>
                  <a:gd name="connsiteY1" fmla="*/ 7835 h 119256"/>
                  <a:gd name="connsiteX2" fmla="*/ 968 w 64281"/>
                  <a:gd name="connsiteY2" fmla="*/ 101696 h 119256"/>
                  <a:gd name="connsiteX3" fmla="*/ 7838 w 64281"/>
                  <a:gd name="connsiteY3" fmla="*/ 118290 h 119256"/>
                  <a:gd name="connsiteX4" fmla="*/ 12701 w 64281"/>
                  <a:gd name="connsiteY4" fmla="*/ 119257 h 119256"/>
                  <a:gd name="connsiteX5" fmla="*/ 24434 w 64281"/>
                  <a:gd name="connsiteY5" fmla="*/ 111418 h 119256"/>
                  <a:gd name="connsiteX6" fmla="*/ 63315 w 64281"/>
                  <a:gd name="connsiteY6" fmla="*/ 17557 h 119256"/>
                  <a:gd name="connsiteX7" fmla="*/ 56443 w 64281"/>
                  <a:gd name="connsiteY7" fmla="*/ 964 h 119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281" h="119256">
                    <a:moveTo>
                      <a:pt x="56443" y="964"/>
                    </a:moveTo>
                    <a:cubicBezTo>
                      <a:pt x="50006" y="-1703"/>
                      <a:pt x="42527" y="1348"/>
                      <a:pt x="39849" y="7835"/>
                    </a:cubicBezTo>
                    <a:lnTo>
                      <a:pt x="968" y="101696"/>
                    </a:lnTo>
                    <a:cubicBezTo>
                      <a:pt x="-1712" y="108182"/>
                      <a:pt x="1365" y="115612"/>
                      <a:pt x="7838" y="118290"/>
                    </a:cubicBezTo>
                    <a:cubicBezTo>
                      <a:pt x="9426" y="118947"/>
                      <a:pt x="11075" y="119257"/>
                      <a:pt x="12701" y="119257"/>
                    </a:cubicBezTo>
                    <a:cubicBezTo>
                      <a:pt x="17675" y="119257"/>
                      <a:pt x="22412" y="116305"/>
                      <a:pt x="24434" y="111418"/>
                    </a:cubicBezTo>
                    <a:lnTo>
                      <a:pt x="63315" y="17557"/>
                    </a:lnTo>
                    <a:cubicBezTo>
                      <a:pt x="65993" y="11072"/>
                      <a:pt x="62917" y="3644"/>
                      <a:pt x="56443" y="964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2" name="Freeform: Shape 641">
                <a:extLst>
                  <a:ext uri="{FF2B5EF4-FFF2-40B4-BE49-F238E27FC236}">
                    <a16:creationId xmlns:a16="http://schemas.microsoft.com/office/drawing/2014/main" id="{82694335-E1AC-47FC-A145-A34A35AC4410}"/>
                  </a:ext>
                </a:extLst>
              </p:cNvPr>
              <p:cNvSpPr/>
              <p:nvPr/>
            </p:nvSpPr>
            <p:spPr>
              <a:xfrm>
                <a:off x="175549" y="6434943"/>
                <a:ext cx="119260" cy="64283"/>
              </a:xfrm>
              <a:custGeom>
                <a:avLst/>
                <a:gdLst>
                  <a:gd name="connsiteX0" fmla="*/ 118293 w 119260"/>
                  <a:gd name="connsiteY0" fmla="*/ 7840 h 64283"/>
                  <a:gd name="connsiteX1" fmla="*/ 101699 w 119260"/>
                  <a:gd name="connsiteY1" fmla="*/ 969 h 64283"/>
                  <a:gd name="connsiteX2" fmla="*/ 7838 w 119260"/>
                  <a:gd name="connsiteY2" fmla="*/ 39850 h 64283"/>
                  <a:gd name="connsiteX3" fmla="*/ 968 w 119260"/>
                  <a:gd name="connsiteY3" fmla="*/ 56445 h 64283"/>
                  <a:gd name="connsiteX4" fmla="*/ 12701 w 119260"/>
                  <a:gd name="connsiteY4" fmla="*/ 64284 h 64283"/>
                  <a:gd name="connsiteX5" fmla="*/ 17563 w 119260"/>
                  <a:gd name="connsiteY5" fmla="*/ 63317 h 64283"/>
                  <a:gd name="connsiteX6" fmla="*/ 111424 w 119260"/>
                  <a:gd name="connsiteY6" fmla="*/ 24436 h 64283"/>
                  <a:gd name="connsiteX7" fmla="*/ 118293 w 119260"/>
                  <a:gd name="connsiteY7" fmla="*/ 7840 h 64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260" h="64283">
                    <a:moveTo>
                      <a:pt x="118293" y="7840"/>
                    </a:moveTo>
                    <a:cubicBezTo>
                      <a:pt x="115614" y="1354"/>
                      <a:pt x="108148" y="-1710"/>
                      <a:pt x="101699" y="969"/>
                    </a:cubicBezTo>
                    <a:lnTo>
                      <a:pt x="7838" y="39850"/>
                    </a:lnTo>
                    <a:cubicBezTo>
                      <a:pt x="1365" y="42530"/>
                      <a:pt x="-1712" y="49958"/>
                      <a:pt x="968" y="56445"/>
                    </a:cubicBezTo>
                    <a:cubicBezTo>
                      <a:pt x="2989" y="61331"/>
                      <a:pt x="7727" y="64284"/>
                      <a:pt x="12701" y="64284"/>
                    </a:cubicBezTo>
                    <a:cubicBezTo>
                      <a:pt x="14325" y="64284"/>
                      <a:pt x="15976" y="63974"/>
                      <a:pt x="17563" y="63317"/>
                    </a:cubicBezTo>
                    <a:lnTo>
                      <a:pt x="111424" y="24436"/>
                    </a:lnTo>
                    <a:cubicBezTo>
                      <a:pt x="117897" y="21755"/>
                      <a:pt x="120972" y="14327"/>
                      <a:pt x="118293" y="784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3" name="Freeform: Shape 642">
                <a:extLst>
                  <a:ext uri="{FF2B5EF4-FFF2-40B4-BE49-F238E27FC236}">
                    <a16:creationId xmlns:a16="http://schemas.microsoft.com/office/drawing/2014/main" id="{A1ED7312-EA66-418E-98A4-369D505210DF}"/>
                  </a:ext>
                </a:extLst>
              </p:cNvPr>
              <p:cNvSpPr/>
              <p:nvPr/>
            </p:nvSpPr>
            <p:spPr>
              <a:xfrm>
                <a:off x="691808" y="6221103"/>
                <a:ext cx="119262" cy="64269"/>
              </a:xfrm>
              <a:custGeom>
                <a:avLst/>
                <a:gdLst>
                  <a:gd name="connsiteX0" fmla="*/ 967 w 119262"/>
                  <a:gd name="connsiteY0" fmla="*/ 56431 h 64269"/>
                  <a:gd name="connsiteX1" fmla="*/ 12700 w 119262"/>
                  <a:gd name="connsiteY1" fmla="*/ 64270 h 64269"/>
                  <a:gd name="connsiteX2" fmla="*/ 17563 w 119262"/>
                  <a:gd name="connsiteY2" fmla="*/ 63303 h 64269"/>
                  <a:gd name="connsiteX3" fmla="*/ 111424 w 119262"/>
                  <a:gd name="connsiteY3" fmla="*/ 24422 h 64269"/>
                  <a:gd name="connsiteX4" fmla="*/ 118294 w 119262"/>
                  <a:gd name="connsiteY4" fmla="*/ 7828 h 64269"/>
                  <a:gd name="connsiteX5" fmla="*/ 101700 w 119262"/>
                  <a:gd name="connsiteY5" fmla="*/ 957 h 64269"/>
                  <a:gd name="connsiteX6" fmla="*/ 7838 w 119262"/>
                  <a:gd name="connsiteY6" fmla="*/ 39837 h 64269"/>
                  <a:gd name="connsiteX7" fmla="*/ 967 w 119262"/>
                  <a:gd name="connsiteY7" fmla="*/ 56431 h 64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262" h="64269">
                    <a:moveTo>
                      <a:pt x="967" y="56431"/>
                    </a:moveTo>
                    <a:cubicBezTo>
                      <a:pt x="2988" y="61317"/>
                      <a:pt x="7727" y="64270"/>
                      <a:pt x="12700" y="64270"/>
                    </a:cubicBezTo>
                    <a:cubicBezTo>
                      <a:pt x="14324" y="64270"/>
                      <a:pt x="15975" y="63960"/>
                      <a:pt x="17563" y="63303"/>
                    </a:cubicBezTo>
                    <a:lnTo>
                      <a:pt x="111424" y="24422"/>
                    </a:lnTo>
                    <a:cubicBezTo>
                      <a:pt x="117898" y="21742"/>
                      <a:pt x="120974" y="14314"/>
                      <a:pt x="118294" y="7828"/>
                    </a:cubicBezTo>
                    <a:cubicBezTo>
                      <a:pt x="115615" y="1354"/>
                      <a:pt x="108149" y="-1697"/>
                      <a:pt x="101700" y="957"/>
                    </a:cubicBezTo>
                    <a:lnTo>
                      <a:pt x="7838" y="39837"/>
                    </a:lnTo>
                    <a:cubicBezTo>
                      <a:pt x="1364" y="42515"/>
                      <a:pt x="-1711" y="49944"/>
                      <a:pt x="967" y="56431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4" name="Freeform: Shape 643">
                <a:extLst>
                  <a:ext uri="{FF2B5EF4-FFF2-40B4-BE49-F238E27FC236}">
                    <a16:creationId xmlns:a16="http://schemas.microsoft.com/office/drawing/2014/main" id="{B1E5C3D3-C77E-410F-9BFA-5AFD71A68FC5}"/>
                  </a:ext>
                </a:extLst>
              </p:cNvPr>
              <p:cNvSpPr/>
              <p:nvPr/>
            </p:nvSpPr>
            <p:spPr>
              <a:xfrm>
                <a:off x="175549" y="6221097"/>
                <a:ext cx="119261" cy="64273"/>
              </a:xfrm>
              <a:custGeom>
                <a:avLst/>
                <a:gdLst>
                  <a:gd name="connsiteX0" fmla="*/ 7837 w 119261"/>
                  <a:gd name="connsiteY0" fmla="*/ 24426 h 64273"/>
                  <a:gd name="connsiteX1" fmla="*/ 101698 w 119261"/>
                  <a:gd name="connsiteY1" fmla="*/ 63307 h 64273"/>
                  <a:gd name="connsiteX2" fmla="*/ 106561 w 119261"/>
                  <a:gd name="connsiteY2" fmla="*/ 64274 h 64273"/>
                  <a:gd name="connsiteX3" fmla="*/ 118294 w 119261"/>
                  <a:gd name="connsiteY3" fmla="*/ 56435 h 64273"/>
                  <a:gd name="connsiteX4" fmla="*/ 111423 w 119261"/>
                  <a:gd name="connsiteY4" fmla="*/ 39841 h 64273"/>
                  <a:gd name="connsiteX5" fmla="*/ 17562 w 119261"/>
                  <a:gd name="connsiteY5" fmla="*/ 960 h 64273"/>
                  <a:gd name="connsiteX6" fmla="*/ 968 w 119261"/>
                  <a:gd name="connsiteY6" fmla="*/ 7830 h 64273"/>
                  <a:gd name="connsiteX7" fmla="*/ 7837 w 119261"/>
                  <a:gd name="connsiteY7" fmla="*/ 24426 h 64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261" h="64273">
                    <a:moveTo>
                      <a:pt x="7837" y="24426"/>
                    </a:moveTo>
                    <a:lnTo>
                      <a:pt x="101698" y="63307"/>
                    </a:lnTo>
                    <a:cubicBezTo>
                      <a:pt x="103286" y="63964"/>
                      <a:pt x="104935" y="64274"/>
                      <a:pt x="106561" y="64274"/>
                    </a:cubicBezTo>
                    <a:cubicBezTo>
                      <a:pt x="111534" y="64274"/>
                      <a:pt x="116271" y="61323"/>
                      <a:pt x="118294" y="56435"/>
                    </a:cubicBezTo>
                    <a:cubicBezTo>
                      <a:pt x="120973" y="49948"/>
                      <a:pt x="117897" y="42519"/>
                      <a:pt x="111423" y="39841"/>
                    </a:cubicBezTo>
                    <a:lnTo>
                      <a:pt x="17562" y="960"/>
                    </a:lnTo>
                    <a:cubicBezTo>
                      <a:pt x="11112" y="-1701"/>
                      <a:pt x="3646" y="1357"/>
                      <a:pt x="968" y="7830"/>
                    </a:cubicBezTo>
                    <a:cubicBezTo>
                      <a:pt x="-1712" y="14319"/>
                      <a:pt x="1363" y="21748"/>
                      <a:pt x="7837" y="24426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5" name="Freeform: Shape 644">
                <a:extLst>
                  <a:ext uri="{FF2B5EF4-FFF2-40B4-BE49-F238E27FC236}">
                    <a16:creationId xmlns:a16="http://schemas.microsoft.com/office/drawing/2014/main" id="{92C519BC-48F5-426C-AD3C-B947A5C027EE}"/>
                  </a:ext>
                </a:extLst>
              </p:cNvPr>
              <p:cNvSpPr/>
              <p:nvPr/>
            </p:nvSpPr>
            <p:spPr>
              <a:xfrm>
                <a:off x="691808" y="6434943"/>
                <a:ext cx="119261" cy="64282"/>
              </a:xfrm>
              <a:custGeom>
                <a:avLst/>
                <a:gdLst>
                  <a:gd name="connsiteX0" fmla="*/ 111422 w 119261"/>
                  <a:gd name="connsiteY0" fmla="*/ 39850 h 64282"/>
                  <a:gd name="connsiteX1" fmla="*/ 17561 w 119261"/>
                  <a:gd name="connsiteY1" fmla="*/ 969 h 64282"/>
                  <a:gd name="connsiteX2" fmla="*/ 967 w 119261"/>
                  <a:gd name="connsiteY2" fmla="*/ 7840 h 64282"/>
                  <a:gd name="connsiteX3" fmla="*/ 7838 w 119261"/>
                  <a:gd name="connsiteY3" fmla="*/ 24434 h 64282"/>
                  <a:gd name="connsiteX4" fmla="*/ 101699 w 119261"/>
                  <a:gd name="connsiteY4" fmla="*/ 63315 h 64282"/>
                  <a:gd name="connsiteX5" fmla="*/ 106561 w 119261"/>
                  <a:gd name="connsiteY5" fmla="*/ 64282 h 64282"/>
                  <a:gd name="connsiteX6" fmla="*/ 118294 w 119261"/>
                  <a:gd name="connsiteY6" fmla="*/ 56443 h 64282"/>
                  <a:gd name="connsiteX7" fmla="*/ 111422 w 119261"/>
                  <a:gd name="connsiteY7" fmla="*/ 39850 h 6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261" h="64282">
                    <a:moveTo>
                      <a:pt x="111422" y="39850"/>
                    </a:moveTo>
                    <a:lnTo>
                      <a:pt x="17561" y="969"/>
                    </a:lnTo>
                    <a:cubicBezTo>
                      <a:pt x="11111" y="-1710"/>
                      <a:pt x="3645" y="1354"/>
                      <a:pt x="967" y="7840"/>
                    </a:cubicBezTo>
                    <a:cubicBezTo>
                      <a:pt x="-1711" y="14327"/>
                      <a:pt x="1364" y="21756"/>
                      <a:pt x="7838" y="24434"/>
                    </a:cubicBezTo>
                    <a:lnTo>
                      <a:pt x="101699" y="63315"/>
                    </a:lnTo>
                    <a:cubicBezTo>
                      <a:pt x="103286" y="63973"/>
                      <a:pt x="104936" y="64282"/>
                      <a:pt x="106561" y="64282"/>
                    </a:cubicBezTo>
                    <a:cubicBezTo>
                      <a:pt x="111535" y="64282"/>
                      <a:pt x="116272" y="61331"/>
                      <a:pt x="118294" y="56443"/>
                    </a:cubicBezTo>
                    <a:cubicBezTo>
                      <a:pt x="120973" y="49958"/>
                      <a:pt x="117896" y="42529"/>
                      <a:pt x="111422" y="39850"/>
                    </a:cubicBezTo>
                    <a:close/>
                  </a:path>
                </a:pathLst>
              </a:custGeom>
              <a:solidFill>
                <a:srgbClr val="FF7400"/>
              </a:solidFill>
              <a:ln w="15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5533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washburn</dc:creator>
  <cp:lastModifiedBy>Microsoft Office User</cp:lastModifiedBy>
  <cp:revision>7</cp:revision>
  <dcterms:created xsi:type="dcterms:W3CDTF">2019-11-26T18:03:10Z</dcterms:created>
  <dcterms:modified xsi:type="dcterms:W3CDTF">2020-09-20T21:52:40Z</dcterms:modified>
</cp:coreProperties>
</file>